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14" r:id="rId3"/>
  </p:sldMasterIdLst>
  <p:notesMasterIdLst>
    <p:notesMasterId r:id="rId37"/>
  </p:notesMasterIdLst>
  <p:sldIdLst>
    <p:sldId id="628" r:id="rId4"/>
    <p:sldId id="303" r:id="rId5"/>
    <p:sldId id="304" r:id="rId6"/>
    <p:sldId id="305" r:id="rId7"/>
    <p:sldId id="316" r:id="rId8"/>
    <p:sldId id="319" r:id="rId9"/>
    <p:sldId id="325" r:id="rId10"/>
    <p:sldId id="337" r:id="rId11"/>
    <p:sldId id="636" r:id="rId12"/>
    <p:sldId id="623" r:id="rId13"/>
    <p:sldId id="631" r:id="rId14"/>
    <p:sldId id="566" r:id="rId15"/>
    <p:sldId id="626" r:id="rId16"/>
    <p:sldId id="565" r:id="rId17"/>
    <p:sldId id="625" r:id="rId18"/>
    <p:sldId id="268" r:id="rId19"/>
    <p:sldId id="310" r:id="rId20"/>
    <p:sldId id="603" r:id="rId21"/>
    <p:sldId id="604" r:id="rId22"/>
    <p:sldId id="605" r:id="rId23"/>
    <p:sldId id="606" r:id="rId24"/>
    <p:sldId id="619" r:id="rId25"/>
    <p:sldId id="592" r:id="rId26"/>
    <p:sldId id="595" r:id="rId27"/>
    <p:sldId id="593" r:id="rId28"/>
    <p:sldId id="602" r:id="rId29"/>
    <p:sldId id="598" r:id="rId30"/>
    <p:sldId id="597" r:id="rId31"/>
    <p:sldId id="632" r:id="rId32"/>
    <p:sldId id="635" r:id="rId33"/>
    <p:sldId id="347" r:id="rId34"/>
    <p:sldId id="313" r:id="rId35"/>
    <p:sldId id="63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488E1-5F29-4C54-60C5-0DCE03430694}" name="Անի Գարեգինյան" initials="ԱԳ" userId="Անի Գարեգինյան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0E3"/>
    <a:srgbClr val="EBEAF6"/>
    <a:srgbClr val="4733BF"/>
    <a:srgbClr val="72A2F0"/>
    <a:srgbClr val="2E93E6"/>
    <a:srgbClr val="57B3F1"/>
    <a:srgbClr val="88A6D8"/>
    <a:srgbClr val="4025B5"/>
    <a:srgbClr val="ABC4D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851" autoAdjust="0"/>
  </p:normalViewPr>
  <p:slideViewPr>
    <p:cSldViewPr snapToGrid="0" showGuides="1">
      <p:cViewPr varScale="1">
        <p:scale>
          <a:sx n="72" d="100"/>
          <a:sy n="72" d="100"/>
        </p:scale>
        <p:origin x="77" y="106"/>
      </p:cViewPr>
      <p:guideLst>
        <p:guide orient="horz" pos="24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sv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FEC0F-CEC1-44C9-8449-2FF1C719EC46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CB80AD1-61DA-4738-9C08-EB70A0F65088}">
      <dgm:prSet phldrT="[Текст]" custT="1"/>
      <dgm:spPr>
        <a:solidFill>
          <a:schemeClr val="accent6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just"/>
          <a:r>
            <a:rPr lang="hy-AM" sz="1800" dirty="0">
              <a:latin typeface="Arial" panose="020B0604020202020204" pitchFamily="34" charset="0"/>
              <a:cs typeface="Arial" panose="020B0604020202020204" pitchFamily="34" charset="0"/>
            </a:rPr>
            <a:t>Գնահատող խմբի ձևավորում 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hy-AM" sz="1800" dirty="0">
              <a:latin typeface="Arial" panose="020B0604020202020204" pitchFamily="34" charset="0"/>
              <a:cs typeface="Arial" panose="020B0604020202020204" pitchFamily="34" charset="0"/>
            </a:rPr>
            <a:t>հոգեբան, հատուկ մանկավարժ, սոցիալական մանկավարժ, այլ մասնագետներ ըստ անհրաժեշտության</a:t>
          </a:r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dirty="0"/>
        </a:p>
      </dgm:t>
    </dgm:pt>
    <dgm:pt modelId="{71B7208F-E080-411B-A929-CD9A91477B08}" type="parTrans" cxnId="{067AEED5-4F19-4959-B559-BEDAEF7CDD5C}">
      <dgm:prSet/>
      <dgm:spPr/>
      <dgm:t>
        <a:bodyPr/>
        <a:lstStyle/>
        <a:p>
          <a:endParaRPr lang="ru-RU"/>
        </a:p>
      </dgm:t>
    </dgm:pt>
    <dgm:pt modelId="{3E2E0BF0-2726-4771-A7F7-0405A76DE038}" type="sibTrans" cxnId="{067AEED5-4F19-4959-B559-BEDAEF7CDD5C}">
      <dgm:prSet/>
      <dgm:spPr/>
      <dgm:t>
        <a:bodyPr/>
        <a:lstStyle/>
        <a:p>
          <a:endParaRPr lang="ru-RU"/>
        </a:p>
      </dgm:t>
    </dgm:pt>
    <dgm:pt modelId="{55BA5084-9B8C-432B-9623-249EEB8F2DD1}">
      <dgm:prSet/>
      <dgm:spPr>
        <a:solidFill>
          <a:srgbClr val="EBEAF6">
            <a:alpha val="90000"/>
          </a:srgbClr>
        </a:solidFill>
      </dgm:spPr>
      <dgm:t>
        <a:bodyPr/>
        <a:lstStyle/>
        <a:p>
          <a:r>
            <a:rPr lang="hy-AM" dirty="0">
              <a:latin typeface="Arial" panose="020B0604020202020204" pitchFamily="34" charset="0"/>
              <a:cs typeface="Arial" panose="020B0604020202020204" pitchFamily="34" charset="0"/>
            </a:rPr>
            <a:t>5 աշխատանքային օրվա ընթացքում տարածքային կենտրոնը նշանակում է սանի ԿԶԱՊԿ գնահատումը սկսելու օրը, որի մասին նախօրոք, դիմումը ստանալուց հետո առնվազն  7 աշխատանքային օրվա ընթացքում տեղեկացնում է հաստատությանը` գրավոր:</a:t>
          </a:r>
          <a:endParaRPr lang="ru-RU" dirty="0"/>
        </a:p>
      </dgm:t>
    </dgm:pt>
    <dgm:pt modelId="{FA15D35A-033E-4C5B-BA76-AC169083FFC0}" type="parTrans" cxnId="{F6EC4E7B-6D93-4A28-B114-B69B3C0C4A7E}">
      <dgm:prSet/>
      <dgm:spPr/>
      <dgm:t>
        <a:bodyPr/>
        <a:lstStyle/>
        <a:p>
          <a:endParaRPr lang="ru-RU"/>
        </a:p>
      </dgm:t>
    </dgm:pt>
    <dgm:pt modelId="{8A06D49B-0A07-4CE6-9B16-03F9CD543E0F}" type="sibTrans" cxnId="{F6EC4E7B-6D93-4A28-B114-B69B3C0C4A7E}">
      <dgm:prSet/>
      <dgm:spPr/>
      <dgm:t>
        <a:bodyPr/>
        <a:lstStyle/>
        <a:p>
          <a:endParaRPr lang="ru-RU"/>
        </a:p>
      </dgm:t>
    </dgm:pt>
    <dgm:pt modelId="{CE80A190-F064-4D31-8164-B2CC8CF2D00A}" type="pres">
      <dgm:prSet presAssocID="{1D0FEC0F-CEC1-44C9-8449-2FF1C719EC46}" presName="linearFlow" presStyleCnt="0">
        <dgm:presLayoutVars>
          <dgm:dir/>
          <dgm:animLvl val="lvl"/>
          <dgm:resizeHandles val="exact"/>
        </dgm:presLayoutVars>
      </dgm:prSet>
      <dgm:spPr/>
    </dgm:pt>
    <dgm:pt modelId="{49D38762-69F0-4DD9-BDAD-A3ED8376FEBF}" type="pres">
      <dgm:prSet presAssocID="{FCB80AD1-61DA-4738-9C08-EB70A0F65088}" presName="composite" presStyleCnt="0"/>
      <dgm:spPr/>
    </dgm:pt>
    <dgm:pt modelId="{2DE5D493-DED9-4D5F-A446-2845CFB2B8B0}" type="pres">
      <dgm:prSet presAssocID="{FCB80AD1-61DA-4738-9C08-EB70A0F6508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57380762-03E1-43E8-9DE8-CDC9EA6BE0D8}" type="pres">
      <dgm:prSet presAssocID="{FCB80AD1-61DA-4738-9C08-EB70A0F65088}" presName="parSh" presStyleLbl="node1" presStyleIdx="0" presStyleCnt="1"/>
      <dgm:spPr/>
    </dgm:pt>
    <dgm:pt modelId="{D082DFAB-F377-4477-BFAC-2E636E7F1E49}" type="pres">
      <dgm:prSet presAssocID="{FCB80AD1-61DA-4738-9C08-EB70A0F65088}" presName="desTx" presStyleLbl="fgAcc1" presStyleIdx="0" presStyleCnt="1">
        <dgm:presLayoutVars>
          <dgm:bulletEnabled val="1"/>
        </dgm:presLayoutVars>
      </dgm:prSet>
      <dgm:spPr/>
    </dgm:pt>
  </dgm:ptLst>
  <dgm:cxnLst>
    <dgm:cxn modelId="{CC820104-1ADF-46CC-A710-7B68519D5FC2}" type="presOf" srcId="{FCB80AD1-61DA-4738-9C08-EB70A0F65088}" destId="{57380762-03E1-43E8-9DE8-CDC9EA6BE0D8}" srcOrd="1" destOrd="0" presId="urn:microsoft.com/office/officeart/2005/8/layout/process3"/>
    <dgm:cxn modelId="{119BEB0A-EA73-406B-907E-2CBA74D854C3}" type="presOf" srcId="{FCB80AD1-61DA-4738-9C08-EB70A0F65088}" destId="{2DE5D493-DED9-4D5F-A446-2845CFB2B8B0}" srcOrd="0" destOrd="0" presId="urn:microsoft.com/office/officeart/2005/8/layout/process3"/>
    <dgm:cxn modelId="{F6EC4E7B-6D93-4A28-B114-B69B3C0C4A7E}" srcId="{FCB80AD1-61DA-4738-9C08-EB70A0F65088}" destId="{55BA5084-9B8C-432B-9623-249EEB8F2DD1}" srcOrd="0" destOrd="0" parTransId="{FA15D35A-033E-4C5B-BA76-AC169083FFC0}" sibTransId="{8A06D49B-0A07-4CE6-9B16-03F9CD543E0F}"/>
    <dgm:cxn modelId="{66E4F08B-C41D-4442-99CE-AE3E2D7325D1}" type="presOf" srcId="{55BA5084-9B8C-432B-9623-249EEB8F2DD1}" destId="{D082DFAB-F377-4477-BFAC-2E636E7F1E49}" srcOrd="0" destOrd="0" presId="urn:microsoft.com/office/officeart/2005/8/layout/process3"/>
    <dgm:cxn modelId="{45050AAC-181B-4B00-BA0E-C2E6BE193A52}" type="presOf" srcId="{1D0FEC0F-CEC1-44C9-8449-2FF1C719EC46}" destId="{CE80A190-F064-4D31-8164-B2CC8CF2D00A}" srcOrd="0" destOrd="0" presId="urn:microsoft.com/office/officeart/2005/8/layout/process3"/>
    <dgm:cxn modelId="{067AEED5-4F19-4959-B559-BEDAEF7CDD5C}" srcId="{1D0FEC0F-CEC1-44C9-8449-2FF1C719EC46}" destId="{FCB80AD1-61DA-4738-9C08-EB70A0F65088}" srcOrd="0" destOrd="0" parTransId="{71B7208F-E080-411B-A929-CD9A91477B08}" sibTransId="{3E2E0BF0-2726-4771-A7F7-0405A76DE038}"/>
    <dgm:cxn modelId="{6A2C392E-5C58-4230-8B74-EDC76F225683}" type="presParOf" srcId="{CE80A190-F064-4D31-8164-B2CC8CF2D00A}" destId="{49D38762-69F0-4DD9-BDAD-A3ED8376FEBF}" srcOrd="0" destOrd="0" presId="urn:microsoft.com/office/officeart/2005/8/layout/process3"/>
    <dgm:cxn modelId="{F1BE25D0-3743-4D6D-87CF-0770B847247A}" type="presParOf" srcId="{49D38762-69F0-4DD9-BDAD-A3ED8376FEBF}" destId="{2DE5D493-DED9-4D5F-A446-2845CFB2B8B0}" srcOrd="0" destOrd="0" presId="urn:microsoft.com/office/officeart/2005/8/layout/process3"/>
    <dgm:cxn modelId="{F48A79E0-D664-4071-9903-0576C3795460}" type="presParOf" srcId="{49D38762-69F0-4DD9-BDAD-A3ED8376FEBF}" destId="{57380762-03E1-43E8-9DE8-CDC9EA6BE0D8}" srcOrd="1" destOrd="0" presId="urn:microsoft.com/office/officeart/2005/8/layout/process3"/>
    <dgm:cxn modelId="{198B1F49-837A-4F28-8048-3E5E0F8C5867}" type="presParOf" srcId="{49D38762-69F0-4DD9-BDAD-A3ED8376FEBF}" destId="{D082DFAB-F377-4477-BFAC-2E636E7F1E49}" srcOrd="2" destOrd="0" presId="urn:microsoft.com/office/officeart/2005/8/layout/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FEC0F-CEC1-44C9-8449-2FF1C719EC46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B80AD1-61DA-4738-9C08-EB70A0F65088}">
      <dgm:prSet phldrT="[Текст]"/>
      <dgm:spPr>
        <a:ln>
          <a:solidFill>
            <a:srgbClr val="00206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dirty="0"/>
            <a:t>ԿԶԱՊԿ գնահատումը տևում է 5-25 աշխատանքային օր։</a:t>
          </a:r>
          <a:endParaRPr lang="ru-RU" dirty="0"/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B7208F-E080-411B-A929-CD9A91477B08}" type="parTrans" cxnId="{067AEED5-4F19-4959-B559-BEDAEF7CDD5C}">
      <dgm:prSet/>
      <dgm:spPr/>
      <dgm:t>
        <a:bodyPr/>
        <a:lstStyle/>
        <a:p>
          <a:endParaRPr lang="ru-RU"/>
        </a:p>
      </dgm:t>
    </dgm:pt>
    <dgm:pt modelId="{3E2E0BF0-2726-4771-A7F7-0405A76DE038}" type="sibTrans" cxnId="{067AEED5-4F19-4959-B559-BEDAEF7CDD5C}">
      <dgm:prSet/>
      <dgm:spPr/>
      <dgm:t>
        <a:bodyPr/>
        <a:lstStyle/>
        <a:p>
          <a:endParaRPr lang="ru-RU"/>
        </a:p>
      </dgm:t>
    </dgm:pt>
    <dgm:pt modelId="{5B25C0F3-03BA-4F0B-A747-BE6B45E2B096}">
      <dgm:prSet phldrT="[Текст]"/>
      <dgm:spPr>
        <a:solidFill>
          <a:srgbClr val="ABC0E3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hy-AM" dirty="0"/>
            <a:t>Գնահատման ավարտից հետո, 5 աշխատանքային օրվա ընթացքում, գնահատող խումբը կազմում է արձանագրություն և տալիս եզրակացություն։ Բնօրինակը տարածքային կենտրոնը տրամադրում է սանի ծնողին, պատճենը՝ հաստատությանը։</a:t>
          </a:r>
          <a:endParaRPr lang="ru-RU" dirty="0"/>
        </a:p>
      </dgm:t>
    </dgm:pt>
    <dgm:pt modelId="{83EA59B4-603D-47B6-8F67-84B9EDF22419}" type="parTrans" cxnId="{F4AFE68F-726E-4BD6-8A1C-B13A587CC860}">
      <dgm:prSet/>
      <dgm:spPr/>
      <dgm:t>
        <a:bodyPr/>
        <a:lstStyle/>
        <a:p>
          <a:endParaRPr lang="ru-RU"/>
        </a:p>
      </dgm:t>
    </dgm:pt>
    <dgm:pt modelId="{028565F6-A58A-40BC-970D-B69AF1432139}" type="sibTrans" cxnId="{F4AFE68F-726E-4BD6-8A1C-B13A587CC860}">
      <dgm:prSet/>
      <dgm:spPr/>
      <dgm:t>
        <a:bodyPr/>
        <a:lstStyle/>
        <a:p>
          <a:endParaRPr lang="ru-RU"/>
        </a:p>
      </dgm:t>
    </dgm:pt>
    <dgm:pt modelId="{CE80A190-F064-4D31-8164-B2CC8CF2D00A}" type="pres">
      <dgm:prSet presAssocID="{1D0FEC0F-CEC1-44C9-8449-2FF1C719EC46}" presName="linearFlow" presStyleCnt="0">
        <dgm:presLayoutVars>
          <dgm:dir/>
          <dgm:animLvl val="lvl"/>
          <dgm:resizeHandles val="exact"/>
        </dgm:presLayoutVars>
      </dgm:prSet>
      <dgm:spPr/>
    </dgm:pt>
    <dgm:pt modelId="{35DD1A41-8E11-4D4B-9D77-4AA453CB5704}" type="pres">
      <dgm:prSet presAssocID="{FCB80AD1-61DA-4738-9C08-EB70A0F65088}" presName="composite" presStyleCnt="0"/>
      <dgm:spPr/>
    </dgm:pt>
    <dgm:pt modelId="{D61B76C8-169E-4788-AB0C-EDFEAA4142A1}" type="pres">
      <dgm:prSet presAssocID="{FCB80AD1-61DA-4738-9C08-EB70A0F6508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810682D5-7F0F-4F81-8692-B2477B6AFE32}" type="pres">
      <dgm:prSet presAssocID="{FCB80AD1-61DA-4738-9C08-EB70A0F65088}" presName="parSh" presStyleLbl="node1" presStyleIdx="0" presStyleCnt="1"/>
      <dgm:spPr/>
    </dgm:pt>
    <dgm:pt modelId="{3D831472-06B3-4273-842D-1A89CB54A9A4}" type="pres">
      <dgm:prSet presAssocID="{FCB80AD1-61DA-4738-9C08-EB70A0F65088}" presName="desTx" presStyleLbl="fgAcc1" presStyleIdx="0" presStyleCnt="1" custLinFactNeighborX="2564" custLinFactNeighborY="14446">
        <dgm:presLayoutVars>
          <dgm:bulletEnabled val="1"/>
        </dgm:presLayoutVars>
      </dgm:prSet>
      <dgm:spPr/>
    </dgm:pt>
  </dgm:ptLst>
  <dgm:cxnLst>
    <dgm:cxn modelId="{9EF6C028-3A47-4123-AFF2-FC66151C19CC}" type="presOf" srcId="{FCB80AD1-61DA-4738-9C08-EB70A0F65088}" destId="{810682D5-7F0F-4F81-8692-B2477B6AFE32}" srcOrd="1" destOrd="0" presId="urn:microsoft.com/office/officeart/2005/8/layout/process3"/>
    <dgm:cxn modelId="{57152A6C-E11A-4C20-951B-100931CDE573}" type="presOf" srcId="{FCB80AD1-61DA-4738-9C08-EB70A0F65088}" destId="{D61B76C8-169E-4788-AB0C-EDFEAA4142A1}" srcOrd="0" destOrd="0" presId="urn:microsoft.com/office/officeart/2005/8/layout/process3"/>
    <dgm:cxn modelId="{C107C57A-D9BC-4358-BB71-786225848CC8}" type="presOf" srcId="{5B25C0F3-03BA-4F0B-A747-BE6B45E2B096}" destId="{3D831472-06B3-4273-842D-1A89CB54A9A4}" srcOrd="0" destOrd="0" presId="urn:microsoft.com/office/officeart/2005/8/layout/process3"/>
    <dgm:cxn modelId="{F4AFE68F-726E-4BD6-8A1C-B13A587CC860}" srcId="{FCB80AD1-61DA-4738-9C08-EB70A0F65088}" destId="{5B25C0F3-03BA-4F0B-A747-BE6B45E2B096}" srcOrd="0" destOrd="0" parTransId="{83EA59B4-603D-47B6-8F67-84B9EDF22419}" sibTransId="{028565F6-A58A-40BC-970D-B69AF1432139}"/>
    <dgm:cxn modelId="{45050AAC-181B-4B00-BA0E-C2E6BE193A52}" type="presOf" srcId="{1D0FEC0F-CEC1-44C9-8449-2FF1C719EC46}" destId="{CE80A190-F064-4D31-8164-B2CC8CF2D00A}" srcOrd="0" destOrd="0" presId="urn:microsoft.com/office/officeart/2005/8/layout/process3"/>
    <dgm:cxn modelId="{067AEED5-4F19-4959-B559-BEDAEF7CDD5C}" srcId="{1D0FEC0F-CEC1-44C9-8449-2FF1C719EC46}" destId="{FCB80AD1-61DA-4738-9C08-EB70A0F65088}" srcOrd="0" destOrd="0" parTransId="{71B7208F-E080-411B-A929-CD9A91477B08}" sibTransId="{3E2E0BF0-2726-4771-A7F7-0405A76DE038}"/>
    <dgm:cxn modelId="{E6F4F42E-34F0-42B3-9AE8-887E5386D009}" type="presParOf" srcId="{CE80A190-F064-4D31-8164-B2CC8CF2D00A}" destId="{35DD1A41-8E11-4D4B-9D77-4AA453CB5704}" srcOrd="0" destOrd="0" presId="urn:microsoft.com/office/officeart/2005/8/layout/process3"/>
    <dgm:cxn modelId="{AF71CFE2-2012-4810-80E2-C9834996C4E8}" type="presParOf" srcId="{35DD1A41-8E11-4D4B-9D77-4AA453CB5704}" destId="{D61B76C8-169E-4788-AB0C-EDFEAA4142A1}" srcOrd="0" destOrd="0" presId="urn:microsoft.com/office/officeart/2005/8/layout/process3"/>
    <dgm:cxn modelId="{9CDEEBBC-834D-4C88-82D7-A8C34D20F423}" type="presParOf" srcId="{35DD1A41-8E11-4D4B-9D77-4AA453CB5704}" destId="{810682D5-7F0F-4F81-8692-B2477B6AFE32}" srcOrd="1" destOrd="0" presId="urn:microsoft.com/office/officeart/2005/8/layout/process3"/>
    <dgm:cxn modelId="{777F645F-8458-4B47-ADDE-AE863241F0FB}" type="presParOf" srcId="{35DD1A41-8E11-4D4B-9D77-4AA453CB5704}" destId="{3D831472-06B3-4273-842D-1A89CB54A9A4}" srcOrd="2" destOrd="0" presId="urn:microsoft.com/office/officeart/2005/8/layout/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45679-7443-485E-8029-1D95EC5AEA2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5E664F-7C91-40AD-B3D1-6EAD806FB2B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6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ՀԱՄԱՁԱՅՆԱԳԻՐ</a:t>
          </a:r>
        </a:p>
      </dgm:t>
    </dgm:pt>
    <dgm:pt modelId="{643BE8DD-BBB9-4A08-B5A8-15C1566923B0}" type="parTrans" cxnId="{4B5842EF-3F16-45A8-8D31-BEFD056450DA}">
      <dgm:prSet/>
      <dgm:spPr/>
      <dgm:t>
        <a:bodyPr/>
        <a:lstStyle/>
        <a:p>
          <a:endParaRPr lang="en-US"/>
        </a:p>
      </dgm:t>
    </dgm:pt>
    <dgm:pt modelId="{0BD927EE-272B-45A3-964E-40FA376B8FEA}" type="sibTrans" cxnId="{4B5842EF-3F16-45A8-8D31-BEFD056450DA}">
      <dgm:prSet/>
      <dgm:spPr/>
      <dgm:t>
        <a:bodyPr/>
        <a:lstStyle/>
        <a:p>
          <a:endParaRPr lang="en-US"/>
        </a:p>
      </dgm:t>
    </dgm:pt>
    <dgm:pt modelId="{CA8BA366-A89B-4BDE-B9C7-514AFB0D89B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7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ԵՐԵԽԱՅԻՆ ԿՐԹՈՒԹՅԱՆ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ԳՆԱՀԱՏՄԱՆ ՆԵՐԿԱՅԱՑՆԵԼՈՒ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(ԽՆԱՄԱԿԱԼՈՒԹՅԱՆ և ՀՈԳԱԲԱՐՁՈՒԹՅԱՆ ՄԱՐՄՆԻ)</a:t>
          </a:r>
        </a:p>
      </dgm:t>
    </dgm:pt>
    <dgm:pt modelId="{E539B80B-D5DB-4147-9A1B-FDA2415CAFB4}" type="parTrans" cxnId="{95FD6D03-4C85-4D88-8F52-08B0100B6CC0}">
      <dgm:prSet/>
      <dgm:spPr/>
      <dgm:t>
        <a:bodyPr/>
        <a:lstStyle/>
        <a:p>
          <a:endParaRPr lang="en-US"/>
        </a:p>
      </dgm:t>
    </dgm:pt>
    <dgm:pt modelId="{F40C4858-F9EF-4061-9B1B-7C0FCA2DB979}" type="sibTrans" cxnId="{95FD6D03-4C85-4D88-8F52-08B0100B6CC0}">
      <dgm:prSet/>
      <dgm:spPr/>
      <dgm:t>
        <a:bodyPr/>
        <a:lstStyle/>
        <a:p>
          <a:endParaRPr lang="en-US"/>
        </a:p>
      </dgm:t>
    </dgm:pt>
    <dgm:pt modelId="{608EFCB1-515B-4B13-9340-67664EDAE68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8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ԵՐԵԽԱՅԻՆ ԿՐԹՈՒԹՅԱՆ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</a:t>
          </a:r>
          <a:r>
            <a: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ՊԱՅՄԱՆՆԵՐԻ ԿԱՐԻՔԻ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ԳՆԱՀԱՏՄԱՆ ՆԵՐԿԱՅԱՑՆԵԼՈՒ</a:t>
          </a:r>
        </a:p>
      </dgm:t>
    </dgm:pt>
    <dgm:pt modelId="{5FF60430-192F-461A-A2A0-A96D4FA0017A}" type="parTrans" cxnId="{68C3158F-F16E-42AE-9AD3-0B5563CB40CA}">
      <dgm:prSet/>
      <dgm:spPr/>
      <dgm:t>
        <a:bodyPr/>
        <a:lstStyle/>
        <a:p>
          <a:endParaRPr lang="en-US"/>
        </a:p>
      </dgm:t>
    </dgm:pt>
    <dgm:pt modelId="{A04787CB-0F22-479C-A465-39BE8F68B9F5}" type="sibTrans" cxnId="{68C3158F-F16E-42AE-9AD3-0B5563CB40CA}">
      <dgm:prSet/>
      <dgm:spPr/>
      <dgm:t>
        <a:bodyPr/>
        <a:lstStyle/>
        <a:p>
          <a:endParaRPr lang="en-US"/>
        </a:p>
      </dgm:t>
    </dgm:pt>
    <dgm:pt modelId="{9743F625-4B8F-4D7B-B843-274AC50AEFD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9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Ս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ԱՆ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Ի ՈՒՍՈՒՄՆԱՌՈՒԹՅԱՆ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ԱՐԴՅՈՒՆՔՆԵՐԻ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ԱՄՓՈՓ</a:t>
          </a:r>
          <a:endParaRPr lang="en-U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ՆԿԱՐԱԳԻՐ</a:t>
          </a:r>
        </a:p>
      </dgm:t>
    </dgm:pt>
    <dgm:pt modelId="{A1019F6F-5D12-4B47-99FC-D494245F1C92}" type="parTrans" cxnId="{C8D20F73-4515-41F7-B5A2-B9AA12BDAF44}">
      <dgm:prSet/>
      <dgm:spPr/>
      <dgm:t>
        <a:bodyPr/>
        <a:lstStyle/>
        <a:p>
          <a:endParaRPr lang="en-US"/>
        </a:p>
      </dgm:t>
    </dgm:pt>
    <dgm:pt modelId="{BEAA5ED2-EA92-4560-9480-52E5D50B3665}" type="sibTrans" cxnId="{C8D20F73-4515-41F7-B5A2-B9AA12BDAF44}">
      <dgm:prSet/>
      <dgm:spPr/>
      <dgm:t>
        <a:bodyPr/>
        <a:lstStyle/>
        <a:p>
          <a:endParaRPr lang="en-US"/>
        </a:p>
      </dgm:t>
    </dgm:pt>
    <dgm:pt modelId="{568D08A3-4745-43A3-8A62-0B386B11FC6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                       </a:t>
          </a:r>
        </a:p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ՍԱՆԻՆ </a:t>
          </a:r>
          <a:r>
            <a:rPr lang="hy-AM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ՏՐԱՄԱԴՐՎՈՂ ՈՒՍՈՒՑՄԱՆ ԵՎ ԶԱՐԳԱՑՄԱՆ 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ԿԱԶՄԱԿԵՐՊՄԱՆ </a:t>
          </a:r>
          <a:r>
            <a:rPr lang="hy-AM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ՄԱՆԿԱՎԱՐԺԱՀՈԳԵԲԱՆԱԿԱՆ ԱՋԱԿՑՈՂ 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ԾԱՌԱՅՈՒԹՅՈՒՆՆԵՐԻ ՏԵՍԱԿԸ, ՏԵՎՈՂՈՒԹՅՈՒՆՆ ՈՒ ԾԱՎԱԼԸ</a:t>
          </a:r>
          <a:endParaRPr lang="en-U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6DC11-FAB6-4A7F-8A83-C4E71E9460AA}" type="parTrans" cxnId="{866317E8-B4CD-425E-BF45-6E43BA9D5CBA}">
      <dgm:prSet/>
      <dgm:spPr/>
      <dgm:t>
        <a:bodyPr/>
        <a:lstStyle/>
        <a:p>
          <a:endParaRPr lang="en-US"/>
        </a:p>
      </dgm:t>
    </dgm:pt>
    <dgm:pt modelId="{8A7C90A6-F38C-42ED-A240-CF56B81234C1}" type="sibTrans" cxnId="{866317E8-B4CD-425E-BF45-6E43BA9D5CBA}">
      <dgm:prSet/>
      <dgm:spPr/>
      <dgm:t>
        <a:bodyPr/>
        <a:lstStyle/>
        <a:p>
          <a:endParaRPr lang="en-US"/>
        </a:p>
      </dgm:t>
    </dgm:pt>
    <dgm:pt modelId="{76EECDAF-C2BD-4529-9944-3C51446F355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1</a:t>
          </a:r>
        </a:p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ԱՆՀԱՏԱԿԱՆ ՈՒՍՈՒՑՄԱՆ և ԶԱՐԳԱՑՄԱՆ ՊԼԱՆ</a:t>
          </a:r>
          <a:endParaRPr lang="en-U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639004-4FDA-4861-B416-976BEC21F4F8}" type="parTrans" cxnId="{E8F7F26C-6F15-4DEE-BFDF-9AE817E1C306}">
      <dgm:prSet/>
      <dgm:spPr/>
      <dgm:t>
        <a:bodyPr/>
        <a:lstStyle/>
        <a:p>
          <a:endParaRPr lang="en-US"/>
        </a:p>
      </dgm:t>
    </dgm:pt>
    <dgm:pt modelId="{C6A13EE9-93A3-482C-A259-90A9AB0F7403}" type="sibTrans" cxnId="{E8F7F26C-6F15-4DEE-BFDF-9AE817E1C306}">
      <dgm:prSet/>
      <dgm:spPr/>
      <dgm:t>
        <a:bodyPr/>
        <a:lstStyle/>
        <a:p>
          <a:endParaRPr lang="en-US"/>
        </a:p>
      </dgm:t>
    </dgm:pt>
    <dgm:pt modelId="{2FC3077B-81F5-49F3-A65F-44D01C46461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2</a:t>
          </a:r>
          <a:endParaRPr lang="hy-AM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ԵԶՐԱԿԱՑՈՒԹՅՈՒՆ ԵՐԵԽԱՅԻ ԿՐԹՈՒԹՅԱՆ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ՎԵՐԱԲԵՐՅԱԼ</a:t>
          </a:r>
        </a:p>
      </dgm:t>
    </dgm:pt>
    <dgm:pt modelId="{B5ED81F3-ECB8-4CC1-BA88-FE51FB5FDDA6}" type="parTrans" cxnId="{64CF8CC2-15A3-4C8F-B534-DF89E179DC45}">
      <dgm:prSet/>
      <dgm:spPr/>
      <dgm:t>
        <a:bodyPr/>
        <a:lstStyle/>
        <a:p>
          <a:endParaRPr lang="en-US"/>
        </a:p>
      </dgm:t>
    </dgm:pt>
    <dgm:pt modelId="{AFC51617-2A84-4CFA-B124-67FBEA13C324}" type="sibTrans" cxnId="{64CF8CC2-15A3-4C8F-B534-DF89E179DC45}">
      <dgm:prSet/>
      <dgm:spPr/>
      <dgm:t>
        <a:bodyPr/>
        <a:lstStyle/>
        <a:p>
          <a:endParaRPr lang="en-US"/>
        </a:p>
      </dgm:t>
    </dgm:pt>
    <dgm:pt modelId="{C44DF2F6-8E53-465E-91FA-A42DD0FA44A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3</a:t>
          </a:r>
          <a:endParaRPr lang="hy-AM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ԱՐՁԱՆԱԳՐՈՒԹՅՈՒՆ ԿՐԹՈՒԹՅԱՆ</a:t>
          </a:r>
          <a:r>
            <a:rPr lang="hy-AM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ԵՎ ԶԱՐԳԱՑՄԱՆ</a:t>
          </a:r>
          <a:r>
            <a: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ԱՌԱՆՁՆԱՀԱՏՈՒԿ ՊԱՅՄԱՆՆԵՐԻ ԿԱՐԻՔԻ ԳՆԱՀԱՏ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ՄԱՆ</a:t>
          </a:r>
        </a:p>
      </dgm:t>
    </dgm:pt>
    <dgm:pt modelId="{5B722DC2-C8AD-4BE5-837D-FB13E80DCD2A}" type="parTrans" cxnId="{1FD9B03A-56CC-4DD4-AD01-478D219A382A}">
      <dgm:prSet/>
      <dgm:spPr/>
      <dgm:t>
        <a:bodyPr/>
        <a:lstStyle/>
        <a:p>
          <a:endParaRPr lang="en-US"/>
        </a:p>
      </dgm:t>
    </dgm:pt>
    <dgm:pt modelId="{2D9033C1-3FAA-426D-B8B8-AF89D31A1814}" type="sibTrans" cxnId="{1FD9B03A-56CC-4DD4-AD01-478D219A382A}">
      <dgm:prSet/>
      <dgm:spPr/>
      <dgm:t>
        <a:bodyPr/>
        <a:lstStyle/>
        <a:p>
          <a:endParaRPr lang="en-US"/>
        </a:p>
      </dgm:t>
    </dgm:pt>
    <dgm:pt modelId="{4E56C9F1-057A-4563-8D1B-8981A7C0F7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4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ԱՆՀԱՏԱԿԱՆ ՈՒՍՈՒՑՄԱՆ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ՊԼԱՆԻ ԳՆԱՀԱՏՄԱՆ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ԱՐՁԱՆԱԳՐՈՒԹՅՈՒՆ</a:t>
          </a:r>
        </a:p>
      </dgm:t>
    </dgm:pt>
    <dgm:pt modelId="{DDA26D9E-F417-46FD-A01A-79590EFB1F2A}" type="parTrans" cxnId="{393780D9-C0C0-4B72-959E-E55E43F7A2BB}">
      <dgm:prSet/>
      <dgm:spPr/>
      <dgm:t>
        <a:bodyPr/>
        <a:lstStyle/>
        <a:p>
          <a:endParaRPr lang="en-US"/>
        </a:p>
      </dgm:t>
    </dgm:pt>
    <dgm:pt modelId="{81D39A5D-7FD9-4412-BB8D-424500EF23B2}" type="sibTrans" cxnId="{393780D9-C0C0-4B72-959E-E55E43F7A2BB}">
      <dgm:prSet/>
      <dgm:spPr/>
      <dgm:t>
        <a:bodyPr/>
        <a:lstStyle/>
        <a:p>
          <a:endParaRPr lang="en-US"/>
        </a:p>
      </dgm:t>
    </dgm:pt>
    <dgm:pt modelId="{25845F82-4839-4461-8864-E7A2597FA97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5 </a:t>
          </a:r>
        </a:p>
        <a:p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ՍԱՆԻ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Ն ԿՐԹՈՒԹՅԱՆ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ԳՆԱՀԱՏՄԱՆ ՆԵՐԿԱՅԱՑՆԵԼՈՒ</a:t>
          </a:r>
          <a:r>
            <a:rPr lang="hy-AM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60B929-70CF-4942-817F-98ECC1509A81}" type="parTrans" cxnId="{B0F33447-92CF-4C9C-A241-73484BF3B84D}">
      <dgm:prSet/>
      <dgm:spPr/>
      <dgm:t>
        <a:bodyPr/>
        <a:lstStyle/>
        <a:p>
          <a:endParaRPr lang="en-US"/>
        </a:p>
      </dgm:t>
    </dgm:pt>
    <dgm:pt modelId="{CC3814FB-0620-4FB7-B705-2F28DE71E6F3}" type="sibTrans" cxnId="{B0F33447-92CF-4C9C-A241-73484BF3B84D}">
      <dgm:prSet/>
      <dgm:spPr/>
      <dgm:t>
        <a:bodyPr/>
        <a:lstStyle/>
        <a:p>
          <a:endParaRPr lang="en-US"/>
        </a:p>
      </dgm:t>
    </dgm:pt>
    <dgm:pt modelId="{01A5F0B7-D8BF-4B4E-BD85-4093479F41CD}" type="pres">
      <dgm:prSet presAssocID="{B5945679-7443-485E-8029-1D95EC5AEA2A}" presName="diagram" presStyleCnt="0">
        <dgm:presLayoutVars>
          <dgm:dir/>
          <dgm:resizeHandles val="exact"/>
        </dgm:presLayoutVars>
      </dgm:prSet>
      <dgm:spPr/>
    </dgm:pt>
    <dgm:pt modelId="{3AEF035A-1932-4823-973C-D601907115AC}" type="pres">
      <dgm:prSet presAssocID="{76EECDAF-C2BD-4529-9944-3C51446F3554}" presName="node" presStyleLbl="node1" presStyleIdx="0" presStyleCnt="10">
        <dgm:presLayoutVars>
          <dgm:bulletEnabled val="1"/>
        </dgm:presLayoutVars>
      </dgm:prSet>
      <dgm:spPr/>
    </dgm:pt>
    <dgm:pt modelId="{B5E27438-AA2B-4FA6-973F-DDF2FA4D98DA}" type="pres">
      <dgm:prSet presAssocID="{C6A13EE9-93A3-482C-A259-90A9AB0F7403}" presName="sibTrans" presStyleCnt="0"/>
      <dgm:spPr/>
    </dgm:pt>
    <dgm:pt modelId="{927430C6-3327-4757-A47F-48F23CB0DC84}" type="pres">
      <dgm:prSet presAssocID="{2FC3077B-81F5-49F3-A65F-44D01C464616}" presName="node" presStyleLbl="node1" presStyleIdx="1" presStyleCnt="10">
        <dgm:presLayoutVars>
          <dgm:bulletEnabled val="1"/>
        </dgm:presLayoutVars>
      </dgm:prSet>
      <dgm:spPr/>
    </dgm:pt>
    <dgm:pt modelId="{DC529695-42B0-45AE-8E31-61DD9ED7D28A}" type="pres">
      <dgm:prSet presAssocID="{AFC51617-2A84-4CFA-B124-67FBEA13C324}" presName="sibTrans" presStyleCnt="0"/>
      <dgm:spPr/>
    </dgm:pt>
    <dgm:pt modelId="{679399AB-35B2-4263-904D-A0A82F3D14DB}" type="pres">
      <dgm:prSet presAssocID="{C44DF2F6-8E53-465E-91FA-A42DD0FA44A1}" presName="node" presStyleLbl="node1" presStyleIdx="2" presStyleCnt="10" custLinFactNeighborX="-5353" custLinFactNeighborY="0">
        <dgm:presLayoutVars>
          <dgm:bulletEnabled val="1"/>
        </dgm:presLayoutVars>
      </dgm:prSet>
      <dgm:spPr/>
    </dgm:pt>
    <dgm:pt modelId="{16770CA7-1357-475E-81BA-4B619ECDCA54}" type="pres">
      <dgm:prSet presAssocID="{2D9033C1-3FAA-426D-B8B8-AF89D31A1814}" presName="sibTrans" presStyleCnt="0"/>
      <dgm:spPr/>
    </dgm:pt>
    <dgm:pt modelId="{EA324336-8614-4CE6-A591-E530CCA7E23E}" type="pres">
      <dgm:prSet presAssocID="{4E56C9F1-057A-4563-8D1B-8981A7C0F75B}" presName="node" presStyleLbl="node1" presStyleIdx="3" presStyleCnt="10">
        <dgm:presLayoutVars>
          <dgm:bulletEnabled val="1"/>
        </dgm:presLayoutVars>
      </dgm:prSet>
      <dgm:spPr/>
    </dgm:pt>
    <dgm:pt modelId="{7FDBEA47-A36D-4C2E-B39C-8DBB2BDAEFE2}" type="pres">
      <dgm:prSet presAssocID="{81D39A5D-7FD9-4412-BB8D-424500EF23B2}" presName="sibTrans" presStyleCnt="0"/>
      <dgm:spPr/>
    </dgm:pt>
    <dgm:pt modelId="{B32104A2-B046-46EF-BC0D-7C3252284755}" type="pres">
      <dgm:prSet presAssocID="{25845F82-4839-4461-8864-E7A2597FA97C}" presName="node" presStyleLbl="node1" presStyleIdx="4" presStyleCnt="10">
        <dgm:presLayoutVars>
          <dgm:bulletEnabled val="1"/>
        </dgm:presLayoutVars>
      </dgm:prSet>
      <dgm:spPr/>
    </dgm:pt>
    <dgm:pt modelId="{D760389D-A093-479E-95B4-26D2E567046D}" type="pres">
      <dgm:prSet presAssocID="{CC3814FB-0620-4FB7-B705-2F28DE71E6F3}" presName="sibTrans" presStyleCnt="0"/>
      <dgm:spPr/>
    </dgm:pt>
    <dgm:pt modelId="{CCEB280F-87E8-46E3-9958-B92DFCB8022A}" type="pres">
      <dgm:prSet presAssocID="{235E664F-7C91-40AD-B3D1-6EAD806FB2B4}" presName="node" presStyleLbl="node1" presStyleIdx="5" presStyleCnt="10">
        <dgm:presLayoutVars>
          <dgm:bulletEnabled val="1"/>
        </dgm:presLayoutVars>
      </dgm:prSet>
      <dgm:spPr/>
    </dgm:pt>
    <dgm:pt modelId="{55DE5CC1-6620-4CD2-8426-0770E7CD4547}" type="pres">
      <dgm:prSet presAssocID="{0BD927EE-272B-45A3-964E-40FA376B8FEA}" presName="sibTrans" presStyleCnt="0"/>
      <dgm:spPr/>
    </dgm:pt>
    <dgm:pt modelId="{EDF2371F-FEEE-434D-B276-C847004F378A}" type="pres">
      <dgm:prSet presAssocID="{CA8BA366-A89B-4BDE-B9C7-514AFB0D89B9}" presName="node" presStyleLbl="node1" presStyleIdx="6" presStyleCnt="10">
        <dgm:presLayoutVars>
          <dgm:bulletEnabled val="1"/>
        </dgm:presLayoutVars>
      </dgm:prSet>
      <dgm:spPr/>
    </dgm:pt>
    <dgm:pt modelId="{A0C4A27D-33BA-4C0F-9E83-A96993A36BC0}" type="pres">
      <dgm:prSet presAssocID="{F40C4858-F9EF-4061-9B1B-7C0FCA2DB979}" presName="sibTrans" presStyleCnt="0"/>
      <dgm:spPr/>
    </dgm:pt>
    <dgm:pt modelId="{27947276-413F-45A7-B62B-31ED76E5A7EB}" type="pres">
      <dgm:prSet presAssocID="{608EFCB1-515B-4B13-9340-67664EDAE686}" presName="node" presStyleLbl="node1" presStyleIdx="7" presStyleCnt="10">
        <dgm:presLayoutVars>
          <dgm:bulletEnabled val="1"/>
        </dgm:presLayoutVars>
      </dgm:prSet>
      <dgm:spPr/>
    </dgm:pt>
    <dgm:pt modelId="{83B0033B-10EE-472C-8770-9FBFD21C15A6}" type="pres">
      <dgm:prSet presAssocID="{A04787CB-0F22-479C-A465-39BE8F68B9F5}" presName="sibTrans" presStyleCnt="0"/>
      <dgm:spPr/>
    </dgm:pt>
    <dgm:pt modelId="{54F85D57-8709-485F-9193-8DFB35E5C2E1}" type="pres">
      <dgm:prSet presAssocID="{9743F625-4B8F-4D7B-B843-274AC50AEFD2}" presName="node" presStyleLbl="node1" presStyleIdx="8" presStyleCnt="10">
        <dgm:presLayoutVars>
          <dgm:bulletEnabled val="1"/>
        </dgm:presLayoutVars>
      </dgm:prSet>
      <dgm:spPr/>
    </dgm:pt>
    <dgm:pt modelId="{0F99DCEE-8329-4C28-8867-2810A55BA879}" type="pres">
      <dgm:prSet presAssocID="{BEAA5ED2-EA92-4560-9480-52E5D50B3665}" presName="sibTrans" presStyleCnt="0"/>
      <dgm:spPr/>
    </dgm:pt>
    <dgm:pt modelId="{CAC8EC04-F74C-4C2F-A043-03BABA71FBB9}" type="pres">
      <dgm:prSet presAssocID="{568D08A3-4745-43A3-8A62-0B386B11FC60}" presName="node" presStyleLbl="node1" presStyleIdx="9" presStyleCnt="10" custScaleX="124294">
        <dgm:presLayoutVars>
          <dgm:bulletEnabled val="1"/>
        </dgm:presLayoutVars>
      </dgm:prSet>
      <dgm:spPr/>
    </dgm:pt>
  </dgm:ptLst>
  <dgm:cxnLst>
    <dgm:cxn modelId="{95FD6D03-4C85-4D88-8F52-08B0100B6CC0}" srcId="{B5945679-7443-485E-8029-1D95EC5AEA2A}" destId="{CA8BA366-A89B-4BDE-B9C7-514AFB0D89B9}" srcOrd="6" destOrd="0" parTransId="{E539B80B-D5DB-4147-9A1B-FDA2415CAFB4}" sibTransId="{F40C4858-F9EF-4061-9B1B-7C0FCA2DB979}"/>
    <dgm:cxn modelId="{93BE5520-BF81-46EB-BEC6-504472ED5024}" type="presOf" srcId="{9743F625-4B8F-4D7B-B843-274AC50AEFD2}" destId="{54F85D57-8709-485F-9193-8DFB35E5C2E1}" srcOrd="0" destOrd="0" presId="urn:microsoft.com/office/officeart/2005/8/layout/default"/>
    <dgm:cxn modelId="{4C2BD12E-A42C-4E13-B992-E476B4B80DB6}" type="presOf" srcId="{C44DF2F6-8E53-465E-91FA-A42DD0FA44A1}" destId="{679399AB-35B2-4263-904D-A0A82F3D14DB}" srcOrd="0" destOrd="0" presId="urn:microsoft.com/office/officeart/2005/8/layout/default"/>
    <dgm:cxn modelId="{16D2EB2E-F22B-41DC-9615-A1954F30A843}" type="presOf" srcId="{608EFCB1-515B-4B13-9340-67664EDAE686}" destId="{27947276-413F-45A7-B62B-31ED76E5A7EB}" srcOrd="0" destOrd="0" presId="urn:microsoft.com/office/officeart/2005/8/layout/default"/>
    <dgm:cxn modelId="{05F2A738-EFB3-4EBD-BA39-268504775D8D}" type="presOf" srcId="{4E56C9F1-057A-4563-8D1B-8981A7C0F75B}" destId="{EA324336-8614-4CE6-A591-E530CCA7E23E}" srcOrd="0" destOrd="0" presId="urn:microsoft.com/office/officeart/2005/8/layout/default"/>
    <dgm:cxn modelId="{1FD9B03A-56CC-4DD4-AD01-478D219A382A}" srcId="{B5945679-7443-485E-8029-1D95EC5AEA2A}" destId="{C44DF2F6-8E53-465E-91FA-A42DD0FA44A1}" srcOrd="2" destOrd="0" parTransId="{5B722DC2-C8AD-4BE5-837D-FB13E80DCD2A}" sibTransId="{2D9033C1-3FAA-426D-B8B8-AF89D31A1814}"/>
    <dgm:cxn modelId="{97A06742-3872-489D-A666-BC0370FF8B1B}" type="presOf" srcId="{2FC3077B-81F5-49F3-A65F-44D01C464616}" destId="{927430C6-3327-4757-A47F-48F23CB0DC84}" srcOrd="0" destOrd="0" presId="urn:microsoft.com/office/officeart/2005/8/layout/default"/>
    <dgm:cxn modelId="{B0F33447-92CF-4C9C-A241-73484BF3B84D}" srcId="{B5945679-7443-485E-8029-1D95EC5AEA2A}" destId="{25845F82-4839-4461-8864-E7A2597FA97C}" srcOrd="4" destOrd="0" parTransId="{D360B929-70CF-4942-817F-98ECC1509A81}" sibTransId="{CC3814FB-0620-4FB7-B705-2F28DE71E6F3}"/>
    <dgm:cxn modelId="{8DD6CB68-EF9B-40D7-A3EE-74422C8897FF}" type="presOf" srcId="{76EECDAF-C2BD-4529-9944-3C51446F3554}" destId="{3AEF035A-1932-4823-973C-D601907115AC}" srcOrd="0" destOrd="0" presId="urn:microsoft.com/office/officeart/2005/8/layout/default"/>
    <dgm:cxn modelId="{E8F7F26C-6F15-4DEE-BFDF-9AE817E1C306}" srcId="{B5945679-7443-485E-8029-1D95EC5AEA2A}" destId="{76EECDAF-C2BD-4529-9944-3C51446F3554}" srcOrd="0" destOrd="0" parTransId="{C1639004-4FDA-4861-B416-976BEC21F4F8}" sibTransId="{C6A13EE9-93A3-482C-A259-90A9AB0F7403}"/>
    <dgm:cxn modelId="{C8D20F73-4515-41F7-B5A2-B9AA12BDAF44}" srcId="{B5945679-7443-485E-8029-1D95EC5AEA2A}" destId="{9743F625-4B8F-4D7B-B843-274AC50AEFD2}" srcOrd="8" destOrd="0" parTransId="{A1019F6F-5D12-4B47-99FC-D494245F1C92}" sibTransId="{BEAA5ED2-EA92-4560-9480-52E5D50B3665}"/>
    <dgm:cxn modelId="{68C3158F-F16E-42AE-9AD3-0B5563CB40CA}" srcId="{B5945679-7443-485E-8029-1D95EC5AEA2A}" destId="{608EFCB1-515B-4B13-9340-67664EDAE686}" srcOrd="7" destOrd="0" parTransId="{5FF60430-192F-461A-A2A0-A96D4FA0017A}" sibTransId="{A04787CB-0F22-479C-A465-39BE8F68B9F5}"/>
    <dgm:cxn modelId="{DC0D2892-AB2E-403E-826A-0861BBDD7BD5}" type="presOf" srcId="{235E664F-7C91-40AD-B3D1-6EAD806FB2B4}" destId="{CCEB280F-87E8-46E3-9958-B92DFCB8022A}" srcOrd="0" destOrd="0" presId="urn:microsoft.com/office/officeart/2005/8/layout/default"/>
    <dgm:cxn modelId="{2F4F9B9D-933D-474B-BFCA-2BF88883CD71}" type="presOf" srcId="{25845F82-4839-4461-8864-E7A2597FA97C}" destId="{B32104A2-B046-46EF-BC0D-7C3252284755}" srcOrd="0" destOrd="0" presId="urn:microsoft.com/office/officeart/2005/8/layout/default"/>
    <dgm:cxn modelId="{64CF8CC2-15A3-4C8F-B534-DF89E179DC45}" srcId="{B5945679-7443-485E-8029-1D95EC5AEA2A}" destId="{2FC3077B-81F5-49F3-A65F-44D01C464616}" srcOrd="1" destOrd="0" parTransId="{B5ED81F3-ECB8-4CC1-BA88-FE51FB5FDDA6}" sibTransId="{AFC51617-2A84-4CFA-B124-67FBEA13C324}"/>
    <dgm:cxn modelId="{E7764DD2-182F-460B-BB22-B909BE04E39D}" type="presOf" srcId="{568D08A3-4745-43A3-8A62-0B386B11FC60}" destId="{CAC8EC04-F74C-4C2F-A043-03BABA71FBB9}" srcOrd="0" destOrd="0" presId="urn:microsoft.com/office/officeart/2005/8/layout/default"/>
    <dgm:cxn modelId="{CBE76DD3-AB50-4DC6-8E0D-4B6CD7E2CDCF}" type="presOf" srcId="{B5945679-7443-485E-8029-1D95EC5AEA2A}" destId="{01A5F0B7-D8BF-4B4E-BD85-4093479F41CD}" srcOrd="0" destOrd="0" presId="urn:microsoft.com/office/officeart/2005/8/layout/default"/>
    <dgm:cxn modelId="{393780D9-C0C0-4B72-959E-E55E43F7A2BB}" srcId="{B5945679-7443-485E-8029-1D95EC5AEA2A}" destId="{4E56C9F1-057A-4563-8D1B-8981A7C0F75B}" srcOrd="3" destOrd="0" parTransId="{DDA26D9E-F417-46FD-A01A-79590EFB1F2A}" sibTransId="{81D39A5D-7FD9-4412-BB8D-424500EF23B2}"/>
    <dgm:cxn modelId="{866317E8-B4CD-425E-BF45-6E43BA9D5CBA}" srcId="{B5945679-7443-485E-8029-1D95EC5AEA2A}" destId="{568D08A3-4745-43A3-8A62-0B386B11FC60}" srcOrd="9" destOrd="0" parTransId="{6BF6DC11-FAB6-4A7F-8A83-C4E71E9460AA}" sibTransId="{8A7C90A6-F38C-42ED-A240-CF56B81234C1}"/>
    <dgm:cxn modelId="{4B5842EF-3F16-45A8-8D31-BEFD056450DA}" srcId="{B5945679-7443-485E-8029-1D95EC5AEA2A}" destId="{235E664F-7C91-40AD-B3D1-6EAD806FB2B4}" srcOrd="5" destOrd="0" parTransId="{643BE8DD-BBB9-4A08-B5A8-15C1566923B0}" sibTransId="{0BD927EE-272B-45A3-964E-40FA376B8FEA}"/>
    <dgm:cxn modelId="{6523E4F0-4C07-400B-95D8-5B87528FF398}" type="presOf" srcId="{CA8BA366-A89B-4BDE-B9C7-514AFB0D89B9}" destId="{EDF2371F-FEEE-434D-B276-C847004F378A}" srcOrd="0" destOrd="0" presId="urn:microsoft.com/office/officeart/2005/8/layout/default"/>
    <dgm:cxn modelId="{4079E590-BEE2-4873-A64B-98664F989BCA}" type="presParOf" srcId="{01A5F0B7-D8BF-4B4E-BD85-4093479F41CD}" destId="{3AEF035A-1932-4823-973C-D601907115AC}" srcOrd="0" destOrd="0" presId="urn:microsoft.com/office/officeart/2005/8/layout/default"/>
    <dgm:cxn modelId="{DB6D913C-FFDE-4A47-99DB-C1DFBC01D52A}" type="presParOf" srcId="{01A5F0B7-D8BF-4B4E-BD85-4093479F41CD}" destId="{B5E27438-AA2B-4FA6-973F-DDF2FA4D98DA}" srcOrd="1" destOrd="0" presId="urn:microsoft.com/office/officeart/2005/8/layout/default"/>
    <dgm:cxn modelId="{67723857-B9BB-47C5-949F-69E9A2EE94E9}" type="presParOf" srcId="{01A5F0B7-D8BF-4B4E-BD85-4093479F41CD}" destId="{927430C6-3327-4757-A47F-48F23CB0DC84}" srcOrd="2" destOrd="0" presId="urn:microsoft.com/office/officeart/2005/8/layout/default"/>
    <dgm:cxn modelId="{7EB6E1EF-9DB9-44C1-A0AC-016C5D29B8B9}" type="presParOf" srcId="{01A5F0B7-D8BF-4B4E-BD85-4093479F41CD}" destId="{DC529695-42B0-45AE-8E31-61DD9ED7D28A}" srcOrd="3" destOrd="0" presId="urn:microsoft.com/office/officeart/2005/8/layout/default"/>
    <dgm:cxn modelId="{1691A119-64FE-4837-B6CB-0F2CD366288B}" type="presParOf" srcId="{01A5F0B7-D8BF-4B4E-BD85-4093479F41CD}" destId="{679399AB-35B2-4263-904D-A0A82F3D14DB}" srcOrd="4" destOrd="0" presId="urn:microsoft.com/office/officeart/2005/8/layout/default"/>
    <dgm:cxn modelId="{DA49721E-CF78-41B3-BC6A-CE75F4BAE7EF}" type="presParOf" srcId="{01A5F0B7-D8BF-4B4E-BD85-4093479F41CD}" destId="{16770CA7-1357-475E-81BA-4B619ECDCA54}" srcOrd="5" destOrd="0" presId="urn:microsoft.com/office/officeart/2005/8/layout/default"/>
    <dgm:cxn modelId="{C7EC1DF4-984D-4926-AA8F-CD22CB8E3C4B}" type="presParOf" srcId="{01A5F0B7-D8BF-4B4E-BD85-4093479F41CD}" destId="{EA324336-8614-4CE6-A591-E530CCA7E23E}" srcOrd="6" destOrd="0" presId="urn:microsoft.com/office/officeart/2005/8/layout/default"/>
    <dgm:cxn modelId="{244BB3A6-736C-4D5F-B71D-01102930E212}" type="presParOf" srcId="{01A5F0B7-D8BF-4B4E-BD85-4093479F41CD}" destId="{7FDBEA47-A36D-4C2E-B39C-8DBB2BDAEFE2}" srcOrd="7" destOrd="0" presId="urn:microsoft.com/office/officeart/2005/8/layout/default"/>
    <dgm:cxn modelId="{18A66B0D-42FD-4CF7-B0F8-4CAE1B7D1F81}" type="presParOf" srcId="{01A5F0B7-D8BF-4B4E-BD85-4093479F41CD}" destId="{B32104A2-B046-46EF-BC0D-7C3252284755}" srcOrd="8" destOrd="0" presId="urn:microsoft.com/office/officeart/2005/8/layout/default"/>
    <dgm:cxn modelId="{8138AE8D-CACA-408A-BEBB-310CF70681EA}" type="presParOf" srcId="{01A5F0B7-D8BF-4B4E-BD85-4093479F41CD}" destId="{D760389D-A093-479E-95B4-26D2E567046D}" srcOrd="9" destOrd="0" presId="urn:microsoft.com/office/officeart/2005/8/layout/default"/>
    <dgm:cxn modelId="{6C5BD792-9013-422A-9AC0-B5DC9C2150DB}" type="presParOf" srcId="{01A5F0B7-D8BF-4B4E-BD85-4093479F41CD}" destId="{CCEB280F-87E8-46E3-9958-B92DFCB8022A}" srcOrd="10" destOrd="0" presId="urn:microsoft.com/office/officeart/2005/8/layout/default"/>
    <dgm:cxn modelId="{A62E3953-19F8-4BE5-8F46-F8E8F5FD48A8}" type="presParOf" srcId="{01A5F0B7-D8BF-4B4E-BD85-4093479F41CD}" destId="{55DE5CC1-6620-4CD2-8426-0770E7CD4547}" srcOrd="11" destOrd="0" presId="urn:microsoft.com/office/officeart/2005/8/layout/default"/>
    <dgm:cxn modelId="{1A01A12E-9B44-4058-997E-8F523982ED13}" type="presParOf" srcId="{01A5F0B7-D8BF-4B4E-BD85-4093479F41CD}" destId="{EDF2371F-FEEE-434D-B276-C847004F378A}" srcOrd="12" destOrd="0" presId="urn:microsoft.com/office/officeart/2005/8/layout/default"/>
    <dgm:cxn modelId="{A434FEC0-D697-4EAC-9D31-B04C1BAEC829}" type="presParOf" srcId="{01A5F0B7-D8BF-4B4E-BD85-4093479F41CD}" destId="{A0C4A27D-33BA-4C0F-9E83-A96993A36BC0}" srcOrd="13" destOrd="0" presId="urn:microsoft.com/office/officeart/2005/8/layout/default"/>
    <dgm:cxn modelId="{DEF30808-17C5-46BF-B158-A4D8513825B4}" type="presParOf" srcId="{01A5F0B7-D8BF-4B4E-BD85-4093479F41CD}" destId="{27947276-413F-45A7-B62B-31ED76E5A7EB}" srcOrd="14" destOrd="0" presId="urn:microsoft.com/office/officeart/2005/8/layout/default"/>
    <dgm:cxn modelId="{398D155C-FB6D-4EE6-A472-1C27230CD0FC}" type="presParOf" srcId="{01A5F0B7-D8BF-4B4E-BD85-4093479F41CD}" destId="{83B0033B-10EE-472C-8770-9FBFD21C15A6}" srcOrd="15" destOrd="0" presId="urn:microsoft.com/office/officeart/2005/8/layout/default"/>
    <dgm:cxn modelId="{213B20FA-9EDD-4D02-9507-B720174DA7E3}" type="presParOf" srcId="{01A5F0B7-D8BF-4B4E-BD85-4093479F41CD}" destId="{54F85D57-8709-485F-9193-8DFB35E5C2E1}" srcOrd="16" destOrd="0" presId="urn:microsoft.com/office/officeart/2005/8/layout/default"/>
    <dgm:cxn modelId="{3C4A06B8-803F-4F99-9B20-44B31745B83C}" type="presParOf" srcId="{01A5F0B7-D8BF-4B4E-BD85-4093479F41CD}" destId="{0F99DCEE-8329-4C28-8867-2810A55BA879}" srcOrd="17" destOrd="0" presId="urn:microsoft.com/office/officeart/2005/8/layout/default"/>
    <dgm:cxn modelId="{8A21DBF5-5F20-4BF2-BFDE-0B6EFE771ED4}" type="presParOf" srcId="{01A5F0B7-D8BF-4B4E-BD85-4093479F41CD}" destId="{CAC8EC04-F74C-4C2F-A043-03BABA71FBB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B4BFB-0881-4C41-A00E-89A6E207AD02}" type="doc">
      <dgm:prSet loTypeId="urn:microsoft.com/office/officeart/2005/8/layout/vList4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9DFC53F-4DA8-41EF-B57C-5AF699C0A87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err="1"/>
            <a:t>Ուսուցման</a:t>
          </a:r>
          <a:r>
            <a:rPr lang="hy-AM" sz="2000" dirty="0"/>
            <a:t>, ուսումնառության </a:t>
          </a:r>
          <a:r>
            <a:rPr lang="en-US" sz="2000" dirty="0"/>
            <a:t>և </a:t>
          </a:r>
          <a:r>
            <a:rPr lang="en-US" sz="2000" dirty="0" err="1"/>
            <a:t>մանկավարժա­հո­գե­բա­նական</a:t>
          </a:r>
          <a:r>
            <a:rPr lang="en-US" sz="2000" dirty="0"/>
            <a:t> </a:t>
          </a:r>
          <a:r>
            <a:rPr lang="en-US" sz="2000" dirty="0" err="1"/>
            <a:t>ծառայությունների</a:t>
          </a:r>
          <a:r>
            <a:rPr lang="en-US" sz="2000" dirty="0"/>
            <a:t> </a:t>
          </a:r>
          <a:r>
            <a:rPr lang="en-US" sz="2000" b="1" dirty="0" err="1"/>
            <a:t>անհատական</a:t>
          </a:r>
          <a:r>
            <a:rPr lang="en-US" sz="2000" b="1" dirty="0"/>
            <a:t> </a:t>
          </a:r>
          <a:r>
            <a:rPr lang="en-US" sz="2000" b="1" dirty="0" err="1"/>
            <a:t>պլան</a:t>
          </a:r>
          <a:r>
            <a:rPr lang="hy-AM" sz="2000" b="1" dirty="0"/>
            <a:t>ավորում</a:t>
          </a:r>
          <a:r>
            <a:rPr lang="hy-AM" sz="2000" b="1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E2E3F-8801-4F71-9894-C637D9ECB5E5}" type="parTrans" cxnId="{5CFB1756-1A67-491E-ABD2-759251227D6B}">
      <dgm:prSet/>
      <dgm:spPr/>
      <dgm:t>
        <a:bodyPr/>
        <a:lstStyle/>
        <a:p>
          <a:endParaRPr lang="ru-RU"/>
        </a:p>
      </dgm:t>
    </dgm:pt>
    <dgm:pt modelId="{FA1692F5-185E-49C3-9DF5-66C93CA5CE5D}" type="sibTrans" cxnId="{5CFB1756-1A67-491E-ABD2-759251227D6B}">
      <dgm:prSet/>
      <dgm:spPr/>
      <dgm:t>
        <a:bodyPr/>
        <a:lstStyle/>
        <a:p>
          <a:endParaRPr lang="ru-RU"/>
        </a:p>
      </dgm:t>
    </dgm:pt>
    <dgm:pt modelId="{EF6EAF02-742B-4DE7-B41C-DBE9C4114421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en-US" sz="2000" b="1" dirty="0" err="1"/>
            <a:t>Համակարգ</a:t>
          </a:r>
          <a:r>
            <a:rPr lang="en-US" sz="2000" dirty="0"/>
            <a:t>, </a:t>
          </a:r>
          <a:r>
            <a:rPr lang="en-US" sz="2000" dirty="0" err="1"/>
            <a:t>որը</a:t>
          </a:r>
          <a:r>
            <a:rPr lang="en-US" sz="2000" dirty="0"/>
            <a:t> </a:t>
          </a:r>
          <a:r>
            <a:rPr lang="en-US" sz="2000" dirty="0" err="1"/>
            <a:t>թույլ</a:t>
          </a:r>
          <a:r>
            <a:rPr lang="en-US" sz="2000" dirty="0"/>
            <a:t> է </a:t>
          </a:r>
          <a:r>
            <a:rPr lang="en-US" sz="2000" dirty="0" err="1"/>
            <a:t>տալիս</a:t>
          </a:r>
          <a:r>
            <a:rPr lang="en-US" sz="2000" dirty="0"/>
            <a:t> </a:t>
          </a:r>
          <a:r>
            <a:rPr lang="hy-AM" sz="2000" dirty="0"/>
            <a:t>հստակ տեսնել երեխայի կրթության ճանապարհային քարտեզ</a:t>
          </a:r>
          <a:r>
            <a:rPr lang="en-US" sz="2000" dirty="0"/>
            <a:t>ը</a:t>
          </a:r>
          <a:r>
            <a:rPr lang="hy-AM" sz="2000" dirty="0"/>
            <a:t>: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FF78E-7A95-4604-9344-5F0A1C66CB8D}" type="parTrans" cxnId="{89D88483-F3BC-417A-8E1D-E75FE4169EA2}">
      <dgm:prSet/>
      <dgm:spPr/>
      <dgm:t>
        <a:bodyPr/>
        <a:lstStyle/>
        <a:p>
          <a:endParaRPr lang="ru-RU"/>
        </a:p>
      </dgm:t>
    </dgm:pt>
    <dgm:pt modelId="{AA618F17-88FC-4C8D-9100-B0CB3939D567}" type="sibTrans" cxnId="{89D88483-F3BC-417A-8E1D-E75FE4169EA2}">
      <dgm:prSet/>
      <dgm:spPr/>
      <dgm:t>
        <a:bodyPr/>
        <a:lstStyle/>
        <a:p>
          <a:endParaRPr lang="ru-RU"/>
        </a:p>
      </dgm:t>
    </dgm:pt>
    <dgm:pt modelId="{C2F37AD0-1808-48CB-B64E-88EA5E2E8EF0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hy-AM" sz="2000" b="1" dirty="0"/>
            <a:t>Փ</a:t>
          </a:r>
          <a:r>
            <a:rPr lang="en-US" sz="2000" b="1" dirty="0" err="1"/>
            <a:t>աստաթուղթ</a:t>
          </a:r>
          <a:r>
            <a:rPr lang="en-US" sz="2000" b="1" dirty="0"/>
            <a:t> </a:t>
          </a:r>
          <a:r>
            <a:rPr lang="hy-AM" sz="2000" dirty="0"/>
            <a:t>ե</a:t>
          </a:r>
          <a:r>
            <a:rPr lang="en-US" sz="2000" dirty="0" err="1"/>
            <a:t>րեխայի</a:t>
          </a:r>
          <a:r>
            <a:rPr lang="en-US" sz="2000" dirty="0"/>
            <a:t> </a:t>
          </a:r>
          <a:r>
            <a:rPr lang="en-US" sz="2000" dirty="0" err="1"/>
            <a:t>կրթական</a:t>
          </a:r>
          <a:r>
            <a:rPr lang="en-US" sz="2000" dirty="0"/>
            <a:t> </a:t>
          </a:r>
          <a:r>
            <a:rPr lang="en-US" sz="2000" dirty="0" err="1"/>
            <a:t>ծրագրի</a:t>
          </a:r>
          <a:r>
            <a:rPr lang="en-US" sz="2000" dirty="0"/>
            <a:t> և </a:t>
          </a:r>
          <a:r>
            <a:rPr lang="en-US" sz="2000" dirty="0" err="1"/>
            <a:t>անհրաժեշտ</a:t>
          </a:r>
          <a:r>
            <a:rPr lang="en-US" sz="2000" dirty="0"/>
            <a:t> </a:t>
          </a:r>
          <a:r>
            <a:rPr lang="en-US" sz="2000" dirty="0" err="1"/>
            <a:t>հարմարեցումների</a:t>
          </a:r>
          <a:r>
            <a:rPr lang="en-US" sz="2000" dirty="0"/>
            <a:t> </a:t>
          </a:r>
          <a:r>
            <a:rPr lang="en-US" sz="2000" dirty="0" err="1"/>
            <a:t>վերաբերյալ</a:t>
          </a:r>
          <a:r>
            <a:rPr lang="en-US" sz="2000" dirty="0"/>
            <a:t>: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A8DF8-DEA8-46E8-9846-A7BCA4E26618}" type="sibTrans" cxnId="{EF727E84-8771-4E2D-BF3A-36048A90030D}">
      <dgm:prSet/>
      <dgm:spPr/>
      <dgm:t>
        <a:bodyPr/>
        <a:lstStyle/>
        <a:p>
          <a:endParaRPr lang="ru-RU"/>
        </a:p>
      </dgm:t>
    </dgm:pt>
    <dgm:pt modelId="{53825C11-8C49-4815-BBDC-E60A8F84DCF8}" type="parTrans" cxnId="{EF727E84-8771-4E2D-BF3A-36048A90030D}">
      <dgm:prSet/>
      <dgm:spPr/>
      <dgm:t>
        <a:bodyPr/>
        <a:lstStyle/>
        <a:p>
          <a:endParaRPr lang="ru-RU"/>
        </a:p>
      </dgm:t>
    </dgm:pt>
    <dgm:pt modelId="{34BD8748-81FD-41C4-B953-9C4B437D0BF1}" type="pres">
      <dgm:prSet presAssocID="{D71B4BFB-0881-4C41-A00E-89A6E207AD02}" presName="linear" presStyleCnt="0">
        <dgm:presLayoutVars>
          <dgm:dir/>
          <dgm:resizeHandles val="exact"/>
        </dgm:presLayoutVars>
      </dgm:prSet>
      <dgm:spPr/>
    </dgm:pt>
    <dgm:pt modelId="{AED8E4C4-977A-41AB-B89B-A7985AFCD8BF}" type="pres">
      <dgm:prSet presAssocID="{C2F37AD0-1808-48CB-B64E-88EA5E2E8EF0}" presName="comp" presStyleCnt="0"/>
      <dgm:spPr/>
    </dgm:pt>
    <dgm:pt modelId="{879799A8-2A36-4A3D-B72A-EED2BF600056}" type="pres">
      <dgm:prSet presAssocID="{C2F37AD0-1808-48CB-B64E-88EA5E2E8EF0}" presName="box" presStyleLbl="node1" presStyleIdx="0" presStyleCnt="3" custScaleY="99986" custLinFactNeighborX="-503"/>
      <dgm:spPr/>
    </dgm:pt>
    <dgm:pt modelId="{D65B93AE-DB9A-4563-A64B-8842C155B6E0}" type="pres">
      <dgm:prSet presAssocID="{C2F37AD0-1808-48CB-B64E-88EA5E2E8EF0}" presName="img" presStyleLbl="fgImgPlace1" presStyleIdx="0" presStyleCnt="3" custScaleX="69959" custScaleY="109236" custLinFactNeighborX="-128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</dgm:spPr>
    </dgm:pt>
    <dgm:pt modelId="{6643C119-4149-4A93-8ADE-44809D9C0840}" type="pres">
      <dgm:prSet presAssocID="{C2F37AD0-1808-48CB-B64E-88EA5E2E8EF0}" presName="text" presStyleLbl="node1" presStyleIdx="0" presStyleCnt="3">
        <dgm:presLayoutVars>
          <dgm:bulletEnabled val="1"/>
        </dgm:presLayoutVars>
      </dgm:prSet>
      <dgm:spPr/>
    </dgm:pt>
    <dgm:pt modelId="{848EF33A-D701-48A1-8AD3-4FBCDFE36FD4}" type="pres">
      <dgm:prSet presAssocID="{A79A8DF8-DEA8-46E8-9846-A7BCA4E26618}" presName="spacer" presStyleCnt="0"/>
      <dgm:spPr/>
    </dgm:pt>
    <dgm:pt modelId="{A73B7CF3-D4C2-4D2E-A964-01B3C8F69766}" type="pres">
      <dgm:prSet presAssocID="{79DFC53F-4DA8-41EF-B57C-5AF699C0A871}" presName="comp" presStyleCnt="0"/>
      <dgm:spPr/>
    </dgm:pt>
    <dgm:pt modelId="{A0B5C2F0-06A7-493F-A7BB-FAF77AE42697}" type="pres">
      <dgm:prSet presAssocID="{79DFC53F-4DA8-41EF-B57C-5AF699C0A871}" presName="box" presStyleLbl="node1" presStyleIdx="1" presStyleCnt="3"/>
      <dgm:spPr/>
    </dgm:pt>
    <dgm:pt modelId="{51ACE839-9C24-412C-87B5-00EC310A1F3E}" type="pres">
      <dgm:prSet presAssocID="{79DFC53F-4DA8-41EF-B57C-5AF699C0A871}" presName="img" presStyleLbl="fgImgPlace1" presStyleIdx="1" presStyleCnt="3" custScaleX="70859" custScaleY="114286" custLinFactNeighborX="-128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6000" r="-16000"/>
          </a:stretch>
        </a:blipFill>
      </dgm:spPr>
    </dgm:pt>
    <dgm:pt modelId="{AE6CE2EA-CAF4-4D92-80B8-45844610E9A7}" type="pres">
      <dgm:prSet presAssocID="{79DFC53F-4DA8-41EF-B57C-5AF699C0A871}" presName="text" presStyleLbl="node1" presStyleIdx="1" presStyleCnt="3">
        <dgm:presLayoutVars>
          <dgm:bulletEnabled val="1"/>
        </dgm:presLayoutVars>
      </dgm:prSet>
      <dgm:spPr/>
    </dgm:pt>
    <dgm:pt modelId="{21A0ACD6-5E66-49E0-AB28-CAB545216B38}" type="pres">
      <dgm:prSet presAssocID="{FA1692F5-185E-49C3-9DF5-66C93CA5CE5D}" presName="spacer" presStyleCnt="0"/>
      <dgm:spPr/>
    </dgm:pt>
    <dgm:pt modelId="{4C2D5893-CA05-4819-BEBE-6A9550A88D8C}" type="pres">
      <dgm:prSet presAssocID="{EF6EAF02-742B-4DE7-B41C-DBE9C4114421}" presName="comp" presStyleCnt="0"/>
      <dgm:spPr/>
    </dgm:pt>
    <dgm:pt modelId="{2CDC4DB5-3B7E-4AB9-A3F3-9E5AAF4B0726}" type="pres">
      <dgm:prSet presAssocID="{EF6EAF02-742B-4DE7-B41C-DBE9C4114421}" presName="box" presStyleLbl="node1" presStyleIdx="2" presStyleCnt="3" custLinFactNeighborX="783" custLinFactNeighborY="14"/>
      <dgm:spPr/>
    </dgm:pt>
    <dgm:pt modelId="{E6018ED0-6EE4-42C1-8920-E9E06DA5FC89}" type="pres">
      <dgm:prSet presAssocID="{EF6EAF02-742B-4DE7-B41C-DBE9C4114421}" presName="img" presStyleLbl="fgImgPlace1" presStyleIdx="2" presStyleCnt="3" custScaleX="72043" custScaleY="110900" custLinFactNeighborX="-128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</dgm:spPr>
    </dgm:pt>
    <dgm:pt modelId="{CF55639B-EC5E-4875-A2D6-B03D3219C970}" type="pres">
      <dgm:prSet presAssocID="{EF6EAF02-742B-4DE7-B41C-DBE9C4114421}" presName="text" presStyleLbl="node1" presStyleIdx="2" presStyleCnt="3">
        <dgm:presLayoutVars>
          <dgm:bulletEnabled val="1"/>
        </dgm:presLayoutVars>
      </dgm:prSet>
      <dgm:spPr/>
    </dgm:pt>
  </dgm:ptLst>
  <dgm:cxnLst>
    <dgm:cxn modelId="{974F5520-A330-4181-94F0-6ECB140B92FB}" type="presOf" srcId="{79DFC53F-4DA8-41EF-B57C-5AF699C0A871}" destId="{AE6CE2EA-CAF4-4D92-80B8-45844610E9A7}" srcOrd="1" destOrd="0" presId="urn:microsoft.com/office/officeart/2005/8/layout/vList4"/>
    <dgm:cxn modelId="{5670F440-BC13-4C2A-9495-475C3B953076}" type="presOf" srcId="{79DFC53F-4DA8-41EF-B57C-5AF699C0A871}" destId="{A0B5C2F0-06A7-493F-A7BB-FAF77AE42697}" srcOrd="0" destOrd="0" presId="urn:microsoft.com/office/officeart/2005/8/layout/vList4"/>
    <dgm:cxn modelId="{5CFB1756-1A67-491E-ABD2-759251227D6B}" srcId="{D71B4BFB-0881-4C41-A00E-89A6E207AD02}" destId="{79DFC53F-4DA8-41EF-B57C-5AF699C0A871}" srcOrd="1" destOrd="0" parTransId="{ADCE2E3F-8801-4F71-9894-C637D9ECB5E5}" sibTransId="{FA1692F5-185E-49C3-9DF5-66C93CA5CE5D}"/>
    <dgm:cxn modelId="{D4E19F5A-9802-47EA-883F-E05D761A3294}" type="presOf" srcId="{D71B4BFB-0881-4C41-A00E-89A6E207AD02}" destId="{34BD8748-81FD-41C4-B953-9C4B437D0BF1}" srcOrd="0" destOrd="0" presId="urn:microsoft.com/office/officeart/2005/8/layout/vList4"/>
    <dgm:cxn modelId="{F908D37B-5E5B-45FC-B210-3797BA280899}" type="presOf" srcId="{EF6EAF02-742B-4DE7-B41C-DBE9C4114421}" destId="{CF55639B-EC5E-4875-A2D6-B03D3219C970}" srcOrd="1" destOrd="0" presId="urn:microsoft.com/office/officeart/2005/8/layout/vList4"/>
    <dgm:cxn modelId="{89D88483-F3BC-417A-8E1D-E75FE4169EA2}" srcId="{D71B4BFB-0881-4C41-A00E-89A6E207AD02}" destId="{EF6EAF02-742B-4DE7-B41C-DBE9C4114421}" srcOrd="2" destOrd="0" parTransId="{AF3FF78E-7A95-4604-9344-5F0A1C66CB8D}" sibTransId="{AA618F17-88FC-4C8D-9100-B0CB3939D567}"/>
    <dgm:cxn modelId="{EF727E84-8771-4E2D-BF3A-36048A90030D}" srcId="{D71B4BFB-0881-4C41-A00E-89A6E207AD02}" destId="{C2F37AD0-1808-48CB-B64E-88EA5E2E8EF0}" srcOrd="0" destOrd="0" parTransId="{53825C11-8C49-4815-BBDC-E60A8F84DCF8}" sibTransId="{A79A8DF8-DEA8-46E8-9846-A7BCA4E26618}"/>
    <dgm:cxn modelId="{84FD81AE-B5AF-452F-8B91-BB1A95BF9802}" type="presOf" srcId="{EF6EAF02-742B-4DE7-B41C-DBE9C4114421}" destId="{2CDC4DB5-3B7E-4AB9-A3F3-9E5AAF4B0726}" srcOrd="0" destOrd="0" presId="urn:microsoft.com/office/officeart/2005/8/layout/vList4"/>
    <dgm:cxn modelId="{276AC5C7-9431-40AD-9A78-425FB026C5EB}" type="presOf" srcId="{C2F37AD0-1808-48CB-B64E-88EA5E2E8EF0}" destId="{879799A8-2A36-4A3D-B72A-EED2BF600056}" srcOrd="0" destOrd="0" presId="urn:microsoft.com/office/officeart/2005/8/layout/vList4"/>
    <dgm:cxn modelId="{D4413BF5-4FA7-46C8-860C-FAB5393C39DB}" type="presOf" srcId="{C2F37AD0-1808-48CB-B64E-88EA5E2E8EF0}" destId="{6643C119-4149-4A93-8ADE-44809D9C0840}" srcOrd="1" destOrd="0" presId="urn:microsoft.com/office/officeart/2005/8/layout/vList4"/>
    <dgm:cxn modelId="{AE5DB815-5881-47C9-B524-B6E2716CCCD1}" type="presParOf" srcId="{34BD8748-81FD-41C4-B953-9C4B437D0BF1}" destId="{AED8E4C4-977A-41AB-B89B-A7985AFCD8BF}" srcOrd="0" destOrd="0" presId="urn:microsoft.com/office/officeart/2005/8/layout/vList4"/>
    <dgm:cxn modelId="{B9E5AF4A-8178-497A-B3F5-C0174D644371}" type="presParOf" srcId="{AED8E4C4-977A-41AB-B89B-A7985AFCD8BF}" destId="{879799A8-2A36-4A3D-B72A-EED2BF600056}" srcOrd="0" destOrd="0" presId="urn:microsoft.com/office/officeart/2005/8/layout/vList4"/>
    <dgm:cxn modelId="{06FA72B7-1347-481E-8133-42C60EC92113}" type="presParOf" srcId="{AED8E4C4-977A-41AB-B89B-A7985AFCD8BF}" destId="{D65B93AE-DB9A-4563-A64B-8842C155B6E0}" srcOrd="1" destOrd="0" presId="urn:microsoft.com/office/officeart/2005/8/layout/vList4"/>
    <dgm:cxn modelId="{28859501-1A71-41A1-8BD2-264CED0798C5}" type="presParOf" srcId="{AED8E4C4-977A-41AB-B89B-A7985AFCD8BF}" destId="{6643C119-4149-4A93-8ADE-44809D9C0840}" srcOrd="2" destOrd="0" presId="urn:microsoft.com/office/officeart/2005/8/layout/vList4"/>
    <dgm:cxn modelId="{47BF4CC9-6E2E-4E79-B3C6-8EA5A5B0F9A8}" type="presParOf" srcId="{34BD8748-81FD-41C4-B953-9C4B437D0BF1}" destId="{848EF33A-D701-48A1-8AD3-4FBCDFE36FD4}" srcOrd="1" destOrd="0" presId="urn:microsoft.com/office/officeart/2005/8/layout/vList4"/>
    <dgm:cxn modelId="{96CEFE65-8645-4058-A410-94E6766D8695}" type="presParOf" srcId="{34BD8748-81FD-41C4-B953-9C4B437D0BF1}" destId="{A73B7CF3-D4C2-4D2E-A964-01B3C8F69766}" srcOrd="2" destOrd="0" presId="urn:microsoft.com/office/officeart/2005/8/layout/vList4"/>
    <dgm:cxn modelId="{563495B7-BAE3-463F-807D-F15E0A774734}" type="presParOf" srcId="{A73B7CF3-D4C2-4D2E-A964-01B3C8F69766}" destId="{A0B5C2F0-06A7-493F-A7BB-FAF77AE42697}" srcOrd="0" destOrd="0" presId="urn:microsoft.com/office/officeart/2005/8/layout/vList4"/>
    <dgm:cxn modelId="{6EB3DB48-FE5F-49BA-A8EB-DEC8A09E8E3C}" type="presParOf" srcId="{A73B7CF3-D4C2-4D2E-A964-01B3C8F69766}" destId="{51ACE839-9C24-412C-87B5-00EC310A1F3E}" srcOrd="1" destOrd="0" presId="urn:microsoft.com/office/officeart/2005/8/layout/vList4"/>
    <dgm:cxn modelId="{31079423-6FCE-4D49-A5BD-D1AA8C17DD64}" type="presParOf" srcId="{A73B7CF3-D4C2-4D2E-A964-01B3C8F69766}" destId="{AE6CE2EA-CAF4-4D92-80B8-45844610E9A7}" srcOrd="2" destOrd="0" presId="urn:microsoft.com/office/officeart/2005/8/layout/vList4"/>
    <dgm:cxn modelId="{97C15720-76AD-4601-88B9-C640898294AB}" type="presParOf" srcId="{34BD8748-81FD-41C4-B953-9C4B437D0BF1}" destId="{21A0ACD6-5E66-49E0-AB28-CAB545216B38}" srcOrd="3" destOrd="0" presId="urn:microsoft.com/office/officeart/2005/8/layout/vList4"/>
    <dgm:cxn modelId="{507BC075-E2B0-4CCF-8F64-06A0D41B2021}" type="presParOf" srcId="{34BD8748-81FD-41C4-B953-9C4B437D0BF1}" destId="{4C2D5893-CA05-4819-BEBE-6A9550A88D8C}" srcOrd="4" destOrd="0" presId="urn:microsoft.com/office/officeart/2005/8/layout/vList4"/>
    <dgm:cxn modelId="{D723F7EF-603C-431A-9750-E6E3012F6403}" type="presParOf" srcId="{4C2D5893-CA05-4819-BEBE-6A9550A88D8C}" destId="{2CDC4DB5-3B7E-4AB9-A3F3-9E5AAF4B0726}" srcOrd="0" destOrd="0" presId="urn:microsoft.com/office/officeart/2005/8/layout/vList4"/>
    <dgm:cxn modelId="{C0D5840C-0D64-476E-BC54-3013BFCAD9BD}" type="presParOf" srcId="{4C2D5893-CA05-4819-BEBE-6A9550A88D8C}" destId="{E6018ED0-6EE4-42C1-8920-E9E06DA5FC89}" srcOrd="1" destOrd="0" presId="urn:microsoft.com/office/officeart/2005/8/layout/vList4"/>
    <dgm:cxn modelId="{D820E46A-E16B-4E24-B2E1-3ED6A55CDA6D}" type="presParOf" srcId="{4C2D5893-CA05-4819-BEBE-6A9550A88D8C}" destId="{CF55639B-EC5E-4875-A2D6-B03D3219C9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014238-676D-4887-A3DA-3E92B0936A01}" type="doc">
      <dgm:prSet loTypeId="urn:microsoft.com/office/officeart/2005/8/layout/p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5297AA9-E1B8-44EA-AABF-07946D5387D7}">
      <dgm:prSet phldrT="[Текст]" custT="1"/>
      <dgm:spPr/>
      <dgm:t>
        <a:bodyPr/>
        <a:lstStyle/>
        <a:p>
          <a:pPr algn="ctr"/>
          <a:r>
            <a:rPr lang="hy-AM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Լինել համբերատար</a:t>
          </a:r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5D2E-EC0A-4350-BF5E-D5CC1D22DDF2}" type="parTrans" cxnId="{78193970-58F1-4562-8C18-4B585FE6DFC2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5E0327E6-5DE3-4763-BBBF-2CF5DEAC5A17}" type="sibTrans" cxnId="{78193970-58F1-4562-8C18-4B585FE6DFC2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3F273F89-258C-4ADB-A653-3ABB62BCBE8C}">
      <dgm:prSet phldrT="[Текст]" custT="1"/>
      <dgm:spPr/>
      <dgm:t>
        <a:bodyPr/>
        <a:lstStyle/>
        <a:p>
          <a:pPr algn="ctr"/>
          <a:r>
            <a:rPr lang="hy-AM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Ապահովել միասնական մոտեցում</a:t>
          </a:r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AA4E9-6A98-4EBE-82A2-CD916EFD20B2}" type="parTrans" cxnId="{0466FBF8-85A9-4429-A3EB-EF07EB6128B4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58F6837A-CB55-4779-9FB3-7BCD39AE5EDB}" type="sibTrans" cxnId="{0466FBF8-85A9-4429-A3EB-EF07EB6128B4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68646497-5176-46B7-85DB-F417710EDDEF}">
      <dgm:prSet phldrT="[Текст]" custT="1"/>
      <dgm:spPr/>
      <dgm:t>
        <a:bodyPr/>
        <a:lstStyle/>
        <a:p>
          <a:pPr algn="ctr"/>
          <a:r>
            <a:rPr lang="hy-AM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Ունենալ իրատեսական ակնկալիքներ </a:t>
          </a:r>
          <a:endParaRPr lang="en-US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E9164-BBC0-40D8-99FC-55E1A820B078}" type="parTrans" cxnId="{D960C97E-84FE-4248-851B-B76E4AC428A5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E2457A72-2F47-4F21-976A-E37B7F26432F}" type="sibTrans" cxnId="{D960C97E-84FE-4248-851B-B76E4AC428A5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3B96947C-74AE-47F8-B069-8F158EBDFB4B}">
      <dgm:prSet phldrT="[Текст]" custT="1"/>
      <dgm:spPr/>
      <dgm:t>
        <a:bodyPr/>
        <a:lstStyle/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Պահպանել գաղտնիութ</a:t>
          </a:r>
        </a:p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յուն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854EF-2B52-4C30-8940-FAF23D4DCCC9}" type="parTrans" cxnId="{A65BE3AB-4E0E-4D10-8D03-629986E39B1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635D8CB-7191-41B1-93D0-7E02C82D4944}" type="sibTrans" cxnId="{A65BE3AB-4E0E-4D10-8D03-629986E39B1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FADA73C-F8CD-40DB-B9AA-1F6C2257D5D3}">
      <dgm:prSet phldrT="[Текст]" custT="1"/>
      <dgm:spPr/>
      <dgm:t>
        <a:bodyPr/>
        <a:lstStyle/>
        <a:p>
          <a:pPr algn="ctr"/>
          <a:r>
            <a:rPr lang="en-US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Ներառե</a:t>
          </a:r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լ սանին և </a:t>
          </a:r>
          <a:r>
            <a:rPr lang="hy-AM" sz="16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ծնողին ուսումնառության </a:t>
          </a:r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պլանավոր</a:t>
          </a:r>
        </a:p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ման գործընթա</a:t>
          </a:r>
        </a:p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ցում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72424-BA54-4C8A-AC8B-CD572252EFF5}" type="parTrans" cxnId="{84C89236-A0C7-431E-9897-7A522712CA3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AC6E82B-1952-4B08-9B9D-06D9AA556F3C}" type="sibTrans" cxnId="{84C89236-A0C7-431E-9897-7A522712CA33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F27DCFC9-A149-4C85-BD2A-141B1016E0A0}">
      <dgm:prSet phldrT="[Текст]" custT="1"/>
      <dgm:spPr/>
      <dgm:t>
        <a:bodyPr/>
        <a:lstStyle/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Կիրառել նորարարական մոտեցումներ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BEE5F-EF4D-4AE1-A06D-221A95C6D207}" type="sibTrans" cxnId="{C743E672-081E-4AE1-80C8-F37361B6B5B1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4E6EB18E-0100-476B-8B84-6398F980ED10}" type="parTrans" cxnId="{C743E672-081E-4AE1-80C8-F37361B6B5B1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56196407-F3BF-47ED-919D-47A8FECF604B}">
      <dgm:prSet custT="1"/>
      <dgm:spPr/>
      <dgm:t>
        <a:bodyPr/>
        <a:lstStyle/>
        <a:p>
          <a:pPr algn="ctr"/>
          <a:r>
            <a:rPr lang="hy-AM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Ապահովել խթանող միջավայր</a:t>
          </a:r>
          <a:endParaRPr lang="en-US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4C513-4B3E-404B-8980-97FB219E3090}" type="sibTrans" cxnId="{04C6CB5A-9B96-41BC-86C2-FC9109E6C7D2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BA12F874-E54E-4437-AAB0-AD3F8C4E20C0}" type="parTrans" cxnId="{04C6CB5A-9B96-41BC-86C2-FC9109E6C7D2}">
      <dgm:prSet/>
      <dgm:spPr/>
      <dgm:t>
        <a:bodyPr/>
        <a:lstStyle/>
        <a:p>
          <a:pPr algn="ctr"/>
          <a:endParaRPr lang="en-US" b="0">
            <a:solidFill>
              <a:schemeClr val="tx1"/>
            </a:solidFill>
          </a:endParaRPr>
        </a:p>
      </dgm:t>
    </dgm:pt>
    <dgm:pt modelId="{69B8FFDC-6F36-4272-82B9-70374E9EB92F}" type="pres">
      <dgm:prSet presAssocID="{A8014238-676D-4887-A3DA-3E92B0936A01}" presName="Name0" presStyleCnt="0">
        <dgm:presLayoutVars>
          <dgm:dir/>
          <dgm:resizeHandles val="exact"/>
        </dgm:presLayoutVars>
      </dgm:prSet>
      <dgm:spPr/>
    </dgm:pt>
    <dgm:pt modelId="{0A1081C2-DE8E-4F87-B2A7-2728C1C30A1D}" type="pres">
      <dgm:prSet presAssocID="{A8014238-676D-4887-A3DA-3E92B0936A01}" presName="bkgdShp" presStyleLbl="alignAccFollowNode1" presStyleIdx="0" presStyleCnt="1" custScaleY="83521"/>
      <dgm:spPr/>
    </dgm:pt>
    <dgm:pt modelId="{56AFDC83-7988-432E-BE80-3F7AD5FBFED5}" type="pres">
      <dgm:prSet presAssocID="{A8014238-676D-4887-A3DA-3E92B0936A01}" presName="linComp" presStyleCnt="0"/>
      <dgm:spPr/>
    </dgm:pt>
    <dgm:pt modelId="{AE7711D5-3DA9-4AEB-A2A5-75671D723D6A}" type="pres">
      <dgm:prSet presAssocID="{AFADA73C-F8CD-40DB-B9AA-1F6C2257D5D3}" presName="compNode" presStyleCnt="0"/>
      <dgm:spPr/>
    </dgm:pt>
    <dgm:pt modelId="{ECCCC40C-2A40-41E3-85F0-0A480D861724}" type="pres">
      <dgm:prSet presAssocID="{AFADA73C-F8CD-40DB-B9AA-1F6C2257D5D3}" presName="node" presStyleLbl="node1" presStyleIdx="0" presStyleCnt="7" custScaleX="115441" custLinFactNeighborY="-6643">
        <dgm:presLayoutVars>
          <dgm:bulletEnabled val="1"/>
        </dgm:presLayoutVars>
      </dgm:prSet>
      <dgm:spPr/>
    </dgm:pt>
    <dgm:pt modelId="{2259C04B-354B-4435-B9D6-A6C7415A87FF}" type="pres">
      <dgm:prSet presAssocID="{AFADA73C-F8CD-40DB-B9AA-1F6C2257D5D3}" presName="invisiNode" presStyleLbl="node1" presStyleIdx="0" presStyleCnt="7"/>
      <dgm:spPr/>
    </dgm:pt>
    <dgm:pt modelId="{C0F88347-F26C-4DB6-A801-00B17D911BFC}" type="pres">
      <dgm:prSet presAssocID="{AFADA73C-F8CD-40DB-B9AA-1F6C2257D5D3}" presName="imagNode" presStyleLbl="fgImgPlace1" presStyleIdx="0" presStyleCnt="7" custScaleY="8529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</dgm:spPr>
    </dgm:pt>
    <dgm:pt modelId="{887DAA3A-A662-4B66-81D4-B2A81C068FDE}" type="pres">
      <dgm:prSet presAssocID="{AAC6E82B-1952-4B08-9B9D-06D9AA556F3C}" presName="sibTrans" presStyleLbl="sibTrans2D1" presStyleIdx="0" presStyleCnt="0"/>
      <dgm:spPr/>
    </dgm:pt>
    <dgm:pt modelId="{CD2D1B91-04D6-44CA-BBD4-A8AE158CB3AA}" type="pres">
      <dgm:prSet presAssocID="{F27DCFC9-A149-4C85-BD2A-141B1016E0A0}" presName="compNode" presStyleCnt="0"/>
      <dgm:spPr/>
    </dgm:pt>
    <dgm:pt modelId="{384EED79-994B-4867-A782-0F93FF739957}" type="pres">
      <dgm:prSet presAssocID="{F27DCFC9-A149-4C85-BD2A-141B1016E0A0}" presName="node" presStyleLbl="node1" presStyleIdx="1" presStyleCnt="7" custLinFactNeighborY="-6643">
        <dgm:presLayoutVars>
          <dgm:bulletEnabled val="1"/>
        </dgm:presLayoutVars>
      </dgm:prSet>
      <dgm:spPr/>
    </dgm:pt>
    <dgm:pt modelId="{13198849-11A6-4093-9CE1-03DC43FD8EF1}" type="pres">
      <dgm:prSet presAssocID="{F27DCFC9-A149-4C85-BD2A-141B1016E0A0}" presName="invisiNode" presStyleLbl="node1" presStyleIdx="1" presStyleCnt="7"/>
      <dgm:spPr/>
    </dgm:pt>
    <dgm:pt modelId="{00DD4FBB-313B-4E65-913A-63D9AC24C662}" type="pres">
      <dgm:prSet presAssocID="{F27DCFC9-A149-4C85-BD2A-141B1016E0A0}" presName="imagNode" presStyleLbl="fgImgPlace1" presStyleIdx="1" presStyleCnt="7" custScaleY="85291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000" r="-5000"/>
          </a:stretch>
        </a:blipFill>
      </dgm:spPr>
    </dgm:pt>
    <dgm:pt modelId="{EC9AFA1C-04D9-43D3-A05E-71D2B2BF5246}" type="pres">
      <dgm:prSet presAssocID="{BEFBEE5F-EF4D-4AE1-A06D-221A95C6D207}" presName="sibTrans" presStyleLbl="sibTrans2D1" presStyleIdx="0" presStyleCnt="0"/>
      <dgm:spPr/>
    </dgm:pt>
    <dgm:pt modelId="{5DD85D51-9B53-4945-848D-82B71D4EAFE5}" type="pres">
      <dgm:prSet presAssocID="{56196407-F3BF-47ED-919D-47A8FECF604B}" presName="compNode" presStyleCnt="0"/>
      <dgm:spPr/>
    </dgm:pt>
    <dgm:pt modelId="{542091FF-9B6F-4A48-9B7B-685B4AE45343}" type="pres">
      <dgm:prSet presAssocID="{56196407-F3BF-47ED-919D-47A8FECF604B}" presName="node" presStyleLbl="node1" presStyleIdx="2" presStyleCnt="7" custScaleX="111038" custLinFactNeighborX="1070" custLinFactNeighborY="-6382">
        <dgm:presLayoutVars>
          <dgm:bulletEnabled val="1"/>
        </dgm:presLayoutVars>
      </dgm:prSet>
      <dgm:spPr/>
    </dgm:pt>
    <dgm:pt modelId="{397E4143-026D-4500-9EEA-4654A67F3A78}" type="pres">
      <dgm:prSet presAssocID="{56196407-F3BF-47ED-919D-47A8FECF604B}" presName="invisiNode" presStyleLbl="node1" presStyleIdx="2" presStyleCnt="7"/>
      <dgm:spPr/>
    </dgm:pt>
    <dgm:pt modelId="{3509BC17-4195-4EFC-85BF-DEEDF60D604C}" type="pres">
      <dgm:prSet presAssocID="{56196407-F3BF-47ED-919D-47A8FECF604B}" presName="imagNode" presStyleLbl="fgImgPlace1" presStyleIdx="2" presStyleCnt="7" custScaleY="85291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</dgm:spPr>
    </dgm:pt>
    <dgm:pt modelId="{A0E7337E-D4D5-4BB1-89C0-585F7157B181}" type="pres">
      <dgm:prSet presAssocID="{2AB4C513-4B3E-404B-8980-97FB219E3090}" presName="sibTrans" presStyleLbl="sibTrans2D1" presStyleIdx="0" presStyleCnt="0"/>
      <dgm:spPr/>
    </dgm:pt>
    <dgm:pt modelId="{56CEDF7B-763C-415F-8249-6EE7AEE08DB5}" type="pres">
      <dgm:prSet presAssocID="{E5297AA9-E1B8-44EA-AABF-07946D5387D7}" presName="compNode" presStyleCnt="0"/>
      <dgm:spPr/>
    </dgm:pt>
    <dgm:pt modelId="{A0FB6D6E-89A0-4BCD-8616-C678C006B119}" type="pres">
      <dgm:prSet presAssocID="{E5297AA9-E1B8-44EA-AABF-07946D5387D7}" presName="node" presStyleLbl="node1" presStyleIdx="3" presStyleCnt="7" custScaleX="108712" custLinFactNeighborY="-6643">
        <dgm:presLayoutVars>
          <dgm:bulletEnabled val="1"/>
        </dgm:presLayoutVars>
      </dgm:prSet>
      <dgm:spPr/>
    </dgm:pt>
    <dgm:pt modelId="{D993ED9A-BD11-437F-9451-D922142222D9}" type="pres">
      <dgm:prSet presAssocID="{E5297AA9-E1B8-44EA-AABF-07946D5387D7}" presName="invisiNode" presStyleLbl="node1" presStyleIdx="3" presStyleCnt="7"/>
      <dgm:spPr/>
    </dgm:pt>
    <dgm:pt modelId="{514DAD10-71D9-4760-A687-368755CA6584}" type="pres">
      <dgm:prSet presAssocID="{E5297AA9-E1B8-44EA-AABF-07946D5387D7}" presName="imagNode" presStyleLbl="fgImgPlace1" presStyleIdx="3" presStyleCnt="7" custScaleY="8529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Песочные часы"/>
        </a:ext>
      </dgm:extLst>
    </dgm:pt>
    <dgm:pt modelId="{45D3E2EA-95BF-4801-B1BC-506C07B64F2C}" type="pres">
      <dgm:prSet presAssocID="{5E0327E6-5DE3-4763-BBBF-2CF5DEAC5A17}" presName="sibTrans" presStyleLbl="sibTrans2D1" presStyleIdx="0" presStyleCnt="0"/>
      <dgm:spPr/>
    </dgm:pt>
    <dgm:pt modelId="{8F835D29-5E14-41FC-959B-7581C48C234F}" type="pres">
      <dgm:prSet presAssocID="{3F273F89-258C-4ADB-A653-3ABB62BCBE8C}" presName="compNode" presStyleCnt="0"/>
      <dgm:spPr/>
    </dgm:pt>
    <dgm:pt modelId="{438BE012-BF27-4296-92F4-886507F6C495}" type="pres">
      <dgm:prSet presAssocID="{3F273F89-258C-4ADB-A653-3ABB62BCBE8C}" presName="node" presStyleLbl="node1" presStyleIdx="4" presStyleCnt="7" custScaleX="113398" custLinFactNeighborY="-6643">
        <dgm:presLayoutVars>
          <dgm:bulletEnabled val="1"/>
        </dgm:presLayoutVars>
      </dgm:prSet>
      <dgm:spPr/>
    </dgm:pt>
    <dgm:pt modelId="{B342C67E-367C-4EB3-B6B0-17827586847B}" type="pres">
      <dgm:prSet presAssocID="{3F273F89-258C-4ADB-A653-3ABB62BCBE8C}" presName="invisiNode" presStyleLbl="node1" presStyleIdx="4" presStyleCnt="7"/>
      <dgm:spPr/>
    </dgm:pt>
    <dgm:pt modelId="{C9C84D93-086E-4348-A297-64098FE0E021}" type="pres">
      <dgm:prSet presAssocID="{3F273F89-258C-4ADB-A653-3ABB62BCBE8C}" presName="imagNode" presStyleLbl="fgImgPlace1" presStyleIdx="4" presStyleCnt="7" custScaleY="8529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Диаграмма Венна"/>
        </a:ext>
      </dgm:extLst>
    </dgm:pt>
    <dgm:pt modelId="{FDE0E499-83CD-4207-BEE9-241896DB74CD}" type="pres">
      <dgm:prSet presAssocID="{58F6837A-CB55-4779-9FB3-7BCD39AE5EDB}" presName="sibTrans" presStyleLbl="sibTrans2D1" presStyleIdx="0" presStyleCnt="0"/>
      <dgm:spPr/>
    </dgm:pt>
    <dgm:pt modelId="{F0C6BCC8-C1FE-42EC-91BF-D0747F98C79C}" type="pres">
      <dgm:prSet presAssocID="{68646497-5176-46B7-85DB-F417710EDDEF}" presName="compNode" presStyleCnt="0"/>
      <dgm:spPr/>
    </dgm:pt>
    <dgm:pt modelId="{F2FA0B0A-33CB-4571-83BE-43702894EA4A}" type="pres">
      <dgm:prSet presAssocID="{68646497-5176-46B7-85DB-F417710EDDEF}" presName="node" presStyleLbl="node1" presStyleIdx="5" presStyleCnt="7" custLinFactNeighborY="-6643">
        <dgm:presLayoutVars>
          <dgm:bulletEnabled val="1"/>
        </dgm:presLayoutVars>
      </dgm:prSet>
      <dgm:spPr/>
    </dgm:pt>
    <dgm:pt modelId="{1C53950D-CCDB-4C01-B841-A8AC497684DD}" type="pres">
      <dgm:prSet presAssocID="{68646497-5176-46B7-85DB-F417710EDDEF}" presName="invisiNode" presStyleLbl="node1" presStyleIdx="5" presStyleCnt="7"/>
      <dgm:spPr/>
    </dgm:pt>
    <dgm:pt modelId="{790F9F8C-3C6A-448E-BB4C-FA8DD1FFA7F7}" type="pres">
      <dgm:prSet presAssocID="{68646497-5176-46B7-85DB-F417710EDDEF}" presName="imagNode" presStyleLbl="fgImgPlace1" presStyleIdx="5" presStyleCnt="7" custScaleY="85291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Подключения"/>
        </a:ext>
      </dgm:extLst>
    </dgm:pt>
    <dgm:pt modelId="{43171E9B-A3D5-4301-8634-65A13C648207}" type="pres">
      <dgm:prSet presAssocID="{E2457A72-2F47-4F21-976A-E37B7F26432F}" presName="sibTrans" presStyleLbl="sibTrans2D1" presStyleIdx="0" presStyleCnt="0"/>
      <dgm:spPr/>
    </dgm:pt>
    <dgm:pt modelId="{9F754716-C798-4D01-8BCB-7C50FBA72984}" type="pres">
      <dgm:prSet presAssocID="{3B96947C-74AE-47F8-B069-8F158EBDFB4B}" presName="compNode" presStyleCnt="0"/>
      <dgm:spPr/>
    </dgm:pt>
    <dgm:pt modelId="{B9F4FAC0-1FD1-4C59-B1A3-A793BE928937}" type="pres">
      <dgm:prSet presAssocID="{3B96947C-74AE-47F8-B069-8F158EBDFB4B}" presName="node" presStyleLbl="node1" presStyleIdx="6" presStyleCnt="7" custScaleX="120510" custLinFactNeighborY="-6643">
        <dgm:presLayoutVars>
          <dgm:bulletEnabled val="1"/>
        </dgm:presLayoutVars>
      </dgm:prSet>
      <dgm:spPr/>
    </dgm:pt>
    <dgm:pt modelId="{6ACA5C5B-AD4A-4437-BA5A-A9F5381B1872}" type="pres">
      <dgm:prSet presAssocID="{3B96947C-74AE-47F8-B069-8F158EBDFB4B}" presName="invisiNode" presStyleLbl="node1" presStyleIdx="6" presStyleCnt="7"/>
      <dgm:spPr/>
    </dgm:pt>
    <dgm:pt modelId="{10AA2F56-C545-4749-9B01-6D229C37B519}" type="pres">
      <dgm:prSet presAssocID="{3B96947C-74AE-47F8-B069-8F158EBDFB4B}" presName="imagNode" presStyleLbl="fgImgPlace1" presStyleIdx="6" presStyleCnt="7" custScaleY="85291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Блокировка"/>
        </a:ext>
      </dgm:extLst>
    </dgm:pt>
  </dgm:ptLst>
  <dgm:cxnLst>
    <dgm:cxn modelId="{9222F810-7CA7-4CE2-B755-E941F6D8CFEB}" type="presOf" srcId="{5E0327E6-5DE3-4763-BBBF-2CF5DEAC5A17}" destId="{45D3E2EA-95BF-4801-B1BC-506C07B64F2C}" srcOrd="0" destOrd="0" presId="urn:microsoft.com/office/officeart/2005/8/layout/pList2"/>
    <dgm:cxn modelId="{C02A6516-2711-4589-8279-76C25ACE65EB}" type="presOf" srcId="{AFADA73C-F8CD-40DB-B9AA-1F6C2257D5D3}" destId="{ECCCC40C-2A40-41E3-85F0-0A480D861724}" srcOrd="0" destOrd="0" presId="urn:microsoft.com/office/officeart/2005/8/layout/pList2"/>
    <dgm:cxn modelId="{88317424-88E2-4F71-836D-E925F701F915}" type="presOf" srcId="{2AB4C513-4B3E-404B-8980-97FB219E3090}" destId="{A0E7337E-D4D5-4BB1-89C0-585F7157B181}" srcOrd="0" destOrd="0" presId="urn:microsoft.com/office/officeart/2005/8/layout/pList2"/>
    <dgm:cxn modelId="{A574ED29-8076-46CD-AB11-89B1B73EDA02}" type="presOf" srcId="{F27DCFC9-A149-4C85-BD2A-141B1016E0A0}" destId="{384EED79-994B-4867-A782-0F93FF739957}" srcOrd="0" destOrd="0" presId="urn:microsoft.com/office/officeart/2005/8/layout/pList2"/>
    <dgm:cxn modelId="{84C89236-A0C7-431E-9897-7A522712CA33}" srcId="{A8014238-676D-4887-A3DA-3E92B0936A01}" destId="{AFADA73C-F8CD-40DB-B9AA-1F6C2257D5D3}" srcOrd="0" destOrd="0" parTransId="{07772424-BA54-4C8A-AC8B-CD572252EFF5}" sibTransId="{AAC6E82B-1952-4B08-9B9D-06D9AA556F3C}"/>
    <dgm:cxn modelId="{08C10B37-3B55-45C8-BCA3-FD92FF0A2054}" type="presOf" srcId="{E5297AA9-E1B8-44EA-AABF-07946D5387D7}" destId="{A0FB6D6E-89A0-4BCD-8616-C678C006B119}" srcOrd="0" destOrd="0" presId="urn:microsoft.com/office/officeart/2005/8/layout/pList2"/>
    <dgm:cxn modelId="{4069BA63-FD6F-4F8E-B478-87492FADA087}" type="presOf" srcId="{3F273F89-258C-4ADB-A653-3ABB62BCBE8C}" destId="{438BE012-BF27-4296-92F4-886507F6C495}" srcOrd="0" destOrd="0" presId="urn:microsoft.com/office/officeart/2005/8/layout/pList2"/>
    <dgm:cxn modelId="{78193970-58F1-4562-8C18-4B585FE6DFC2}" srcId="{A8014238-676D-4887-A3DA-3E92B0936A01}" destId="{E5297AA9-E1B8-44EA-AABF-07946D5387D7}" srcOrd="3" destOrd="0" parTransId="{B3BA5D2E-EC0A-4350-BF5E-D5CC1D22DDF2}" sibTransId="{5E0327E6-5DE3-4763-BBBF-2CF5DEAC5A17}"/>
    <dgm:cxn modelId="{C743E672-081E-4AE1-80C8-F37361B6B5B1}" srcId="{A8014238-676D-4887-A3DA-3E92B0936A01}" destId="{F27DCFC9-A149-4C85-BD2A-141B1016E0A0}" srcOrd="1" destOrd="0" parTransId="{4E6EB18E-0100-476B-8B84-6398F980ED10}" sibTransId="{BEFBEE5F-EF4D-4AE1-A06D-221A95C6D207}"/>
    <dgm:cxn modelId="{04C6CB5A-9B96-41BC-86C2-FC9109E6C7D2}" srcId="{A8014238-676D-4887-A3DA-3E92B0936A01}" destId="{56196407-F3BF-47ED-919D-47A8FECF604B}" srcOrd="2" destOrd="0" parTransId="{BA12F874-E54E-4437-AAB0-AD3F8C4E20C0}" sibTransId="{2AB4C513-4B3E-404B-8980-97FB219E3090}"/>
    <dgm:cxn modelId="{D960C97E-84FE-4248-851B-B76E4AC428A5}" srcId="{A8014238-676D-4887-A3DA-3E92B0936A01}" destId="{68646497-5176-46B7-85DB-F417710EDDEF}" srcOrd="5" destOrd="0" parTransId="{69AE9164-BBC0-40D8-99FC-55E1A820B078}" sibTransId="{E2457A72-2F47-4F21-976A-E37B7F26432F}"/>
    <dgm:cxn modelId="{FD92DC89-B935-4089-835F-B01095ADAF49}" type="presOf" srcId="{AAC6E82B-1952-4B08-9B9D-06D9AA556F3C}" destId="{887DAA3A-A662-4B66-81D4-B2A81C068FDE}" srcOrd="0" destOrd="0" presId="urn:microsoft.com/office/officeart/2005/8/layout/pList2"/>
    <dgm:cxn modelId="{4EC56B98-709F-4B37-AC45-52300490D29B}" type="presOf" srcId="{BEFBEE5F-EF4D-4AE1-A06D-221A95C6D207}" destId="{EC9AFA1C-04D9-43D3-A05E-71D2B2BF5246}" srcOrd="0" destOrd="0" presId="urn:microsoft.com/office/officeart/2005/8/layout/pList2"/>
    <dgm:cxn modelId="{1D2758A0-1EBC-44F6-A77E-D6B1C4379607}" type="presOf" srcId="{58F6837A-CB55-4779-9FB3-7BCD39AE5EDB}" destId="{FDE0E499-83CD-4207-BEE9-241896DB74CD}" srcOrd="0" destOrd="0" presId="urn:microsoft.com/office/officeart/2005/8/layout/pList2"/>
    <dgm:cxn modelId="{658719A2-A945-4F32-A0B9-19199AE13E62}" type="presOf" srcId="{E2457A72-2F47-4F21-976A-E37B7F26432F}" destId="{43171E9B-A3D5-4301-8634-65A13C648207}" srcOrd="0" destOrd="0" presId="urn:microsoft.com/office/officeart/2005/8/layout/pList2"/>
    <dgm:cxn modelId="{E5D460A6-4808-4095-BE6F-73294E1DFD26}" type="presOf" srcId="{56196407-F3BF-47ED-919D-47A8FECF604B}" destId="{542091FF-9B6F-4A48-9B7B-685B4AE45343}" srcOrd="0" destOrd="0" presId="urn:microsoft.com/office/officeart/2005/8/layout/pList2"/>
    <dgm:cxn modelId="{A65BE3AB-4E0E-4D10-8D03-629986E39B13}" srcId="{A8014238-676D-4887-A3DA-3E92B0936A01}" destId="{3B96947C-74AE-47F8-B069-8F158EBDFB4B}" srcOrd="6" destOrd="0" parTransId="{00A854EF-2B52-4C30-8940-FAF23D4DCCC9}" sibTransId="{1635D8CB-7191-41B1-93D0-7E02C82D4944}"/>
    <dgm:cxn modelId="{ED65DED9-C267-4C4B-B55B-A727707006E8}" type="presOf" srcId="{3B96947C-74AE-47F8-B069-8F158EBDFB4B}" destId="{B9F4FAC0-1FD1-4C59-B1A3-A793BE928937}" srcOrd="0" destOrd="0" presId="urn:microsoft.com/office/officeart/2005/8/layout/pList2"/>
    <dgm:cxn modelId="{7D3EB4E2-60BE-4537-9289-05F0A396CF91}" type="presOf" srcId="{A8014238-676D-4887-A3DA-3E92B0936A01}" destId="{69B8FFDC-6F36-4272-82B9-70374E9EB92F}" srcOrd="0" destOrd="0" presId="urn:microsoft.com/office/officeart/2005/8/layout/pList2"/>
    <dgm:cxn modelId="{0466FBF8-85A9-4429-A3EB-EF07EB6128B4}" srcId="{A8014238-676D-4887-A3DA-3E92B0936A01}" destId="{3F273F89-258C-4ADB-A653-3ABB62BCBE8C}" srcOrd="4" destOrd="0" parTransId="{EB6AA4E9-6A98-4EBE-82A2-CD916EFD20B2}" sibTransId="{58F6837A-CB55-4779-9FB3-7BCD39AE5EDB}"/>
    <dgm:cxn modelId="{32E800FF-7BDA-4170-BE52-7B319D887D54}" type="presOf" srcId="{68646497-5176-46B7-85DB-F417710EDDEF}" destId="{F2FA0B0A-33CB-4571-83BE-43702894EA4A}" srcOrd="0" destOrd="0" presId="urn:microsoft.com/office/officeart/2005/8/layout/pList2"/>
    <dgm:cxn modelId="{D5C1881A-1DE0-4C72-A7FF-0AFE33FA5E61}" type="presParOf" srcId="{69B8FFDC-6F36-4272-82B9-70374E9EB92F}" destId="{0A1081C2-DE8E-4F87-B2A7-2728C1C30A1D}" srcOrd="0" destOrd="0" presId="urn:microsoft.com/office/officeart/2005/8/layout/pList2"/>
    <dgm:cxn modelId="{CB9D3705-23D4-427F-A4E7-18D188174090}" type="presParOf" srcId="{69B8FFDC-6F36-4272-82B9-70374E9EB92F}" destId="{56AFDC83-7988-432E-BE80-3F7AD5FBFED5}" srcOrd="1" destOrd="0" presId="urn:microsoft.com/office/officeart/2005/8/layout/pList2"/>
    <dgm:cxn modelId="{790E7223-F174-4D69-A2A9-3EE5461A1579}" type="presParOf" srcId="{56AFDC83-7988-432E-BE80-3F7AD5FBFED5}" destId="{AE7711D5-3DA9-4AEB-A2A5-75671D723D6A}" srcOrd="0" destOrd="0" presId="urn:microsoft.com/office/officeart/2005/8/layout/pList2"/>
    <dgm:cxn modelId="{3A7EFE63-D08B-4E86-805F-403A8B60C9E1}" type="presParOf" srcId="{AE7711D5-3DA9-4AEB-A2A5-75671D723D6A}" destId="{ECCCC40C-2A40-41E3-85F0-0A480D861724}" srcOrd="0" destOrd="0" presId="urn:microsoft.com/office/officeart/2005/8/layout/pList2"/>
    <dgm:cxn modelId="{E31F952F-CF30-43CD-BB64-F600C4F694E2}" type="presParOf" srcId="{AE7711D5-3DA9-4AEB-A2A5-75671D723D6A}" destId="{2259C04B-354B-4435-B9D6-A6C7415A87FF}" srcOrd="1" destOrd="0" presId="urn:microsoft.com/office/officeart/2005/8/layout/pList2"/>
    <dgm:cxn modelId="{06A94493-2F23-4C67-834E-6C8B945E833F}" type="presParOf" srcId="{AE7711D5-3DA9-4AEB-A2A5-75671D723D6A}" destId="{C0F88347-F26C-4DB6-A801-00B17D911BFC}" srcOrd="2" destOrd="0" presId="urn:microsoft.com/office/officeart/2005/8/layout/pList2"/>
    <dgm:cxn modelId="{1ADA2D3B-6146-4336-8A67-62F3D32472A2}" type="presParOf" srcId="{56AFDC83-7988-432E-BE80-3F7AD5FBFED5}" destId="{887DAA3A-A662-4B66-81D4-B2A81C068FDE}" srcOrd="1" destOrd="0" presId="urn:microsoft.com/office/officeart/2005/8/layout/pList2"/>
    <dgm:cxn modelId="{8079E098-0326-41F1-90B9-F80FA5BA6AD2}" type="presParOf" srcId="{56AFDC83-7988-432E-BE80-3F7AD5FBFED5}" destId="{CD2D1B91-04D6-44CA-BBD4-A8AE158CB3AA}" srcOrd="2" destOrd="0" presId="urn:microsoft.com/office/officeart/2005/8/layout/pList2"/>
    <dgm:cxn modelId="{0F76AD53-ABF9-497D-9890-AEF3158A9331}" type="presParOf" srcId="{CD2D1B91-04D6-44CA-BBD4-A8AE158CB3AA}" destId="{384EED79-994B-4867-A782-0F93FF739957}" srcOrd="0" destOrd="0" presId="urn:microsoft.com/office/officeart/2005/8/layout/pList2"/>
    <dgm:cxn modelId="{C76C2518-4FB7-4181-9178-C4C1433265DB}" type="presParOf" srcId="{CD2D1B91-04D6-44CA-BBD4-A8AE158CB3AA}" destId="{13198849-11A6-4093-9CE1-03DC43FD8EF1}" srcOrd="1" destOrd="0" presId="urn:microsoft.com/office/officeart/2005/8/layout/pList2"/>
    <dgm:cxn modelId="{7C6C2E6F-CC06-4C49-BB4B-16749712D97D}" type="presParOf" srcId="{CD2D1B91-04D6-44CA-BBD4-A8AE158CB3AA}" destId="{00DD4FBB-313B-4E65-913A-63D9AC24C662}" srcOrd="2" destOrd="0" presId="urn:microsoft.com/office/officeart/2005/8/layout/pList2"/>
    <dgm:cxn modelId="{092545D7-6BC9-4622-B938-1D3C6E24C950}" type="presParOf" srcId="{56AFDC83-7988-432E-BE80-3F7AD5FBFED5}" destId="{EC9AFA1C-04D9-43D3-A05E-71D2B2BF5246}" srcOrd="3" destOrd="0" presId="urn:microsoft.com/office/officeart/2005/8/layout/pList2"/>
    <dgm:cxn modelId="{3269676E-9261-4018-89A3-01B763AC20C7}" type="presParOf" srcId="{56AFDC83-7988-432E-BE80-3F7AD5FBFED5}" destId="{5DD85D51-9B53-4945-848D-82B71D4EAFE5}" srcOrd="4" destOrd="0" presId="urn:microsoft.com/office/officeart/2005/8/layout/pList2"/>
    <dgm:cxn modelId="{B95DBC80-1083-4DE0-8093-036210F5CB7D}" type="presParOf" srcId="{5DD85D51-9B53-4945-848D-82B71D4EAFE5}" destId="{542091FF-9B6F-4A48-9B7B-685B4AE45343}" srcOrd="0" destOrd="0" presId="urn:microsoft.com/office/officeart/2005/8/layout/pList2"/>
    <dgm:cxn modelId="{6F720D7A-2C5E-4B0E-A252-8E5059A76204}" type="presParOf" srcId="{5DD85D51-9B53-4945-848D-82B71D4EAFE5}" destId="{397E4143-026D-4500-9EEA-4654A67F3A78}" srcOrd="1" destOrd="0" presId="urn:microsoft.com/office/officeart/2005/8/layout/pList2"/>
    <dgm:cxn modelId="{52230F1B-027B-4936-9E44-647C26AA62C9}" type="presParOf" srcId="{5DD85D51-9B53-4945-848D-82B71D4EAFE5}" destId="{3509BC17-4195-4EFC-85BF-DEEDF60D604C}" srcOrd="2" destOrd="0" presId="urn:microsoft.com/office/officeart/2005/8/layout/pList2"/>
    <dgm:cxn modelId="{7626065B-2705-4D78-AEC0-D95C72505C69}" type="presParOf" srcId="{56AFDC83-7988-432E-BE80-3F7AD5FBFED5}" destId="{A0E7337E-D4D5-4BB1-89C0-585F7157B181}" srcOrd="5" destOrd="0" presId="urn:microsoft.com/office/officeart/2005/8/layout/pList2"/>
    <dgm:cxn modelId="{3B40126A-FF2D-45CD-A7BD-5FE8169E2241}" type="presParOf" srcId="{56AFDC83-7988-432E-BE80-3F7AD5FBFED5}" destId="{56CEDF7B-763C-415F-8249-6EE7AEE08DB5}" srcOrd="6" destOrd="0" presId="urn:microsoft.com/office/officeart/2005/8/layout/pList2"/>
    <dgm:cxn modelId="{1D9E9217-7CF1-4AB3-BF90-49C98BF1B709}" type="presParOf" srcId="{56CEDF7B-763C-415F-8249-6EE7AEE08DB5}" destId="{A0FB6D6E-89A0-4BCD-8616-C678C006B119}" srcOrd="0" destOrd="0" presId="urn:microsoft.com/office/officeart/2005/8/layout/pList2"/>
    <dgm:cxn modelId="{B3D12D5A-FD25-4923-AC35-E8CBD4BCBE18}" type="presParOf" srcId="{56CEDF7B-763C-415F-8249-6EE7AEE08DB5}" destId="{D993ED9A-BD11-437F-9451-D922142222D9}" srcOrd="1" destOrd="0" presId="urn:microsoft.com/office/officeart/2005/8/layout/pList2"/>
    <dgm:cxn modelId="{6D8BF330-379C-4E96-928F-37FDA447A164}" type="presParOf" srcId="{56CEDF7B-763C-415F-8249-6EE7AEE08DB5}" destId="{514DAD10-71D9-4760-A687-368755CA6584}" srcOrd="2" destOrd="0" presId="urn:microsoft.com/office/officeart/2005/8/layout/pList2"/>
    <dgm:cxn modelId="{49A1EB79-3255-4743-AE70-AC35A642052A}" type="presParOf" srcId="{56AFDC83-7988-432E-BE80-3F7AD5FBFED5}" destId="{45D3E2EA-95BF-4801-B1BC-506C07B64F2C}" srcOrd="7" destOrd="0" presId="urn:microsoft.com/office/officeart/2005/8/layout/pList2"/>
    <dgm:cxn modelId="{A8A4203B-504B-446F-9DED-F81D14AB824B}" type="presParOf" srcId="{56AFDC83-7988-432E-BE80-3F7AD5FBFED5}" destId="{8F835D29-5E14-41FC-959B-7581C48C234F}" srcOrd="8" destOrd="0" presId="urn:microsoft.com/office/officeart/2005/8/layout/pList2"/>
    <dgm:cxn modelId="{F10A8D66-276A-478D-AB98-26CC57B7A693}" type="presParOf" srcId="{8F835D29-5E14-41FC-959B-7581C48C234F}" destId="{438BE012-BF27-4296-92F4-886507F6C495}" srcOrd="0" destOrd="0" presId="urn:microsoft.com/office/officeart/2005/8/layout/pList2"/>
    <dgm:cxn modelId="{71037521-DF87-4C4B-983B-3E98B8E6525C}" type="presParOf" srcId="{8F835D29-5E14-41FC-959B-7581C48C234F}" destId="{B342C67E-367C-4EB3-B6B0-17827586847B}" srcOrd="1" destOrd="0" presId="urn:microsoft.com/office/officeart/2005/8/layout/pList2"/>
    <dgm:cxn modelId="{6DF00CE7-27DD-4665-87DB-79DC8D39C97A}" type="presParOf" srcId="{8F835D29-5E14-41FC-959B-7581C48C234F}" destId="{C9C84D93-086E-4348-A297-64098FE0E021}" srcOrd="2" destOrd="0" presId="urn:microsoft.com/office/officeart/2005/8/layout/pList2"/>
    <dgm:cxn modelId="{3DF6C0C9-F08F-4684-860A-C994B9D93A7D}" type="presParOf" srcId="{56AFDC83-7988-432E-BE80-3F7AD5FBFED5}" destId="{FDE0E499-83CD-4207-BEE9-241896DB74CD}" srcOrd="9" destOrd="0" presId="urn:microsoft.com/office/officeart/2005/8/layout/pList2"/>
    <dgm:cxn modelId="{F46A86BB-E3D2-41EF-8BD7-0B41916688BF}" type="presParOf" srcId="{56AFDC83-7988-432E-BE80-3F7AD5FBFED5}" destId="{F0C6BCC8-C1FE-42EC-91BF-D0747F98C79C}" srcOrd="10" destOrd="0" presId="urn:microsoft.com/office/officeart/2005/8/layout/pList2"/>
    <dgm:cxn modelId="{79F314B6-2C79-4170-AC2C-F4B8D139174E}" type="presParOf" srcId="{F0C6BCC8-C1FE-42EC-91BF-D0747F98C79C}" destId="{F2FA0B0A-33CB-4571-83BE-43702894EA4A}" srcOrd="0" destOrd="0" presId="urn:microsoft.com/office/officeart/2005/8/layout/pList2"/>
    <dgm:cxn modelId="{982E6CBA-E27A-4283-87A7-467A4DA52821}" type="presParOf" srcId="{F0C6BCC8-C1FE-42EC-91BF-D0747F98C79C}" destId="{1C53950D-CCDB-4C01-B841-A8AC497684DD}" srcOrd="1" destOrd="0" presId="urn:microsoft.com/office/officeart/2005/8/layout/pList2"/>
    <dgm:cxn modelId="{FDED7DFB-9160-4551-8152-157B451393AC}" type="presParOf" srcId="{F0C6BCC8-C1FE-42EC-91BF-D0747F98C79C}" destId="{790F9F8C-3C6A-448E-BB4C-FA8DD1FFA7F7}" srcOrd="2" destOrd="0" presId="urn:microsoft.com/office/officeart/2005/8/layout/pList2"/>
    <dgm:cxn modelId="{AA1A9113-EF4F-4260-9336-267842F24F6B}" type="presParOf" srcId="{56AFDC83-7988-432E-BE80-3F7AD5FBFED5}" destId="{43171E9B-A3D5-4301-8634-65A13C648207}" srcOrd="11" destOrd="0" presId="urn:microsoft.com/office/officeart/2005/8/layout/pList2"/>
    <dgm:cxn modelId="{4FBD9E72-2101-4AAF-A813-B54F4132BA38}" type="presParOf" srcId="{56AFDC83-7988-432E-BE80-3F7AD5FBFED5}" destId="{9F754716-C798-4D01-8BCB-7C50FBA72984}" srcOrd="12" destOrd="0" presId="urn:microsoft.com/office/officeart/2005/8/layout/pList2"/>
    <dgm:cxn modelId="{D4265463-3A3F-4D2E-AA2F-79EDABB69C38}" type="presParOf" srcId="{9F754716-C798-4D01-8BCB-7C50FBA72984}" destId="{B9F4FAC0-1FD1-4C59-B1A3-A793BE928937}" srcOrd="0" destOrd="0" presId="urn:microsoft.com/office/officeart/2005/8/layout/pList2"/>
    <dgm:cxn modelId="{F22BE54C-4093-4F60-8EFC-EB614BFAD477}" type="presParOf" srcId="{9F754716-C798-4D01-8BCB-7C50FBA72984}" destId="{6ACA5C5B-AD4A-4437-BA5A-A9F5381B1872}" srcOrd="1" destOrd="0" presId="urn:microsoft.com/office/officeart/2005/8/layout/pList2"/>
    <dgm:cxn modelId="{22FE3338-A8C2-436A-9228-8D3FAC746A0B}" type="presParOf" srcId="{9F754716-C798-4D01-8BCB-7C50FBA72984}" destId="{10AA2F56-C545-4749-9B01-6D229C37B519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06A0C5-83B7-4D12-AE2D-4330EAAF2709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B68CF6-C2B9-4BD2-B451-24E1C4859DF9}">
      <dgm:prSet phldrT="[Text]"/>
      <dgm:spPr/>
      <dgm:t>
        <a:bodyPr/>
        <a:lstStyle/>
        <a:p>
          <a:r>
            <a:rPr lang="hy-AM" b="1" dirty="0">
              <a:latin typeface="GHEA Grapalat" panose="02000506050000020003" pitchFamily="50" charset="0"/>
              <a:ea typeface="Arial"/>
              <a:cs typeface="Arial"/>
              <a:sym typeface="Arial"/>
            </a:rPr>
            <a:t>ՈՎ</a:t>
          </a:r>
          <a:endParaRPr lang="en-US">
            <a:latin typeface="GHEA Grapalat" panose="02000506050000020003" pitchFamily="50" charset="0"/>
          </a:endParaRPr>
        </a:p>
      </dgm:t>
    </dgm:pt>
    <dgm:pt modelId="{71F0EDD1-37D5-45DC-BA24-10DA18617271}" type="parTrans" cxnId="{9476ECA1-DB0E-4FA1-8F98-D49BE6289FFC}">
      <dgm:prSet/>
      <dgm:spPr/>
      <dgm:t>
        <a:bodyPr/>
        <a:lstStyle/>
        <a:p>
          <a:endParaRPr lang="en-US"/>
        </a:p>
      </dgm:t>
    </dgm:pt>
    <dgm:pt modelId="{0696A1D8-D321-4A83-844D-90FBAFEF5980}" type="sibTrans" cxnId="{9476ECA1-DB0E-4FA1-8F98-D49BE6289FFC}">
      <dgm:prSet/>
      <dgm:spPr/>
      <dgm:t>
        <a:bodyPr/>
        <a:lstStyle/>
        <a:p>
          <a:endParaRPr lang="en-US"/>
        </a:p>
      </dgm:t>
    </dgm:pt>
    <dgm:pt modelId="{E1EA5617-864C-4478-9ABC-A4FB5CF24246}">
      <dgm:prSet phldrT="[Text]"/>
      <dgm:spPr/>
      <dgm:t>
        <a:bodyPr/>
        <a:lstStyle/>
        <a:p>
          <a:r>
            <a:rPr lang="hy-AM">
              <a:latin typeface="GHEA Grapalat" panose="02000506050000020003" pitchFamily="50" charset="0"/>
              <a:ea typeface="Arial"/>
              <a:cs typeface="Arial"/>
              <a:sym typeface="Arial"/>
            </a:rPr>
            <a:t>Երեխանի </a:t>
          </a:r>
          <a:r>
            <a:rPr lang="hy-AM" dirty="0">
              <a:latin typeface="GHEA Grapalat" panose="02000506050000020003" pitchFamily="50" charset="0"/>
              <a:ea typeface="Arial"/>
              <a:cs typeface="Arial"/>
              <a:sym typeface="Arial"/>
            </a:rPr>
            <a:t>անուն</a:t>
          </a:r>
          <a:endParaRPr lang="en-US" dirty="0">
            <a:latin typeface="GHEA Grapalat" panose="02000506050000020003" pitchFamily="50" charset="0"/>
          </a:endParaRPr>
        </a:p>
      </dgm:t>
    </dgm:pt>
    <dgm:pt modelId="{1A3A0883-2683-4262-B2A0-FCC7EEA1006B}" type="parTrans" cxnId="{E12771FE-D4C0-488A-A379-EC700C4B8C6E}">
      <dgm:prSet/>
      <dgm:spPr/>
      <dgm:t>
        <a:bodyPr/>
        <a:lstStyle/>
        <a:p>
          <a:endParaRPr lang="en-US"/>
        </a:p>
      </dgm:t>
    </dgm:pt>
    <dgm:pt modelId="{B2AFEB58-1981-46D1-A333-E30B082F39DD}" type="sibTrans" cxnId="{E12771FE-D4C0-488A-A379-EC700C4B8C6E}">
      <dgm:prSet/>
      <dgm:spPr/>
      <dgm:t>
        <a:bodyPr/>
        <a:lstStyle/>
        <a:p>
          <a:endParaRPr lang="en-US"/>
        </a:p>
      </dgm:t>
    </dgm:pt>
    <dgm:pt modelId="{8C6AF181-E325-4FC3-987A-2BF9B9A7EED5}">
      <dgm:prSet phldrT="[Text]"/>
      <dgm:spPr/>
      <dgm:t>
        <a:bodyPr/>
        <a:lstStyle/>
        <a:p>
          <a:r>
            <a:rPr lang="hy-AM" b="1" dirty="0">
              <a:latin typeface="GHEA Grapalat" panose="02000506050000020003" pitchFamily="50" charset="0"/>
              <a:ea typeface="Arial"/>
              <a:cs typeface="Arial"/>
              <a:sym typeface="Arial"/>
            </a:rPr>
            <a:t>ԻՆՉ</a:t>
          </a:r>
          <a:endParaRPr lang="en-US" dirty="0">
            <a:latin typeface="GHEA Grapalat" panose="02000506050000020003" pitchFamily="50" charset="0"/>
          </a:endParaRPr>
        </a:p>
      </dgm:t>
    </dgm:pt>
    <dgm:pt modelId="{2CE774F8-E87B-45DF-81F9-9E6933343EF3}" type="parTrans" cxnId="{7F0D2372-A979-42AE-9C80-68DEFA630943}">
      <dgm:prSet/>
      <dgm:spPr/>
      <dgm:t>
        <a:bodyPr/>
        <a:lstStyle/>
        <a:p>
          <a:endParaRPr lang="en-US"/>
        </a:p>
      </dgm:t>
    </dgm:pt>
    <dgm:pt modelId="{75514852-6589-47FB-966C-103D50884964}" type="sibTrans" cxnId="{7F0D2372-A979-42AE-9C80-68DEFA630943}">
      <dgm:prSet/>
      <dgm:spPr/>
      <dgm:t>
        <a:bodyPr/>
        <a:lstStyle/>
        <a:p>
          <a:endParaRPr lang="en-US"/>
        </a:p>
      </dgm:t>
    </dgm:pt>
    <dgm:pt modelId="{E470BD75-4317-4D68-8D5A-E5D692F46D35}">
      <dgm:prSet phldrT="[Text]"/>
      <dgm:spPr/>
      <dgm:t>
        <a:bodyPr/>
        <a:lstStyle/>
        <a:p>
          <a:r>
            <a:rPr lang="hy-AM" dirty="0">
              <a:latin typeface="GHEA Grapalat" panose="02000506050000020003" pitchFamily="50" charset="0"/>
              <a:ea typeface="Arial"/>
              <a:cs typeface="Arial"/>
              <a:sym typeface="Arial"/>
            </a:rPr>
            <a:t>Ձևավորվող կարողություն, հմտություն</a:t>
          </a:r>
          <a:r>
            <a:rPr lang="hy-AM">
              <a:latin typeface="GHEA Grapalat" panose="02000506050000020003" pitchFamily="50" charset="0"/>
              <a:ea typeface="Arial"/>
              <a:cs typeface="Arial"/>
              <a:sym typeface="Arial"/>
            </a:rPr>
            <a:t>, երեխայի </a:t>
          </a:r>
          <a:r>
            <a:rPr lang="hy-AM" dirty="0">
              <a:latin typeface="GHEA Grapalat" panose="02000506050000020003" pitchFamily="50" charset="0"/>
              <a:ea typeface="Arial"/>
              <a:cs typeface="Arial"/>
              <a:sym typeface="Arial"/>
            </a:rPr>
            <a:t>վարք</a:t>
          </a:r>
          <a:endParaRPr lang="en-US" dirty="0">
            <a:latin typeface="GHEA Grapalat" panose="02000506050000020003" pitchFamily="50" charset="0"/>
          </a:endParaRPr>
        </a:p>
      </dgm:t>
    </dgm:pt>
    <dgm:pt modelId="{C09B21C5-5BFB-48F0-B34C-B4B9016F3F7E}" type="parTrans" cxnId="{C87B1CB7-F822-49AB-874B-BFBDFB1B06EA}">
      <dgm:prSet/>
      <dgm:spPr/>
      <dgm:t>
        <a:bodyPr/>
        <a:lstStyle/>
        <a:p>
          <a:endParaRPr lang="en-US"/>
        </a:p>
      </dgm:t>
    </dgm:pt>
    <dgm:pt modelId="{0755ACF3-57A3-487C-81A5-503F4CE2BC97}" type="sibTrans" cxnId="{C87B1CB7-F822-49AB-874B-BFBDFB1B06EA}">
      <dgm:prSet/>
      <dgm:spPr/>
      <dgm:t>
        <a:bodyPr/>
        <a:lstStyle/>
        <a:p>
          <a:endParaRPr lang="en-US"/>
        </a:p>
      </dgm:t>
    </dgm:pt>
    <dgm:pt modelId="{63779840-E9F2-4184-A006-6E1DA16757BB}">
      <dgm:prSet phldrT="[Text]"/>
      <dgm:spPr/>
      <dgm:t>
        <a:bodyPr/>
        <a:lstStyle/>
        <a:p>
          <a:r>
            <a:rPr lang="hy-AM" b="1" dirty="0">
              <a:latin typeface="GHEA Grapalat" panose="02000506050000020003" pitchFamily="50" charset="0"/>
              <a:ea typeface="Arial"/>
              <a:cs typeface="Arial"/>
              <a:sym typeface="Arial"/>
            </a:rPr>
            <a:t>ՈՐՏԵՂ</a:t>
          </a:r>
          <a:endParaRPr lang="en-US" dirty="0">
            <a:latin typeface="GHEA Grapalat" panose="02000506050000020003" pitchFamily="50" charset="0"/>
          </a:endParaRPr>
        </a:p>
      </dgm:t>
    </dgm:pt>
    <dgm:pt modelId="{684566F8-4F36-4565-95AE-50AC8471DE73}" type="parTrans" cxnId="{EF48F148-1455-49BE-B00C-AB6F4E36DC39}">
      <dgm:prSet/>
      <dgm:spPr/>
      <dgm:t>
        <a:bodyPr/>
        <a:lstStyle/>
        <a:p>
          <a:endParaRPr lang="en-US"/>
        </a:p>
      </dgm:t>
    </dgm:pt>
    <dgm:pt modelId="{AF55B16B-7E0D-4612-B3CD-677D9ED050F2}" type="sibTrans" cxnId="{EF48F148-1455-49BE-B00C-AB6F4E36DC39}">
      <dgm:prSet/>
      <dgm:spPr/>
      <dgm:t>
        <a:bodyPr/>
        <a:lstStyle/>
        <a:p>
          <a:endParaRPr lang="en-US"/>
        </a:p>
      </dgm:t>
    </dgm:pt>
    <dgm:pt modelId="{97616307-DD80-4B73-A6C5-DD6555C4920D}">
      <dgm:prSet phldrT="[Text]"/>
      <dgm:spPr/>
      <dgm:t>
        <a:bodyPr/>
        <a:lstStyle/>
        <a:p>
          <a:r>
            <a:rPr lang="hy-AM" dirty="0">
              <a:latin typeface="GHEA Grapalat" panose="02000506050000020003" pitchFamily="50" charset="0"/>
              <a:ea typeface="Arial"/>
              <a:cs typeface="Arial"/>
              <a:sym typeface="Arial"/>
            </a:rPr>
            <a:t>Միջավայր (ՆՈւՀ, տուն, համայնք),</a:t>
          </a:r>
          <a:r>
            <a:rPr lang="en-US" dirty="0">
              <a:latin typeface="GHEA Grapalat" panose="02000506050000020003" pitchFamily="50" charset="0"/>
              <a:ea typeface="Arial"/>
              <a:cs typeface="Arial"/>
              <a:sym typeface="Arial"/>
            </a:rPr>
            <a:t> </a:t>
          </a:r>
          <a:r>
            <a:rPr lang="hy-AM" dirty="0">
              <a:latin typeface="GHEA Grapalat" panose="02000506050000020003" pitchFamily="50" charset="0"/>
              <a:ea typeface="Arial"/>
              <a:cs typeface="Arial"/>
              <a:sym typeface="Arial"/>
            </a:rPr>
            <a:t>գործունեության բնագավառ </a:t>
          </a:r>
          <a:r>
            <a:rPr lang="hy-AM" dirty="0">
              <a:latin typeface="GHEA Grapalat" panose="02000506050000020003" pitchFamily="50" charset="0"/>
              <a:cs typeface="Arial"/>
              <a:sym typeface="Arial"/>
            </a:rPr>
            <a:t>(խաղ, կրթություն, կենցաղ, ժամանց)</a:t>
          </a:r>
          <a:endParaRPr lang="en-US" dirty="0">
            <a:latin typeface="GHEA Grapalat" panose="02000506050000020003" pitchFamily="50" charset="0"/>
          </a:endParaRPr>
        </a:p>
      </dgm:t>
    </dgm:pt>
    <dgm:pt modelId="{2297C9C8-64FD-436C-86D2-CD2C279DA51B}" type="parTrans" cxnId="{6E2468EE-F1FB-43AE-885B-E5D02BA9F1EB}">
      <dgm:prSet/>
      <dgm:spPr/>
      <dgm:t>
        <a:bodyPr/>
        <a:lstStyle/>
        <a:p>
          <a:endParaRPr lang="en-US"/>
        </a:p>
      </dgm:t>
    </dgm:pt>
    <dgm:pt modelId="{DED98B98-278C-4B5B-BD30-0F869401247A}" type="sibTrans" cxnId="{6E2468EE-F1FB-43AE-885B-E5D02BA9F1EB}">
      <dgm:prSet/>
      <dgm:spPr/>
      <dgm:t>
        <a:bodyPr/>
        <a:lstStyle/>
        <a:p>
          <a:endParaRPr lang="en-US"/>
        </a:p>
      </dgm:t>
    </dgm:pt>
    <dgm:pt modelId="{24479CF6-6724-483C-A630-842338391723}">
      <dgm:prSet/>
      <dgm:spPr/>
      <dgm:t>
        <a:bodyPr/>
        <a:lstStyle/>
        <a:p>
          <a:endParaRPr lang="en-US" dirty="0">
            <a:latin typeface="GHEA Grapalat" panose="02000506050000020003" pitchFamily="50" charset="0"/>
            <a:cs typeface="Arial"/>
            <a:sym typeface="Arial"/>
          </a:endParaRPr>
        </a:p>
      </dgm:t>
    </dgm:pt>
    <dgm:pt modelId="{C8CC027C-2C5F-4DE5-9FB9-3087DF69493B}" type="parTrans" cxnId="{6B85D318-E1D8-4239-944D-86A1C912FAC4}">
      <dgm:prSet/>
      <dgm:spPr/>
      <dgm:t>
        <a:bodyPr/>
        <a:lstStyle/>
        <a:p>
          <a:endParaRPr lang="en-US"/>
        </a:p>
      </dgm:t>
    </dgm:pt>
    <dgm:pt modelId="{99EC558A-A41C-462A-A984-97D995EF232F}" type="sibTrans" cxnId="{6B85D318-E1D8-4239-944D-86A1C912FAC4}">
      <dgm:prSet/>
      <dgm:spPr/>
      <dgm:t>
        <a:bodyPr/>
        <a:lstStyle/>
        <a:p>
          <a:endParaRPr lang="en-US"/>
        </a:p>
      </dgm:t>
    </dgm:pt>
    <dgm:pt modelId="{CC310CAB-21D8-46DA-A9F2-F9D9935ACC2E}" type="pres">
      <dgm:prSet presAssocID="{6A06A0C5-83B7-4D12-AE2D-4330EAAF2709}" presName="Name0" presStyleCnt="0">
        <dgm:presLayoutVars>
          <dgm:dir/>
          <dgm:animLvl val="lvl"/>
          <dgm:resizeHandles val="exact"/>
        </dgm:presLayoutVars>
      </dgm:prSet>
      <dgm:spPr/>
    </dgm:pt>
    <dgm:pt modelId="{D41C1B70-FA08-4EFD-95B0-FF8A838956BB}" type="pres">
      <dgm:prSet presAssocID="{37B68CF6-C2B9-4BD2-B451-24E1C4859DF9}" presName="composite" presStyleCnt="0"/>
      <dgm:spPr/>
    </dgm:pt>
    <dgm:pt modelId="{9E351532-D622-40E8-B657-8C2E59ADCB1F}" type="pres">
      <dgm:prSet presAssocID="{37B68CF6-C2B9-4BD2-B451-24E1C4859DF9}" presName="parTx" presStyleLbl="alignNode1" presStyleIdx="0" presStyleCnt="3" custLinFactNeighborX="-103" custLinFactNeighborY="-8963">
        <dgm:presLayoutVars>
          <dgm:chMax val="0"/>
          <dgm:chPref val="0"/>
          <dgm:bulletEnabled val="1"/>
        </dgm:presLayoutVars>
      </dgm:prSet>
      <dgm:spPr/>
    </dgm:pt>
    <dgm:pt modelId="{6042F956-A6BA-4310-9278-806A616F26CC}" type="pres">
      <dgm:prSet presAssocID="{37B68CF6-C2B9-4BD2-B451-24E1C4859DF9}" presName="desTx" presStyleLbl="alignAccFollowNode1" presStyleIdx="0" presStyleCnt="3" custLinFactNeighborX="-552">
        <dgm:presLayoutVars>
          <dgm:bulletEnabled val="1"/>
        </dgm:presLayoutVars>
      </dgm:prSet>
      <dgm:spPr/>
    </dgm:pt>
    <dgm:pt modelId="{EF1DE09F-41B8-4943-9D62-D3BF1B2DA87B}" type="pres">
      <dgm:prSet presAssocID="{0696A1D8-D321-4A83-844D-90FBAFEF5980}" presName="space" presStyleCnt="0"/>
      <dgm:spPr/>
    </dgm:pt>
    <dgm:pt modelId="{B18A4BF7-6B60-4F47-90C7-36D3A9317357}" type="pres">
      <dgm:prSet presAssocID="{8C6AF181-E325-4FC3-987A-2BF9B9A7EED5}" presName="composite" presStyleCnt="0"/>
      <dgm:spPr/>
    </dgm:pt>
    <dgm:pt modelId="{05967847-BACB-4D51-9113-283BE9BBBB1A}" type="pres">
      <dgm:prSet presAssocID="{8C6AF181-E325-4FC3-987A-2BF9B9A7EED5}" presName="parTx" presStyleLbl="alignNode1" presStyleIdx="1" presStyleCnt="3" custScaleX="101845" custLinFactNeighborX="1130" custLinFactNeighborY="-5968">
        <dgm:presLayoutVars>
          <dgm:chMax val="0"/>
          <dgm:chPref val="0"/>
          <dgm:bulletEnabled val="1"/>
        </dgm:presLayoutVars>
      </dgm:prSet>
      <dgm:spPr/>
    </dgm:pt>
    <dgm:pt modelId="{65A788CD-DD6D-4429-B999-2F34098E98C7}" type="pres">
      <dgm:prSet presAssocID="{8C6AF181-E325-4FC3-987A-2BF9B9A7EED5}" presName="desTx" presStyleLbl="alignAccFollowNode1" presStyleIdx="1" presStyleCnt="3">
        <dgm:presLayoutVars>
          <dgm:bulletEnabled val="1"/>
        </dgm:presLayoutVars>
      </dgm:prSet>
      <dgm:spPr/>
    </dgm:pt>
    <dgm:pt modelId="{F10F0A37-8D2D-40D8-B4F8-99EF4CDA7C99}" type="pres">
      <dgm:prSet presAssocID="{75514852-6589-47FB-966C-103D50884964}" presName="space" presStyleCnt="0"/>
      <dgm:spPr/>
    </dgm:pt>
    <dgm:pt modelId="{09DBC716-FBD3-4CFF-98F0-CF7669A67504}" type="pres">
      <dgm:prSet presAssocID="{63779840-E9F2-4184-A006-6E1DA16757BB}" presName="composite" presStyleCnt="0"/>
      <dgm:spPr/>
    </dgm:pt>
    <dgm:pt modelId="{F2D1275B-862F-42E3-AB5F-C8D6EC6B6179}" type="pres">
      <dgm:prSet presAssocID="{63779840-E9F2-4184-A006-6E1DA16757B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CE49E98-5F09-4CC8-A1B6-39A11ACE98F6}" type="pres">
      <dgm:prSet presAssocID="{63779840-E9F2-4184-A006-6E1DA16757BB}" presName="desTx" presStyleLbl="alignAccFollowNode1" presStyleIdx="2" presStyleCnt="3" custLinFactNeighborY="-1401">
        <dgm:presLayoutVars>
          <dgm:bulletEnabled val="1"/>
        </dgm:presLayoutVars>
      </dgm:prSet>
      <dgm:spPr/>
    </dgm:pt>
  </dgm:ptLst>
  <dgm:cxnLst>
    <dgm:cxn modelId="{6B85D318-E1D8-4239-944D-86A1C912FAC4}" srcId="{63779840-E9F2-4184-A006-6E1DA16757BB}" destId="{24479CF6-6724-483C-A630-842338391723}" srcOrd="1" destOrd="0" parTransId="{C8CC027C-2C5F-4DE5-9FB9-3087DF69493B}" sibTransId="{99EC558A-A41C-462A-A984-97D995EF232F}"/>
    <dgm:cxn modelId="{74E06D68-4A2C-45BD-B9BF-A35B43543AF8}" type="presOf" srcId="{97616307-DD80-4B73-A6C5-DD6555C4920D}" destId="{9CE49E98-5F09-4CC8-A1B6-39A11ACE98F6}" srcOrd="0" destOrd="0" presId="urn:microsoft.com/office/officeart/2005/8/layout/hList1"/>
    <dgm:cxn modelId="{EF48F148-1455-49BE-B00C-AB6F4E36DC39}" srcId="{6A06A0C5-83B7-4D12-AE2D-4330EAAF2709}" destId="{63779840-E9F2-4184-A006-6E1DA16757BB}" srcOrd="2" destOrd="0" parTransId="{684566F8-4F36-4565-95AE-50AC8471DE73}" sibTransId="{AF55B16B-7E0D-4612-B3CD-677D9ED050F2}"/>
    <dgm:cxn modelId="{7F0D2372-A979-42AE-9C80-68DEFA630943}" srcId="{6A06A0C5-83B7-4D12-AE2D-4330EAAF2709}" destId="{8C6AF181-E325-4FC3-987A-2BF9B9A7EED5}" srcOrd="1" destOrd="0" parTransId="{2CE774F8-E87B-45DF-81F9-9E6933343EF3}" sibTransId="{75514852-6589-47FB-966C-103D50884964}"/>
    <dgm:cxn modelId="{D47C0579-B7AF-45BE-8C07-27E96F3FAEFF}" type="presOf" srcId="{6A06A0C5-83B7-4D12-AE2D-4330EAAF2709}" destId="{CC310CAB-21D8-46DA-A9F2-F9D9935ACC2E}" srcOrd="0" destOrd="0" presId="urn:microsoft.com/office/officeart/2005/8/layout/hList1"/>
    <dgm:cxn modelId="{8C686E9A-7AEA-4995-A900-774BF1703D17}" type="presOf" srcId="{E1EA5617-864C-4478-9ABC-A4FB5CF24246}" destId="{6042F956-A6BA-4310-9278-806A616F26CC}" srcOrd="0" destOrd="0" presId="urn:microsoft.com/office/officeart/2005/8/layout/hList1"/>
    <dgm:cxn modelId="{9476ECA1-DB0E-4FA1-8F98-D49BE6289FFC}" srcId="{6A06A0C5-83B7-4D12-AE2D-4330EAAF2709}" destId="{37B68CF6-C2B9-4BD2-B451-24E1C4859DF9}" srcOrd="0" destOrd="0" parTransId="{71F0EDD1-37D5-45DC-BA24-10DA18617271}" sibTransId="{0696A1D8-D321-4A83-844D-90FBAFEF5980}"/>
    <dgm:cxn modelId="{705903B3-C325-4A62-9C35-E67E88F7EB2C}" type="presOf" srcId="{24479CF6-6724-483C-A630-842338391723}" destId="{9CE49E98-5F09-4CC8-A1B6-39A11ACE98F6}" srcOrd="0" destOrd="1" presId="urn:microsoft.com/office/officeart/2005/8/layout/hList1"/>
    <dgm:cxn modelId="{C87B1CB7-F822-49AB-874B-BFBDFB1B06EA}" srcId="{8C6AF181-E325-4FC3-987A-2BF9B9A7EED5}" destId="{E470BD75-4317-4D68-8D5A-E5D692F46D35}" srcOrd="0" destOrd="0" parTransId="{C09B21C5-5BFB-48F0-B34C-B4B9016F3F7E}" sibTransId="{0755ACF3-57A3-487C-81A5-503F4CE2BC97}"/>
    <dgm:cxn modelId="{413AEFD1-FFB6-4586-80DE-8D33C224184E}" type="presOf" srcId="{63779840-E9F2-4184-A006-6E1DA16757BB}" destId="{F2D1275B-862F-42E3-AB5F-C8D6EC6B6179}" srcOrd="0" destOrd="0" presId="urn:microsoft.com/office/officeart/2005/8/layout/hList1"/>
    <dgm:cxn modelId="{ACE981EB-03BF-4221-8A33-8F201D850440}" type="presOf" srcId="{37B68CF6-C2B9-4BD2-B451-24E1C4859DF9}" destId="{9E351532-D622-40E8-B657-8C2E59ADCB1F}" srcOrd="0" destOrd="0" presId="urn:microsoft.com/office/officeart/2005/8/layout/hList1"/>
    <dgm:cxn modelId="{6E2468EE-F1FB-43AE-885B-E5D02BA9F1EB}" srcId="{63779840-E9F2-4184-A006-6E1DA16757BB}" destId="{97616307-DD80-4B73-A6C5-DD6555C4920D}" srcOrd="0" destOrd="0" parTransId="{2297C9C8-64FD-436C-86D2-CD2C279DA51B}" sibTransId="{DED98B98-278C-4B5B-BD30-0F869401247A}"/>
    <dgm:cxn modelId="{8BCEF8F8-3D64-4FE3-8911-894F781C3EB8}" type="presOf" srcId="{E470BD75-4317-4D68-8D5A-E5D692F46D35}" destId="{65A788CD-DD6D-4429-B999-2F34098E98C7}" srcOrd="0" destOrd="0" presId="urn:microsoft.com/office/officeart/2005/8/layout/hList1"/>
    <dgm:cxn modelId="{F2EE3CFA-AD21-4CC5-88F2-119CF140B8FF}" type="presOf" srcId="{8C6AF181-E325-4FC3-987A-2BF9B9A7EED5}" destId="{05967847-BACB-4D51-9113-283BE9BBBB1A}" srcOrd="0" destOrd="0" presId="urn:microsoft.com/office/officeart/2005/8/layout/hList1"/>
    <dgm:cxn modelId="{E12771FE-D4C0-488A-A379-EC700C4B8C6E}" srcId="{37B68CF6-C2B9-4BD2-B451-24E1C4859DF9}" destId="{E1EA5617-864C-4478-9ABC-A4FB5CF24246}" srcOrd="0" destOrd="0" parTransId="{1A3A0883-2683-4262-B2A0-FCC7EEA1006B}" sibTransId="{B2AFEB58-1981-46D1-A333-E30B082F39DD}"/>
    <dgm:cxn modelId="{5C7EFA48-2BB9-4A55-AD43-1AD922CE9F02}" type="presParOf" srcId="{CC310CAB-21D8-46DA-A9F2-F9D9935ACC2E}" destId="{D41C1B70-FA08-4EFD-95B0-FF8A838956BB}" srcOrd="0" destOrd="0" presId="urn:microsoft.com/office/officeart/2005/8/layout/hList1"/>
    <dgm:cxn modelId="{D530AF9D-EFB2-41B5-A8C7-8F9E63478518}" type="presParOf" srcId="{D41C1B70-FA08-4EFD-95B0-FF8A838956BB}" destId="{9E351532-D622-40E8-B657-8C2E59ADCB1F}" srcOrd="0" destOrd="0" presId="urn:microsoft.com/office/officeart/2005/8/layout/hList1"/>
    <dgm:cxn modelId="{542D4BE9-D066-47E1-8991-BBED787A25BF}" type="presParOf" srcId="{D41C1B70-FA08-4EFD-95B0-FF8A838956BB}" destId="{6042F956-A6BA-4310-9278-806A616F26CC}" srcOrd="1" destOrd="0" presId="urn:microsoft.com/office/officeart/2005/8/layout/hList1"/>
    <dgm:cxn modelId="{038AE648-2BEC-4729-942C-12600E722396}" type="presParOf" srcId="{CC310CAB-21D8-46DA-A9F2-F9D9935ACC2E}" destId="{EF1DE09F-41B8-4943-9D62-D3BF1B2DA87B}" srcOrd="1" destOrd="0" presId="urn:microsoft.com/office/officeart/2005/8/layout/hList1"/>
    <dgm:cxn modelId="{6F72E428-BF5A-404E-A48A-D6AF69FCD88B}" type="presParOf" srcId="{CC310CAB-21D8-46DA-A9F2-F9D9935ACC2E}" destId="{B18A4BF7-6B60-4F47-90C7-36D3A9317357}" srcOrd="2" destOrd="0" presId="urn:microsoft.com/office/officeart/2005/8/layout/hList1"/>
    <dgm:cxn modelId="{C1173234-3050-4235-8FCF-A6CE76C88DFB}" type="presParOf" srcId="{B18A4BF7-6B60-4F47-90C7-36D3A9317357}" destId="{05967847-BACB-4D51-9113-283BE9BBBB1A}" srcOrd="0" destOrd="0" presId="urn:microsoft.com/office/officeart/2005/8/layout/hList1"/>
    <dgm:cxn modelId="{EA7347D1-117D-4B69-9DA0-822C49BDBD52}" type="presParOf" srcId="{B18A4BF7-6B60-4F47-90C7-36D3A9317357}" destId="{65A788CD-DD6D-4429-B999-2F34098E98C7}" srcOrd="1" destOrd="0" presId="urn:microsoft.com/office/officeart/2005/8/layout/hList1"/>
    <dgm:cxn modelId="{E023DE9D-15A0-4217-9A6D-B36F55B83689}" type="presParOf" srcId="{CC310CAB-21D8-46DA-A9F2-F9D9935ACC2E}" destId="{F10F0A37-8D2D-40D8-B4F8-99EF4CDA7C99}" srcOrd="3" destOrd="0" presId="urn:microsoft.com/office/officeart/2005/8/layout/hList1"/>
    <dgm:cxn modelId="{72E66A04-32EC-4BA5-8E7E-2C25EB4C60C1}" type="presParOf" srcId="{CC310CAB-21D8-46DA-A9F2-F9D9935ACC2E}" destId="{09DBC716-FBD3-4CFF-98F0-CF7669A67504}" srcOrd="4" destOrd="0" presId="urn:microsoft.com/office/officeart/2005/8/layout/hList1"/>
    <dgm:cxn modelId="{404F8C70-9595-4D92-A91D-AA53FECCD515}" type="presParOf" srcId="{09DBC716-FBD3-4CFF-98F0-CF7669A67504}" destId="{F2D1275B-862F-42E3-AB5F-C8D6EC6B6179}" srcOrd="0" destOrd="0" presId="urn:microsoft.com/office/officeart/2005/8/layout/hList1"/>
    <dgm:cxn modelId="{CF221B00-B76C-45AB-8B74-B93D5A793300}" type="presParOf" srcId="{09DBC716-FBD3-4CFF-98F0-CF7669A67504}" destId="{9CE49E98-5F09-4CC8-A1B6-39A11ACE98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BB0841-AE12-479F-A965-8F528973891C}" type="doc">
      <dgm:prSet loTypeId="urn:microsoft.com/office/officeart/2005/8/layout/lProcess2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155AFA4-B2C3-4DAD-8A02-892C61A3FA8C}">
      <dgm:prSet phldrT="[Text]" custT="1"/>
      <dgm:spPr>
        <a:xfrm>
          <a:off x="739" y="0"/>
          <a:ext cx="1923681" cy="2805430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lnSpc>
              <a:spcPct val="150000"/>
            </a:lnSpc>
          </a:pPr>
          <a:r>
            <a:rPr lang="hy-AM" sz="1400" b="1" i="0" u="none" strike="noStrike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Ի՞ՆՉ </a:t>
          </a:r>
        </a:p>
        <a:p>
          <a:pPr rtl="0">
            <a:lnSpc>
              <a:spcPct val="150000"/>
            </a:lnSpc>
          </a:pPr>
          <a:r>
            <a:rPr lang="en-US" sz="1400" b="1" i="0" u="none" strike="noStrike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Ճանաչաղական</a:t>
          </a:r>
          <a:endParaRPr lang="en-U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A92EA83-8892-4EA3-A690-70927B6213CD}" type="parTrans" cxnId="{FADA8F7F-12DB-4D5E-BD88-A2F8F669F640}">
      <dgm:prSet/>
      <dgm:spPr/>
      <dgm:t>
        <a:bodyPr/>
        <a:lstStyle/>
        <a:p>
          <a:endParaRPr lang="en-US"/>
        </a:p>
      </dgm:t>
    </dgm:pt>
    <dgm:pt modelId="{5CB017E7-3233-417C-BDC0-F5785007C9DD}" type="sibTrans" cxnId="{FADA8F7F-12DB-4D5E-BD88-A2F8F669F640}">
      <dgm:prSet/>
      <dgm:spPr/>
      <dgm:t>
        <a:bodyPr/>
        <a:lstStyle/>
        <a:p>
          <a:endParaRPr lang="en-US"/>
        </a:p>
      </dgm:t>
    </dgm:pt>
    <dgm:pt modelId="{695BA93F-0C79-4A4D-8F68-F009B8DFD34A}">
      <dgm:prSet phldrT="[Text]" custT="1"/>
      <dgm:spPr>
        <a:xfrm>
          <a:off x="183581" y="850289"/>
          <a:ext cx="1538944" cy="742153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lnSpc>
              <a:spcPct val="150000"/>
            </a:lnSpc>
          </a:pPr>
          <a:r>
            <a:rPr lang="hy-AM" sz="1400" b="1" u="none" strike="noStrike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Նյութի ներկայացման ձևերի բազմազանություն</a:t>
          </a:r>
          <a:endParaRPr lang="en-US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2B1540-B3F1-43E9-9C39-FF88A2C442E1}" type="parTrans" cxnId="{EE860786-9016-45EC-B6F5-076152F57AE0}">
      <dgm:prSet/>
      <dgm:spPr/>
      <dgm:t>
        <a:bodyPr/>
        <a:lstStyle/>
        <a:p>
          <a:endParaRPr lang="en-US"/>
        </a:p>
      </dgm:t>
    </dgm:pt>
    <dgm:pt modelId="{E738DB3D-5317-4E3B-865F-2A2068FE3882}" type="sibTrans" cxnId="{EE860786-9016-45EC-B6F5-076152F57AE0}">
      <dgm:prSet/>
      <dgm:spPr/>
      <dgm:t>
        <a:bodyPr/>
        <a:lstStyle/>
        <a:p>
          <a:endParaRPr lang="en-US"/>
        </a:p>
      </dgm:t>
    </dgm:pt>
    <dgm:pt modelId="{32262634-DD01-474D-BF03-8CA228D388B4}">
      <dgm:prSet phldrT="[Text]" custT="1"/>
      <dgm:spPr>
        <a:xfrm>
          <a:off x="193107" y="1728176"/>
          <a:ext cx="1538944" cy="93669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50000"/>
            </a:lnSpc>
          </a:pP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Ուսումնական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նյութը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ներկայացնել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բազմազան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եղանակներով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՝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հաշվի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առնելով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ե</a:t>
          </a:r>
          <a:r>
            <a:rPr lang="hy-AM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րեխաներ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ի՝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սովորելու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կարողությունը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ուսումնառության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ոճեր</a:t>
          </a:r>
          <a:r>
            <a:rPr lang="hy-AM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ը</a:t>
          </a:r>
          <a:endParaRPr lang="en-U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505A65-CB46-41B1-9143-04D005725EC9}" type="parTrans" cxnId="{726E8180-83FB-4F4B-875B-83A581CBCA42}">
      <dgm:prSet/>
      <dgm:spPr/>
      <dgm:t>
        <a:bodyPr/>
        <a:lstStyle/>
        <a:p>
          <a:endParaRPr lang="en-US"/>
        </a:p>
      </dgm:t>
    </dgm:pt>
    <dgm:pt modelId="{032332CC-2FE1-4096-AECA-3FF503802E8E}" type="sibTrans" cxnId="{726E8180-83FB-4F4B-875B-83A581CBCA42}">
      <dgm:prSet/>
      <dgm:spPr/>
      <dgm:t>
        <a:bodyPr/>
        <a:lstStyle/>
        <a:p>
          <a:endParaRPr lang="en-US"/>
        </a:p>
      </dgm:t>
    </dgm:pt>
    <dgm:pt modelId="{387B88A0-B3E8-4E66-A5E4-825BD2CC5662}">
      <dgm:prSet phldrT="[Text]" custT="1"/>
      <dgm:spPr>
        <a:xfrm>
          <a:off x="2261065" y="842007"/>
          <a:ext cx="1538944" cy="701631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lnSpc>
              <a:spcPct val="150000"/>
            </a:lnSpc>
          </a:pPr>
          <a:r>
            <a:rPr lang="hy-AM" sz="1400" b="1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Ուսումնական գործունեության, գիտելիքի արտահայտման ձևերի բազմազանություն</a:t>
          </a:r>
          <a:endParaRPr lang="en-US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926DD56-467A-444D-85D3-D598090A5C00}" type="parTrans" cxnId="{8DC9E58D-D610-468C-B182-2282B150F797}">
      <dgm:prSet/>
      <dgm:spPr/>
      <dgm:t>
        <a:bodyPr/>
        <a:lstStyle/>
        <a:p>
          <a:endParaRPr lang="en-US"/>
        </a:p>
      </dgm:t>
    </dgm:pt>
    <dgm:pt modelId="{8F201D57-63D7-4A1D-ACD9-0F53F036289E}" type="sibTrans" cxnId="{8DC9E58D-D610-468C-B182-2282B150F797}">
      <dgm:prSet/>
      <dgm:spPr/>
      <dgm:t>
        <a:bodyPr/>
        <a:lstStyle/>
        <a:p>
          <a:endParaRPr lang="en-US"/>
        </a:p>
      </dgm:t>
    </dgm:pt>
    <dgm:pt modelId="{4E096ED6-7DDC-4F39-95DE-D15C39683B1B}">
      <dgm:prSet phldrT="[Text]" custT="1"/>
      <dgm:spPr>
        <a:xfrm>
          <a:off x="2230016" y="1651582"/>
          <a:ext cx="1601041" cy="1013197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lnSpc>
              <a:spcPct val="150000"/>
            </a:lnSpc>
          </a:pPr>
          <a:r>
            <a:rPr lang="hy-AM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Սաներին տրամադրել ուսուցման  գործընթացում գործելու և արտահայտվելու տարբերակներ՝ հաշվի առնելով նրանց կարողություններն ու առանձնահատկությունները</a:t>
          </a:r>
          <a:endParaRPr lang="en-U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C699F4C-7695-477E-B5CF-60A6BA21DCFB}" type="parTrans" cxnId="{EE5E8329-9281-45A9-A913-BE22713893A4}">
      <dgm:prSet/>
      <dgm:spPr/>
      <dgm:t>
        <a:bodyPr/>
        <a:lstStyle/>
        <a:p>
          <a:endParaRPr lang="en-US"/>
        </a:p>
      </dgm:t>
    </dgm:pt>
    <dgm:pt modelId="{70EFC2A9-89BF-42F9-BC51-3DF9FF16537B}" type="sibTrans" cxnId="{EE5E8329-9281-45A9-A913-BE22713893A4}">
      <dgm:prSet/>
      <dgm:spPr/>
      <dgm:t>
        <a:bodyPr/>
        <a:lstStyle/>
        <a:p>
          <a:endParaRPr lang="en-US"/>
        </a:p>
      </dgm:t>
    </dgm:pt>
    <dgm:pt modelId="{B458A5C7-ECF1-432C-B9EB-E52B4E3CADC3}">
      <dgm:prSet phldrT="[Text]" custT="1"/>
      <dgm:spPr>
        <a:xfrm>
          <a:off x="4329022" y="841915"/>
          <a:ext cx="1538944" cy="742153"/>
        </a:xfrm>
        <a:prstGeom prst="roundRect">
          <a:avLst>
            <a:gd name="adj" fmla="val 10000"/>
          </a:avLst>
        </a:prstGeom>
      </dgm:spPr>
      <dgm:t>
        <a:bodyPr/>
        <a:lstStyle/>
        <a:p>
          <a:pPr rtl="0">
            <a:lnSpc>
              <a:spcPct val="150000"/>
            </a:lnSpc>
          </a:pPr>
          <a:r>
            <a:rPr lang="hy-AM" sz="1400" b="1" u="none" strike="noStrike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Ներգրավման ձևերի բազմազանություն</a:t>
          </a:r>
          <a:endParaRPr lang="en-US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D300DE-873D-49E2-96BB-A0C8A451F19C}" type="parTrans" cxnId="{420E3719-88FC-4C5C-8974-17413AC051B0}">
      <dgm:prSet/>
      <dgm:spPr/>
      <dgm:t>
        <a:bodyPr/>
        <a:lstStyle/>
        <a:p>
          <a:endParaRPr lang="en-US"/>
        </a:p>
      </dgm:t>
    </dgm:pt>
    <dgm:pt modelId="{A8CE4030-F33B-4430-9CF6-5340847AF866}" type="sibTrans" cxnId="{420E3719-88FC-4C5C-8974-17413AC051B0}">
      <dgm:prSet/>
      <dgm:spPr/>
      <dgm:t>
        <a:bodyPr/>
        <a:lstStyle/>
        <a:p>
          <a:endParaRPr lang="en-US"/>
        </a:p>
      </dgm:t>
    </dgm:pt>
    <dgm:pt modelId="{94A42780-2F5E-40DD-8885-132A04DEF636}">
      <dgm:prSet phldrT="[Text]" custT="1"/>
      <dgm:spPr>
        <a:xfrm>
          <a:off x="4329022" y="1728176"/>
          <a:ext cx="1538944" cy="936695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50000"/>
            </a:lnSpc>
          </a:pP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Խթանել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hy-AM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սա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ների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մոտիվացիան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՝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տրամադրելով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ներգրավման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բազմազան</a:t>
          </a:r>
          <a:r>
            <a:rPr lang="ru-RU" sz="1400" u="none" strike="noStrike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հնարավորություններ</a:t>
          </a:r>
          <a:endParaRPr lang="en-U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8605CED-3F41-467A-8667-7CD0846BB501}" type="parTrans" cxnId="{7F98FAF3-3831-425D-8CAD-5D3BB4233D15}">
      <dgm:prSet/>
      <dgm:spPr/>
      <dgm:t>
        <a:bodyPr/>
        <a:lstStyle/>
        <a:p>
          <a:endParaRPr lang="en-US"/>
        </a:p>
      </dgm:t>
    </dgm:pt>
    <dgm:pt modelId="{8AB9E2BF-FA04-4DD4-BF44-B7283467D6EF}" type="sibTrans" cxnId="{7F98FAF3-3831-425D-8CAD-5D3BB4233D15}">
      <dgm:prSet/>
      <dgm:spPr/>
      <dgm:t>
        <a:bodyPr/>
        <a:lstStyle/>
        <a:p>
          <a:endParaRPr lang="en-US"/>
        </a:p>
      </dgm:t>
    </dgm:pt>
    <dgm:pt modelId="{B9C3DE89-A13F-4E35-AA8C-2255611B56BA}">
      <dgm:prSet phldrT="[Text]" custT="1"/>
      <dgm:spPr>
        <a:xfrm>
          <a:off x="4136654" y="0"/>
          <a:ext cx="1923681" cy="2805430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50000"/>
            </a:lnSpc>
          </a:pP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ԻՆՉՈ</a:t>
          </a:r>
          <a:r>
            <a:rPr lang="hy-AM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՞ւ</a:t>
          </a: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>
            <a:lnSpc>
              <a:spcPct val="150000"/>
            </a:lnSpc>
          </a:pP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Հուզական</a:t>
          </a:r>
          <a:endParaRPr lang="en-US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B3BCC2A-3602-49BA-AEE3-A57DF51FD8EF}" type="sibTrans" cxnId="{11F7E574-DC22-49BA-9B14-3D35184B6DCA}">
      <dgm:prSet/>
      <dgm:spPr/>
      <dgm:t>
        <a:bodyPr/>
        <a:lstStyle/>
        <a:p>
          <a:endParaRPr lang="en-US"/>
        </a:p>
      </dgm:t>
    </dgm:pt>
    <dgm:pt modelId="{33F2BABB-FCDC-4BE0-94AA-C5776863B7A6}" type="parTrans" cxnId="{11F7E574-DC22-49BA-9B14-3D35184B6DCA}">
      <dgm:prSet/>
      <dgm:spPr/>
      <dgm:t>
        <a:bodyPr/>
        <a:lstStyle/>
        <a:p>
          <a:endParaRPr lang="en-US"/>
        </a:p>
      </dgm:t>
    </dgm:pt>
    <dgm:pt modelId="{EDD63970-7914-4F84-83BA-E02242D6B70F}">
      <dgm:prSet phldrT="[Text]" custT="1"/>
      <dgm:spPr>
        <a:xfrm>
          <a:off x="2068696" y="0"/>
          <a:ext cx="1923681" cy="2805430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lnSpc>
              <a:spcPct val="150000"/>
            </a:lnSpc>
          </a:pP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ԻՆՉՊԵ</a:t>
          </a:r>
          <a:r>
            <a:rPr lang="hy-AM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՞</a:t>
          </a: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 </a:t>
          </a:r>
          <a:endParaRPr lang="hy-AM" sz="1400" b="1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150000"/>
            </a:lnSpc>
          </a:pPr>
          <a:r>
            <a:rPr lang="en-US" sz="1400" b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Ռազմավարական</a:t>
          </a:r>
          <a:endParaRPr lang="en-US" sz="1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52DBCD-7B01-47E5-B534-B944D75FDF5D}" type="sibTrans" cxnId="{25330281-EEBF-4F7B-A890-C8A289175EA2}">
      <dgm:prSet/>
      <dgm:spPr/>
      <dgm:t>
        <a:bodyPr/>
        <a:lstStyle/>
        <a:p>
          <a:endParaRPr lang="en-US"/>
        </a:p>
      </dgm:t>
    </dgm:pt>
    <dgm:pt modelId="{212D38F5-0ABA-468E-994B-D0B49FF140F4}" type="parTrans" cxnId="{25330281-EEBF-4F7B-A890-C8A289175EA2}">
      <dgm:prSet/>
      <dgm:spPr/>
      <dgm:t>
        <a:bodyPr/>
        <a:lstStyle/>
        <a:p>
          <a:endParaRPr lang="en-US"/>
        </a:p>
      </dgm:t>
    </dgm:pt>
    <dgm:pt modelId="{7CA18510-9A2E-4C0A-909C-FA20085F890A}" type="pres">
      <dgm:prSet presAssocID="{CDBB0841-AE12-479F-A965-8F528973891C}" presName="theList" presStyleCnt="0">
        <dgm:presLayoutVars>
          <dgm:dir/>
          <dgm:animLvl val="lvl"/>
          <dgm:resizeHandles val="exact"/>
        </dgm:presLayoutVars>
      </dgm:prSet>
      <dgm:spPr/>
    </dgm:pt>
    <dgm:pt modelId="{F339206E-75F9-49DE-B7B4-B81B37800485}" type="pres">
      <dgm:prSet presAssocID="{E155AFA4-B2C3-4DAD-8A02-892C61A3FA8C}" presName="compNode" presStyleCnt="0"/>
      <dgm:spPr/>
    </dgm:pt>
    <dgm:pt modelId="{7CBECFFD-4B84-46F3-BCBA-1CF867DA0920}" type="pres">
      <dgm:prSet presAssocID="{E155AFA4-B2C3-4DAD-8A02-892C61A3FA8C}" presName="aNode" presStyleLbl="bgShp" presStyleIdx="0" presStyleCnt="3"/>
      <dgm:spPr/>
    </dgm:pt>
    <dgm:pt modelId="{2CEA977C-FDCD-4A54-B7BC-9F81BAE3E249}" type="pres">
      <dgm:prSet presAssocID="{E155AFA4-B2C3-4DAD-8A02-892C61A3FA8C}" presName="textNode" presStyleLbl="bgShp" presStyleIdx="0" presStyleCnt="3"/>
      <dgm:spPr/>
    </dgm:pt>
    <dgm:pt modelId="{A615811B-7EB7-4EBC-A708-B95821AF8ACE}" type="pres">
      <dgm:prSet presAssocID="{E155AFA4-B2C3-4DAD-8A02-892C61A3FA8C}" presName="compChildNode" presStyleCnt="0"/>
      <dgm:spPr/>
    </dgm:pt>
    <dgm:pt modelId="{397F227F-51A7-4506-9801-11DF99F4C358}" type="pres">
      <dgm:prSet presAssocID="{E155AFA4-B2C3-4DAD-8A02-892C61A3FA8C}" presName="theInnerList" presStyleCnt="0"/>
      <dgm:spPr/>
    </dgm:pt>
    <dgm:pt modelId="{B0562032-D4A1-40E3-BB8F-EFED6B867D3B}" type="pres">
      <dgm:prSet presAssocID="{695BA93F-0C79-4A4D-8F68-F009B8DFD34A}" presName="childNode" presStyleLbl="node1" presStyleIdx="0" presStyleCnt="6" custScaleY="79231" custLinFactNeighborX="-619" custLinFactNeighborY="5811">
        <dgm:presLayoutVars>
          <dgm:bulletEnabled val="1"/>
        </dgm:presLayoutVars>
      </dgm:prSet>
      <dgm:spPr/>
    </dgm:pt>
    <dgm:pt modelId="{0143D658-C620-4B0F-9DC3-49E289846B02}" type="pres">
      <dgm:prSet presAssocID="{695BA93F-0C79-4A4D-8F68-F009B8DFD34A}" presName="aSpace2" presStyleCnt="0"/>
      <dgm:spPr/>
    </dgm:pt>
    <dgm:pt modelId="{42EE3AC6-A98A-42A7-B489-22BC2B8D663C}" type="pres">
      <dgm:prSet presAssocID="{32262634-DD01-474D-BF03-8CA228D388B4}" presName="childNode" presStyleLbl="node1" presStyleIdx="1" presStyleCnt="6">
        <dgm:presLayoutVars>
          <dgm:bulletEnabled val="1"/>
        </dgm:presLayoutVars>
      </dgm:prSet>
      <dgm:spPr/>
    </dgm:pt>
    <dgm:pt modelId="{43BBD941-A96F-434C-BCCB-97E153B0A01A}" type="pres">
      <dgm:prSet presAssocID="{E155AFA4-B2C3-4DAD-8A02-892C61A3FA8C}" presName="aSpace" presStyleCnt="0"/>
      <dgm:spPr/>
    </dgm:pt>
    <dgm:pt modelId="{CD258DF9-9AE0-44D5-BFFA-709148ED8658}" type="pres">
      <dgm:prSet presAssocID="{EDD63970-7914-4F84-83BA-E02242D6B70F}" presName="compNode" presStyleCnt="0"/>
      <dgm:spPr/>
    </dgm:pt>
    <dgm:pt modelId="{237BB732-C49B-4E2C-A66B-C813E3861AA6}" type="pres">
      <dgm:prSet presAssocID="{EDD63970-7914-4F84-83BA-E02242D6B70F}" presName="aNode" presStyleLbl="bgShp" presStyleIdx="1" presStyleCnt="3"/>
      <dgm:spPr/>
    </dgm:pt>
    <dgm:pt modelId="{8D54902C-257A-4A18-BE26-D1D6E3FBE050}" type="pres">
      <dgm:prSet presAssocID="{EDD63970-7914-4F84-83BA-E02242D6B70F}" presName="textNode" presStyleLbl="bgShp" presStyleIdx="1" presStyleCnt="3"/>
      <dgm:spPr/>
    </dgm:pt>
    <dgm:pt modelId="{92BFDB60-CB33-4FA8-ACE6-8E0A284CC061}" type="pres">
      <dgm:prSet presAssocID="{EDD63970-7914-4F84-83BA-E02242D6B70F}" presName="compChildNode" presStyleCnt="0"/>
      <dgm:spPr/>
    </dgm:pt>
    <dgm:pt modelId="{E7B8B7FE-DF16-43B8-A1F0-06D1E424142B}" type="pres">
      <dgm:prSet presAssocID="{EDD63970-7914-4F84-83BA-E02242D6B70F}" presName="theInnerList" presStyleCnt="0"/>
      <dgm:spPr/>
    </dgm:pt>
    <dgm:pt modelId="{BA8E2B53-F136-404B-AE28-B48BA5D44FCA}" type="pres">
      <dgm:prSet presAssocID="{387B88A0-B3E8-4E66-A5E4-825BD2CC5662}" presName="childNode" presStyleLbl="node1" presStyleIdx="2" presStyleCnt="6">
        <dgm:presLayoutVars>
          <dgm:bulletEnabled val="1"/>
        </dgm:presLayoutVars>
      </dgm:prSet>
      <dgm:spPr/>
    </dgm:pt>
    <dgm:pt modelId="{206444B2-5F93-4F41-8A5C-212A23A62D32}" type="pres">
      <dgm:prSet presAssocID="{387B88A0-B3E8-4E66-A5E4-825BD2CC5662}" presName="aSpace2" presStyleCnt="0"/>
      <dgm:spPr/>
    </dgm:pt>
    <dgm:pt modelId="{815A48CC-81FB-47DA-A4FE-249D5705D31B}" type="pres">
      <dgm:prSet presAssocID="{4E096ED6-7DDC-4F39-95DE-D15C39683B1B}" presName="childNode" presStyleLbl="node1" presStyleIdx="3" presStyleCnt="6" custScaleX="104035" custScaleY="144406">
        <dgm:presLayoutVars>
          <dgm:bulletEnabled val="1"/>
        </dgm:presLayoutVars>
      </dgm:prSet>
      <dgm:spPr/>
    </dgm:pt>
    <dgm:pt modelId="{DB001903-1D8F-4FEF-B29A-04893BC61229}" type="pres">
      <dgm:prSet presAssocID="{EDD63970-7914-4F84-83BA-E02242D6B70F}" presName="aSpace" presStyleCnt="0"/>
      <dgm:spPr/>
    </dgm:pt>
    <dgm:pt modelId="{24C78603-1301-45C0-A46D-20CDCC16C3FD}" type="pres">
      <dgm:prSet presAssocID="{B9C3DE89-A13F-4E35-AA8C-2255611B56BA}" presName="compNode" presStyleCnt="0"/>
      <dgm:spPr/>
    </dgm:pt>
    <dgm:pt modelId="{8FAF47B9-6952-4BDF-874D-BCEEDCD8080B}" type="pres">
      <dgm:prSet presAssocID="{B9C3DE89-A13F-4E35-AA8C-2255611B56BA}" presName="aNode" presStyleLbl="bgShp" presStyleIdx="2" presStyleCnt="3" custLinFactNeighborX="3922" custLinFactNeighborY="0"/>
      <dgm:spPr/>
    </dgm:pt>
    <dgm:pt modelId="{AB3726D1-9AF5-4398-A4E3-6E32A2C6F8C0}" type="pres">
      <dgm:prSet presAssocID="{B9C3DE89-A13F-4E35-AA8C-2255611B56BA}" presName="textNode" presStyleLbl="bgShp" presStyleIdx="2" presStyleCnt="3"/>
      <dgm:spPr/>
    </dgm:pt>
    <dgm:pt modelId="{A406F612-6E1B-4441-8EA9-33789ED44BD2}" type="pres">
      <dgm:prSet presAssocID="{B9C3DE89-A13F-4E35-AA8C-2255611B56BA}" presName="compChildNode" presStyleCnt="0"/>
      <dgm:spPr/>
    </dgm:pt>
    <dgm:pt modelId="{AE7770CF-37E5-438F-83DC-35A45BA1A591}" type="pres">
      <dgm:prSet presAssocID="{B9C3DE89-A13F-4E35-AA8C-2255611B56BA}" presName="theInnerList" presStyleCnt="0"/>
      <dgm:spPr/>
    </dgm:pt>
    <dgm:pt modelId="{6B93A591-061C-4CBF-8C46-F5628E0453EE}" type="pres">
      <dgm:prSet presAssocID="{B458A5C7-ECF1-432C-B9EB-E52B4E3CADC3}" presName="childNode" presStyleLbl="node1" presStyleIdx="4" presStyleCnt="6" custScaleY="79231">
        <dgm:presLayoutVars>
          <dgm:bulletEnabled val="1"/>
        </dgm:presLayoutVars>
      </dgm:prSet>
      <dgm:spPr/>
    </dgm:pt>
    <dgm:pt modelId="{6188F3FC-A403-4635-90D4-55C861BB2492}" type="pres">
      <dgm:prSet presAssocID="{B458A5C7-ECF1-432C-B9EB-E52B4E3CADC3}" presName="aSpace2" presStyleCnt="0"/>
      <dgm:spPr/>
    </dgm:pt>
    <dgm:pt modelId="{1A01E979-B503-4D09-93BD-184C7ACC4633}" type="pres">
      <dgm:prSet presAssocID="{94A42780-2F5E-40DD-8885-132A04DEF63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0CC3420E-9CC3-4AE7-B3A0-D8B8053900F3}" type="presOf" srcId="{E155AFA4-B2C3-4DAD-8A02-892C61A3FA8C}" destId="{2CEA977C-FDCD-4A54-B7BC-9F81BAE3E249}" srcOrd="1" destOrd="0" presId="urn:microsoft.com/office/officeart/2005/8/layout/lProcess2"/>
    <dgm:cxn modelId="{420E3719-88FC-4C5C-8974-17413AC051B0}" srcId="{B9C3DE89-A13F-4E35-AA8C-2255611B56BA}" destId="{B458A5C7-ECF1-432C-B9EB-E52B4E3CADC3}" srcOrd="0" destOrd="0" parTransId="{17D300DE-873D-49E2-96BB-A0C8A451F19C}" sibTransId="{A8CE4030-F33B-4430-9CF6-5340847AF866}"/>
    <dgm:cxn modelId="{EE5E8329-9281-45A9-A913-BE22713893A4}" srcId="{EDD63970-7914-4F84-83BA-E02242D6B70F}" destId="{4E096ED6-7DDC-4F39-95DE-D15C39683B1B}" srcOrd="1" destOrd="0" parTransId="{1C699F4C-7695-477E-B5CF-60A6BA21DCFB}" sibTransId="{70EFC2A9-89BF-42F9-BC51-3DF9FF16537B}"/>
    <dgm:cxn modelId="{598FD660-D07E-43A7-9D88-109A337691B7}" type="presOf" srcId="{E155AFA4-B2C3-4DAD-8A02-892C61A3FA8C}" destId="{7CBECFFD-4B84-46F3-BCBA-1CF867DA0920}" srcOrd="0" destOrd="0" presId="urn:microsoft.com/office/officeart/2005/8/layout/lProcess2"/>
    <dgm:cxn modelId="{D546C648-4D9B-491E-B116-421481CCE9D7}" type="presOf" srcId="{EDD63970-7914-4F84-83BA-E02242D6B70F}" destId="{237BB732-C49B-4E2C-A66B-C813E3861AA6}" srcOrd="0" destOrd="0" presId="urn:microsoft.com/office/officeart/2005/8/layout/lProcess2"/>
    <dgm:cxn modelId="{103E1B4D-E800-45BB-AA07-F2A6D1650767}" type="presOf" srcId="{B9C3DE89-A13F-4E35-AA8C-2255611B56BA}" destId="{8FAF47B9-6952-4BDF-874D-BCEEDCD8080B}" srcOrd="0" destOrd="0" presId="urn:microsoft.com/office/officeart/2005/8/layout/lProcess2"/>
    <dgm:cxn modelId="{12C5964D-9899-4D14-B293-DEEAA30769C9}" type="presOf" srcId="{695BA93F-0C79-4A4D-8F68-F009B8DFD34A}" destId="{B0562032-D4A1-40E3-BB8F-EFED6B867D3B}" srcOrd="0" destOrd="0" presId="urn:microsoft.com/office/officeart/2005/8/layout/lProcess2"/>
    <dgm:cxn modelId="{A1F99B4E-7822-4D86-9D43-F9FA8808921F}" type="presOf" srcId="{4E096ED6-7DDC-4F39-95DE-D15C39683B1B}" destId="{815A48CC-81FB-47DA-A4FE-249D5705D31B}" srcOrd="0" destOrd="0" presId="urn:microsoft.com/office/officeart/2005/8/layout/lProcess2"/>
    <dgm:cxn modelId="{085E3554-8ABF-46F6-9A20-2A5CAEA3974E}" type="presOf" srcId="{94A42780-2F5E-40DD-8885-132A04DEF636}" destId="{1A01E979-B503-4D09-93BD-184C7ACC4633}" srcOrd="0" destOrd="0" presId="urn:microsoft.com/office/officeart/2005/8/layout/lProcess2"/>
    <dgm:cxn modelId="{11F7E574-DC22-49BA-9B14-3D35184B6DCA}" srcId="{CDBB0841-AE12-479F-A965-8F528973891C}" destId="{B9C3DE89-A13F-4E35-AA8C-2255611B56BA}" srcOrd="2" destOrd="0" parTransId="{33F2BABB-FCDC-4BE0-94AA-C5776863B7A6}" sibTransId="{5B3BCC2A-3602-49BA-AEE3-A57DF51FD8EF}"/>
    <dgm:cxn modelId="{FADA8F7F-12DB-4D5E-BD88-A2F8F669F640}" srcId="{CDBB0841-AE12-479F-A965-8F528973891C}" destId="{E155AFA4-B2C3-4DAD-8A02-892C61A3FA8C}" srcOrd="0" destOrd="0" parTransId="{7A92EA83-8892-4EA3-A690-70927B6213CD}" sibTransId="{5CB017E7-3233-417C-BDC0-F5785007C9DD}"/>
    <dgm:cxn modelId="{726E8180-83FB-4F4B-875B-83A581CBCA42}" srcId="{E155AFA4-B2C3-4DAD-8A02-892C61A3FA8C}" destId="{32262634-DD01-474D-BF03-8CA228D388B4}" srcOrd="1" destOrd="0" parTransId="{20505A65-CB46-41B1-9143-04D005725EC9}" sibTransId="{032332CC-2FE1-4096-AECA-3FF503802E8E}"/>
    <dgm:cxn modelId="{25330281-EEBF-4F7B-A890-C8A289175EA2}" srcId="{CDBB0841-AE12-479F-A965-8F528973891C}" destId="{EDD63970-7914-4F84-83BA-E02242D6B70F}" srcOrd="1" destOrd="0" parTransId="{212D38F5-0ABA-468E-994B-D0B49FF140F4}" sibTransId="{FB52DBCD-7B01-47E5-B534-B944D75FDF5D}"/>
    <dgm:cxn modelId="{EE860786-9016-45EC-B6F5-076152F57AE0}" srcId="{E155AFA4-B2C3-4DAD-8A02-892C61A3FA8C}" destId="{695BA93F-0C79-4A4D-8F68-F009B8DFD34A}" srcOrd="0" destOrd="0" parTransId="{B12B1540-B3F1-43E9-9C39-FF88A2C442E1}" sibTransId="{E738DB3D-5317-4E3B-865F-2A2068FE3882}"/>
    <dgm:cxn modelId="{8DC9E58D-D610-468C-B182-2282B150F797}" srcId="{EDD63970-7914-4F84-83BA-E02242D6B70F}" destId="{387B88A0-B3E8-4E66-A5E4-825BD2CC5662}" srcOrd="0" destOrd="0" parTransId="{E926DD56-467A-444D-85D3-D598090A5C00}" sibTransId="{8F201D57-63D7-4A1D-ACD9-0F53F036289E}"/>
    <dgm:cxn modelId="{0CF900B0-AD53-44C5-A613-3615D2387ECC}" type="presOf" srcId="{B9C3DE89-A13F-4E35-AA8C-2255611B56BA}" destId="{AB3726D1-9AF5-4398-A4E3-6E32A2C6F8C0}" srcOrd="1" destOrd="0" presId="urn:microsoft.com/office/officeart/2005/8/layout/lProcess2"/>
    <dgm:cxn modelId="{003F82B5-1424-454D-8B5C-E9381ECF5758}" type="presOf" srcId="{CDBB0841-AE12-479F-A965-8F528973891C}" destId="{7CA18510-9A2E-4C0A-909C-FA20085F890A}" srcOrd="0" destOrd="0" presId="urn:microsoft.com/office/officeart/2005/8/layout/lProcess2"/>
    <dgm:cxn modelId="{1E798CBD-1AA6-40A5-A1D2-9502004827D3}" type="presOf" srcId="{B458A5C7-ECF1-432C-B9EB-E52B4E3CADC3}" destId="{6B93A591-061C-4CBF-8C46-F5628E0453EE}" srcOrd="0" destOrd="0" presId="urn:microsoft.com/office/officeart/2005/8/layout/lProcess2"/>
    <dgm:cxn modelId="{50B433C3-74F6-4338-A32F-C12555BE1F44}" type="presOf" srcId="{EDD63970-7914-4F84-83BA-E02242D6B70F}" destId="{8D54902C-257A-4A18-BE26-D1D6E3FBE050}" srcOrd="1" destOrd="0" presId="urn:microsoft.com/office/officeart/2005/8/layout/lProcess2"/>
    <dgm:cxn modelId="{680BFCE1-06C7-40D4-8B2B-2C9FB19DCC6E}" type="presOf" srcId="{387B88A0-B3E8-4E66-A5E4-825BD2CC5662}" destId="{BA8E2B53-F136-404B-AE28-B48BA5D44FCA}" srcOrd="0" destOrd="0" presId="urn:microsoft.com/office/officeart/2005/8/layout/lProcess2"/>
    <dgm:cxn modelId="{7F98FAF3-3831-425D-8CAD-5D3BB4233D15}" srcId="{B9C3DE89-A13F-4E35-AA8C-2255611B56BA}" destId="{94A42780-2F5E-40DD-8885-132A04DEF636}" srcOrd="1" destOrd="0" parTransId="{08605CED-3F41-467A-8667-7CD0846BB501}" sibTransId="{8AB9E2BF-FA04-4DD4-BF44-B7283467D6EF}"/>
    <dgm:cxn modelId="{326F11F9-2C94-4A19-9157-87254BB6D4C6}" type="presOf" srcId="{32262634-DD01-474D-BF03-8CA228D388B4}" destId="{42EE3AC6-A98A-42A7-B489-22BC2B8D663C}" srcOrd="0" destOrd="0" presId="urn:microsoft.com/office/officeart/2005/8/layout/lProcess2"/>
    <dgm:cxn modelId="{2536EDD3-64FE-41D1-BAE2-D038748292E9}" type="presParOf" srcId="{7CA18510-9A2E-4C0A-909C-FA20085F890A}" destId="{F339206E-75F9-49DE-B7B4-B81B37800485}" srcOrd="0" destOrd="0" presId="urn:microsoft.com/office/officeart/2005/8/layout/lProcess2"/>
    <dgm:cxn modelId="{26BD7E75-8160-4673-8BD7-2E7C359E7E8D}" type="presParOf" srcId="{F339206E-75F9-49DE-B7B4-B81B37800485}" destId="{7CBECFFD-4B84-46F3-BCBA-1CF867DA0920}" srcOrd="0" destOrd="0" presId="urn:microsoft.com/office/officeart/2005/8/layout/lProcess2"/>
    <dgm:cxn modelId="{254965AA-91DB-4889-9020-F92C4ADB6BE6}" type="presParOf" srcId="{F339206E-75F9-49DE-B7B4-B81B37800485}" destId="{2CEA977C-FDCD-4A54-B7BC-9F81BAE3E249}" srcOrd="1" destOrd="0" presId="urn:microsoft.com/office/officeart/2005/8/layout/lProcess2"/>
    <dgm:cxn modelId="{C4067898-ED4C-4986-A385-D711C0127DF4}" type="presParOf" srcId="{F339206E-75F9-49DE-B7B4-B81B37800485}" destId="{A615811B-7EB7-4EBC-A708-B95821AF8ACE}" srcOrd="2" destOrd="0" presId="urn:microsoft.com/office/officeart/2005/8/layout/lProcess2"/>
    <dgm:cxn modelId="{51E0DB21-2AF8-4788-AA18-DD379AA547B8}" type="presParOf" srcId="{A615811B-7EB7-4EBC-A708-B95821AF8ACE}" destId="{397F227F-51A7-4506-9801-11DF99F4C358}" srcOrd="0" destOrd="0" presId="urn:microsoft.com/office/officeart/2005/8/layout/lProcess2"/>
    <dgm:cxn modelId="{58B3435B-A58A-480E-AF1F-FE825425249D}" type="presParOf" srcId="{397F227F-51A7-4506-9801-11DF99F4C358}" destId="{B0562032-D4A1-40E3-BB8F-EFED6B867D3B}" srcOrd="0" destOrd="0" presId="urn:microsoft.com/office/officeart/2005/8/layout/lProcess2"/>
    <dgm:cxn modelId="{7B435B4D-0FC9-4722-B28B-340D389D307B}" type="presParOf" srcId="{397F227F-51A7-4506-9801-11DF99F4C358}" destId="{0143D658-C620-4B0F-9DC3-49E289846B02}" srcOrd="1" destOrd="0" presId="urn:microsoft.com/office/officeart/2005/8/layout/lProcess2"/>
    <dgm:cxn modelId="{D518E45F-0597-4477-B674-8F0CB5DF57F8}" type="presParOf" srcId="{397F227F-51A7-4506-9801-11DF99F4C358}" destId="{42EE3AC6-A98A-42A7-B489-22BC2B8D663C}" srcOrd="2" destOrd="0" presId="urn:microsoft.com/office/officeart/2005/8/layout/lProcess2"/>
    <dgm:cxn modelId="{1EC4748B-F1BD-4580-BB44-AA676EDC4E3E}" type="presParOf" srcId="{7CA18510-9A2E-4C0A-909C-FA20085F890A}" destId="{43BBD941-A96F-434C-BCCB-97E153B0A01A}" srcOrd="1" destOrd="0" presId="urn:microsoft.com/office/officeart/2005/8/layout/lProcess2"/>
    <dgm:cxn modelId="{3F005D76-0F9F-4CC6-B7E1-CD16F35FDB50}" type="presParOf" srcId="{7CA18510-9A2E-4C0A-909C-FA20085F890A}" destId="{CD258DF9-9AE0-44D5-BFFA-709148ED8658}" srcOrd="2" destOrd="0" presId="urn:microsoft.com/office/officeart/2005/8/layout/lProcess2"/>
    <dgm:cxn modelId="{90D87D25-03D8-48A0-B03D-99A9F12D5442}" type="presParOf" srcId="{CD258DF9-9AE0-44D5-BFFA-709148ED8658}" destId="{237BB732-C49B-4E2C-A66B-C813E3861AA6}" srcOrd="0" destOrd="0" presId="urn:microsoft.com/office/officeart/2005/8/layout/lProcess2"/>
    <dgm:cxn modelId="{7F820707-5DEC-49E6-9C87-07B9195D11E6}" type="presParOf" srcId="{CD258DF9-9AE0-44D5-BFFA-709148ED8658}" destId="{8D54902C-257A-4A18-BE26-D1D6E3FBE050}" srcOrd="1" destOrd="0" presId="urn:microsoft.com/office/officeart/2005/8/layout/lProcess2"/>
    <dgm:cxn modelId="{F37B97FF-FB6E-41A9-9828-4DFC2799F0BF}" type="presParOf" srcId="{CD258DF9-9AE0-44D5-BFFA-709148ED8658}" destId="{92BFDB60-CB33-4FA8-ACE6-8E0A284CC061}" srcOrd="2" destOrd="0" presId="urn:microsoft.com/office/officeart/2005/8/layout/lProcess2"/>
    <dgm:cxn modelId="{A39484D6-0E85-4DAB-A124-BF0238681636}" type="presParOf" srcId="{92BFDB60-CB33-4FA8-ACE6-8E0A284CC061}" destId="{E7B8B7FE-DF16-43B8-A1F0-06D1E424142B}" srcOrd="0" destOrd="0" presId="urn:microsoft.com/office/officeart/2005/8/layout/lProcess2"/>
    <dgm:cxn modelId="{D44A6BEE-5B09-4C2D-BE27-59978582D47F}" type="presParOf" srcId="{E7B8B7FE-DF16-43B8-A1F0-06D1E424142B}" destId="{BA8E2B53-F136-404B-AE28-B48BA5D44FCA}" srcOrd="0" destOrd="0" presId="urn:microsoft.com/office/officeart/2005/8/layout/lProcess2"/>
    <dgm:cxn modelId="{2203A176-5E19-4B1C-BBE8-7F24739FC98E}" type="presParOf" srcId="{E7B8B7FE-DF16-43B8-A1F0-06D1E424142B}" destId="{206444B2-5F93-4F41-8A5C-212A23A62D32}" srcOrd="1" destOrd="0" presId="urn:microsoft.com/office/officeart/2005/8/layout/lProcess2"/>
    <dgm:cxn modelId="{00FB8599-02B5-4212-9A7B-9DBD54C7C580}" type="presParOf" srcId="{E7B8B7FE-DF16-43B8-A1F0-06D1E424142B}" destId="{815A48CC-81FB-47DA-A4FE-249D5705D31B}" srcOrd="2" destOrd="0" presId="urn:microsoft.com/office/officeart/2005/8/layout/lProcess2"/>
    <dgm:cxn modelId="{A0F954E6-48E3-4CCC-ABBE-407AADB24061}" type="presParOf" srcId="{7CA18510-9A2E-4C0A-909C-FA20085F890A}" destId="{DB001903-1D8F-4FEF-B29A-04893BC61229}" srcOrd="3" destOrd="0" presId="urn:microsoft.com/office/officeart/2005/8/layout/lProcess2"/>
    <dgm:cxn modelId="{85E07FFC-FBB6-4320-87C5-851B83E8BF3B}" type="presParOf" srcId="{7CA18510-9A2E-4C0A-909C-FA20085F890A}" destId="{24C78603-1301-45C0-A46D-20CDCC16C3FD}" srcOrd="4" destOrd="0" presId="urn:microsoft.com/office/officeart/2005/8/layout/lProcess2"/>
    <dgm:cxn modelId="{3510D054-C1F7-4631-83E5-EEB82BA3A68E}" type="presParOf" srcId="{24C78603-1301-45C0-A46D-20CDCC16C3FD}" destId="{8FAF47B9-6952-4BDF-874D-BCEEDCD8080B}" srcOrd="0" destOrd="0" presId="urn:microsoft.com/office/officeart/2005/8/layout/lProcess2"/>
    <dgm:cxn modelId="{8AA4F535-12FC-416B-8582-D962BF2F0B5E}" type="presParOf" srcId="{24C78603-1301-45C0-A46D-20CDCC16C3FD}" destId="{AB3726D1-9AF5-4398-A4E3-6E32A2C6F8C0}" srcOrd="1" destOrd="0" presId="urn:microsoft.com/office/officeart/2005/8/layout/lProcess2"/>
    <dgm:cxn modelId="{3CC05FB8-69D8-4327-9691-35E69ABBFDD5}" type="presParOf" srcId="{24C78603-1301-45C0-A46D-20CDCC16C3FD}" destId="{A406F612-6E1B-4441-8EA9-33789ED44BD2}" srcOrd="2" destOrd="0" presId="urn:microsoft.com/office/officeart/2005/8/layout/lProcess2"/>
    <dgm:cxn modelId="{DCDED9BA-71F5-4EAB-9862-3A470D35FF55}" type="presParOf" srcId="{A406F612-6E1B-4441-8EA9-33789ED44BD2}" destId="{AE7770CF-37E5-438F-83DC-35A45BA1A591}" srcOrd="0" destOrd="0" presId="urn:microsoft.com/office/officeart/2005/8/layout/lProcess2"/>
    <dgm:cxn modelId="{AF7C7EF1-8108-4B80-B664-7AB87B2009ED}" type="presParOf" srcId="{AE7770CF-37E5-438F-83DC-35A45BA1A591}" destId="{6B93A591-061C-4CBF-8C46-F5628E0453EE}" srcOrd="0" destOrd="0" presId="urn:microsoft.com/office/officeart/2005/8/layout/lProcess2"/>
    <dgm:cxn modelId="{C10541C1-0D8F-45BB-8AE6-4A7F177AC8CD}" type="presParOf" srcId="{AE7770CF-37E5-438F-83DC-35A45BA1A591}" destId="{6188F3FC-A403-4635-90D4-55C861BB2492}" srcOrd="1" destOrd="0" presId="urn:microsoft.com/office/officeart/2005/8/layout/lProcess2"/>
    <dgm:cxn modelId="{5F0EF6A1-FDB4-44E1-9BDF-81834EFCFE7D}" type="presParOf" srcId="{AE7770CF-37E5-438F-83DC-35A45BA1A591}" destId="{1A01E979-B503-4D09-93BD-184C7ACC46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0762-03E1-43E8-9DE8-CDC9EA6BE0D8}">
      <dsp:nvSpPr>
        <dsp:cNvPr id="0" name=""/>
        <dsp:cNvSpPr/>
      </dsp:nvSpPr>
      <dsp:spPr>
        <a:xfrm>
          <a:off x="0" y="45013"/>
          <a:ext cx="5970528" cy="1413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kern="1200" dirty="0">
              <a:latin typeface="Arial" panose="020B0604020202020204" pitchFamily="34" charset="0"/>
              <a:cs typeface="Arial" panose="020B0604020202020204" pitchFamily="34" charset="0"/>
            </a:rPr>
            <a:t>Գնահատող խմբի ձևավորում 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hy-AM" sz="1800" kern="1200" dirty="0">
              <a:latin typeface="Arial" panose="020B0604020202020204" pitchFamily="34" charset="0"/>
              <a:cs typeface="Arial" panose="020B0604020202020204" pitchFamily="34" charset="0"/>
            </a:rPr>
            <a:t>հոգեբան, հատուկ մանկավարժ, սոցիալական մանկավարժ, այլ մասնագետներ ըստ անհրաժեշտության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kern="1200" dirty="0"/>
        </a:p>
      </dsp:txBody>
      <dsp:txXfrm>
        <a:off x="0" y="45013"/>
        <a:ext cx="5970528" cy="942652"/>
      </dsp:txXfrm>
    </dsp:sp>
    <dsp:sp modelId="{D082DFAB-F377-4477-BFAC-2E636E7F1E49}">
      <dsp:nvSpPr>
        <dsp:cNvPr id="0" name=""/>
        <dsp:cNvSpPr/>
      </dsp:nvSpPr>
      <dsp:spPr>
        <a:xfrm>
          <a:off x="1222879" y="987665"/>
          <a:ext cx="5970528" cy="1382400"/>
        </a:xfrm>
        <a:prstGeom prst="roundRect">
          <a:avLst>
            <a:gd name="adj" fmla="val 10000"/>
          </a:avLst>
        </a:prstGeom>
        <a:solidFill>
          <a:srgbClr val="EBEAF6">
            <a:alpha val="90000"/>
          </a:srgb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600" kern="1200" dirty="0">
              <a:latin typeface="Arial" panose="020B0604020202020204" pitchFamily="34" charset="0"/>
              <a:cs typeface="Arial" panose="020B0604020202020204" pitchFamily="34" charset="0"/>
            </a:rPr>
            <a:t>5 աշխատանքային օրվա ընթացքում տարածքային կենտրոնը նշանակում է սանի ԿԶԱՊԿ գնահատումը սկսելու օրը, որի մասին նախօրոք, դիմումը ստանալուց հետո առնվազն  7 աշխատանքային օրվա ընթացքում տեղեկացնում է հաստատությանը` գրավոր:</a:t>
          </a:r>
          <a:endParaRPr lang="ru-RU" sz="1600" kern="1200" dirty="0"/>
        </a:p>
      </dsp:txBody>
      <dsp:txXfrm>
        <a:off x="1263368" y="1028154"/>
        <a:ext cx="5889550" cy="1301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682D5-7F0F-4F81-8692-B2477B6AFE32}">
      <dsp:nvSpPr>
        <dsp:cNvPr id="0" name=""/>
        <dsp:cNvSpPr/>
      </dsp:nvSpPr>
      <dsp:spPr>
        <a:xfrm>
          <a:off x="0" y="14165"/>
          <a:ext cx="5846984" cy="9552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600" kern="1200" dirty="0"/>
            <a:t>ԿԶԱՊԿ գնահատումը տևում է 5-25 աշխատանքային օր։</a:t>
          </a:r>
          <a:endParaRPr lang="ru-RU" sz="16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0" y="14165"/>
        <a:ext cx="5846984" cy="636861"/>
      </dsp:txXfrm>
    </dsp:sp>
    <dsp:sp modelId="{3D831472-06B3-4273-842D-1A89CB54A9A4}">
      <dsp:nvSpPr>
        <dsp:cNvPr id="0" name=""/>
        <dsp:cNvSpPr/>
      </dsp:nvSpPr>
      <dsp:spPr>
        <a:xfrm>
          <a:off x="1197575" y="665191"/>
          <a:ext cx="5846984" cy="1382400"/>
        </a:xfrm>
        <a:prstGeom prst="roundRect">
          <a:avLst>
            <a:gd name="adj" fmla="val 10000"/>
          </a:avLst>
        </a:prstGeom>
        <a:solidFill>
          <a:srgbClr val="ABC0E3">
            <a:alpha val="9000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600" kern="1200" dirty="0"/>
            <a:t>Գնահատման ավարտից հետո, 5 աշխատանքային օրվա ընթացքում, գնահատող խումբը կազմում է արձանագրություն և տալիս եզրակացություն։ Բնօրինակը տարածքային կենտրոնը տրամադրում է սանի ծնողին, պատճենը՝ հաստատությանը։</a:t>
          </a:r>
          <a:endParaRPr lang="ru-RU" sz="1600" kern="1200" dirty="0"/>
        </a:p>
      </dsp:txBody>
      <dsp:txXfrm>
        <a:off x="1238064" y="705680"/>
        <a:ext cx="5766006" cy="130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F035A-1932-4823-973C-D601907115AC}">
      <dsp:nvSpPr>
        <dsp:cNvPr id="0" name=""/>
        <dsp:cNvSpPr/>
      </dsp:nvSpPr>
      <dsp:spPr>
        <a:xfrm>
          <a:off x="3398" y="335240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ԱՆՀԱՏԱԿԱՆ ՈՒՍՈՒՑՄԱՆ և ԶԱՐԳԱՑՄԱՆ ՊԼԱՆ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8" y="335240"/>
        <a:ext cx="2696430" cy="1617858"/>
      </dsp:txXfrm>
    </dsp:sp>
    <dsp:sp modelId="{927430C6-3327-4757-A47F-48F23CB0DC84}">
      <dsp:nvSpPr>
        <dsp:cNvPr id="0" name=""/>
        <dsp:cNvSpPr/>
      </dsp:nvSpPr>
      <dsp:spPr>
        <a:xfrm>
          <a:off x="2969472" y="335240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2</a:t>
          </a:r>
          <a:endParaRPr lang="hy-AM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ԵԶՐԱԿԱՑՈՒԹՅՈՒՆ ԵՐԵԽԱՅԻ ԿՐԹՈՒԹՅԱՆ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ՎԵՐԱԲԵՐՅԱԼ</a:t>
          </a:r>
        </a:p>
      </dsp:txBody>
      <dsp:txXfrm>
        <a:off x="2969472" y="335240"/>
        <a:ext cx="2696430" cy="1617858"/>
      </dsp:txXfrm>
    </dsp:sp>
    <dsp:sp modelId="{679399AB-35B2-4263-904D-A0A82F3D14DB}">
      <dsp:nvSpPr>
        <dsp:cNvPr id="0" name=""/>
        <dsp:cNvSpPr/>
      </dsp:nvSpPr>
      <dsp:spPr>
        <a:xfrm>
          <a:off x="5791206" y="335240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3</a:t>
          </a:r>
          <a:endParaRPr lang="hy-AM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ԱՐՁԱՆԱԳՐՈՒԹՅՈՒՆ ԿՐԹՈՒԹՅԱՆ</a:t>
          </a:r>
          <a:r>
            <a:rPr lang="hy-AM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ԵՎ ԶԱՐԳԱՑՄԱՆ</a:t>
          </a:r>
          <a:r>
            <a:rPr lang="en-US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ԱՌԱՆՁՆԱՀԱՏՈՒԿ ՊԱՅՄԱՆՆԵՐԻ ԿԱՐԻՔԻ ԳՆԱՀԱՏ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ՄԱՆ</a:t>
          </a:r>
        </a:p>
      </dsp:txBody>
      <dsp:txXfrm>
        <a:off x="5791206" y="335240"/>
        <a:ext cx="2696430" cy="1617858"/>
      </dsp:txXfrm>
    </dsp:sp>
    <dsp:sp modelId="{EA324336-8614-4CE6-A591-E530CCA7E23E}">
      <dsp:nvSpPr>
        <dsp:cNvPr id="0" name=""/>
        <dsp:cNvSpPr/>
      </dsp:nvSpPr>
      <dsp:spPr>
        <a:xfrm>
          <a:off x="8901620" y="335240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4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ԱՆՀԱՏԱԿԱՆ ՈՒՍՈՒՑՄԱՆ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ՊԼԱՆԻ ԳՆԱՀԱՏՄԱՆ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ԱՐՁԱՆԱԳՐՈՒԹՅՈՒՆ</a:t>
          </a:r>
        </a:p>
      </dsp:txBody>
      <dsp:txXfrm>
        <a:off x="8901620" y="335240"/>
        <a:ext cx="2696430" cy="1617858"/>
      </dsp:txXfrm>
    </dsp:sp>
    <dsp:sp modelId="{B32104A2-B046-46EF-BC0D-7C3252284755}">
      <dsp:nvSpPr>
        <dsp:cNvPr id="0" name=""/>
        <dsp:cNvSpPr/>
      </dsp:nvSpPr>
      <dsp:spPr>
        <a:xfrm>
          <a:off x="3398" y="2222742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5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ՍԱՆԻ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Ն ԿՐԹՈՒԹՅԱՆ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ԳՆԱՀԱՏՄԱՆ ՆԵՐԿԱՅԱՑՆԵԼՈՒ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8" y="2222742"/>
        <a:ext cx="2696430" cy="1617858"/>
      </dsp:txXfrm>
    </dsp:sp>
    <dsp:sp modelId="{CCEB280F-87E8-46E3-9958-B92DFCB8022A}">
      <dsp:nvSpPr>
        <dsp:cNvPr id="0" name=""/>
        <dsp:cNvSpPr/>
      </dsp:nvSpPr>
      <dsp:spPr>
        <a:xfrm>
          <a:off x="2969472" y="2222742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6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ՀԱՄԱՁԱՅՆԱԳԻՐ</a:t>
          </a:r>
        </a:p>
      </dsp:txBody>
      <dsp:txXfrm>
        <a:off x="2969472" y="2222742"/>
        <a:ext cx="2696430" cy="1617858"/>
      </dsp:txXfrm>
    </dsp:sp>
    <dsp:sp modelId="{EDF2371F-FEEE-434D-B276-C847004F378A}">
      <dsp:nvSpPr>
        <dsp:cNvPr id="0" name=""/>
        <dsp:cNvSpPr/>
      </dsp:nvSpPr>
      <dsp:spPr>
        <a:xfrm>
          <a:off x="5935546" y="2222742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7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ԵՐԵԽԱՅԻՆ ԿՐԹՈՒԹՅԱՆ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ՊԱՅՄԱՆՆԵՐԻ ԿԱՐԻՔԻ ԳՆԱՀԱՏՄԱՆ ՆԵՐԿԱՅԱՑՆԵԼՈՒ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(ԽՆԱՄԱԿԱԼՈՒԹՅԱՆ և ՀՈԳԱԲԱՐՁՈՒԹՅԱՆ ՄԱՐՄՆԻ)</a:t>
          </a:r>
        </a:p>
      </dsp:txBody>
      <dsp:txXfrm>
        <a:off x="5935546" y="2222742"/>
        <a:ext cx="2696430" cy="1617858"/>
      </dsp:txXfrm>
    </dsp:sp>
    <dsp:sp modelId="{27947276-413F-45A7-B62B-31ED76E5A7EB}">
      <dsp:nvSpPr>
        <dsp:cNvPr id="0" name=""/>
        <dsp:cNvSpPr/>
      </dsp:nvSpPr>
      <dsp:spPr>
        <a:xfrm>
          <a:off x="8901620" y="2222742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 8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ԴԻՄՈՒՄ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ԵՐԵԽԱՅԻՆ ԿՐԹՈՒԹՅԱՆ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ԱՌԱՆՁՆԱՀԱՏՈՒԿ </a:t>
          </a:r>
          <a:r>
            <a:rPr lang="en-US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ՊԱՅՄԱՆՆԵՐԻ ԿԱՐԻՔԻ 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ԳՆԱՀԱՏՄԱՆ ՆԵՐԿԱՅԱՑՆԵԼՈՒ</a:t>
          </a:r>
        </a:p>
      </dsp:txBody>
      <dsp:txXfrm>
        <a:off x="8901620" y="2222742"/>
        <a:ext cx="2696430" cy="1617858"/>
      </dsp:txXfrm>
    </dsp:sp>
    <dsp:sp modelId="{54F85D57-8709-485F-9193-8DFB35E5C2E1}">
      <dsp:nvSpPr>
        <dsp:cNvPr id="0" name=""/>
        <dsp:cNvSpPr/>
      </dsp:nvSpPr>
      <dsp:spPr>
        <a:xfrm>
          <a:off x="2641937" y="4110243"/>
          <a:ext cx="2696430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9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Ս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ԱՆ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Ի ՈՒՍՈՒՄՆԱՌՈՒԹՅԱՆ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և ԶԱՐԳԱՑՄԱՆ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ԱՐԴՅՈՒՆՔՆԵՐԻ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ԱՄՓՈՓ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ՆԿԱՐԱԳԻՐ</a:t>
          </a:r>
        </a:p>
      </dsp:txBody>
      <dsp:txXfrm>
        <a:off x="2641937" y="4110243"/>
        <a:ext cx="2696430" cy="1617858"/>
      </dsp:txXfrm>
    </dsp:sp>
    <dsp:sp modelId="{CAC8EC04-F74C-4C2F-A043-03BABA71FBB9}">
      <dsp:nvSpPr>
        <dsp:cNvPr id="0" name=""/>
        <dsp:cNvSpPr/>
      </dsp:nvSpPr>
      <dsp:spPr>
        <a:xfrm>
          <a:off x="5608011" y="4110243"/>
          <a:ext cx="3351501" cy="161785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Ձև</a:t>
          </a:r>
          <a:r>
            <a:rPr lang="en-U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         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ՍԱՆԻՆ </a:t>
          </a:r>
          <a:r>
            <a:rPr lang="hy-AM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ՏՐԱՄԱԴՐՎՈՂ ՈՒՍՈՒՑՄԱՆ ԵՎ ԶԱՐԳԱՑՄԱՆ 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ԿԱԶՄԱԿԵՐՊՄԱՆ </a:t>
          </a:r>
          <a:r>
            <a:rPr lang="hy-AM" sz="12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ՄԱՆԿԱՎԱՐԺԱՀՈԳԵԲԱՆԱԿԱՆ ԱՋԱԿՑՈՂ </a:t>
          </a:r>
          <a:r>
            <a:rPr lang="hy-AM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ԾԱՌԱՅՈՒԹՅՈՒՆՆԵՐԻ ՏԵՍԱԿԸ, ՏԵՎՈՂՈՒԹՅՈՒՆՆ ՈՒ ԾԱՎԱԼԸ</a:t>
          </a:r>
          <a:endParaRPr lang="en-U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08011" y="4110243"/>
        <a:ext cx="3351501" cy="1617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799A8-2A36-4A3D-B72A-EED2BF600056}">
      <dsp:nvSpPr>
        <dsp:cNvPr id="0" name=""/>
        <dsp:cNvSpPr/>
      </dsp:nvSpPr>
      <dsp:spPr>
        <a:xfrm>
          <a:off x="0" y="0"/>
          <a:ext cx="9907930" cy="1361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2000" b="1" kern="1200" dirty="0"/>
            <a:t>Փ</a:t>
          </a:r>
          <a:r>
            <a:rPr lang="en-US" sz="2000" b="1" kern="1200" dirty="0" err="1"/>
            <a:t>աստաթուղթ</a:t>
          </a:r>
          <a:r>
            <a:rPr lang="en-US" sz="2000" b="1" kern="1200" dirty="0"/>
            <a:t> </a:t>
          </a:r>
          <a:r>
            <a:rPr lang="hy-AM" sz="2000" kern="1200" dirty="0"/>
            <a:t>ե</a:t>
          </a:r>
          <a:r>
            <a:rPr lang="en-US" sz="2000" kern="1200" dirty="0" err="1"/>
            <a:t>րեխայի</a:t>
          </a:r>
          <a:r>
            <a:rPr lang="en-US" sz="2000" kern="1200" dirty="0"/>
            <a:t> </a:t>
          </a:r>
          <a:r>
            <a:rPr lang="en-US" sz="2000" kern="1200" dirty="0" err="1"/>
            <a:t>կրթական</a:t>
          </a:r>
          <a:r>
            <a:rPr lang="en-US" sz="2000" kern="1200" dirty="0"/>
            <a:t> </a:t>
          </a:r>
          <a:r>
            <a:rPr lang="en-US" sz="2000" kern="1200" dirty="0" err="1"/>
            <a:t>ծրագրի</a:t>
          </a:r>
          <a:r>
            <a:rPr lang="en-US" sz="2000" kern="1200" dirty="0"/>
            <a:t> և </a:t>
          </a:r>
          <a:r>
            <a:rPr lang="en-US" sz="2000" kern="1200" dirty="0" err="1"/>
            <a:t>անհրաժեշտ</a:t>
          </a:r>
          <a:r>
            <a:rPr lang="en-US" sz="2000" kern="1200" dirty="0"/>
            <a:t> </a:t>
          </a:r>
          <a:r>
            <a:rPr lang="en-US" sz="2000" kern="1200" dirty="0" err="1"/>
            <a:t>հարմարեցումների</a:t>
          </a:r>
          <a:r>
            <a:rPr lang="en-US" sz="2000" kern="1200" dirty="0"/>
            <a:t> </a:t>
          </a:r>
          <a:r>
            <a:rPr lang="en-US" sz="2000" kern="1200" dirty="0" err="1"/>
            <a:t>վերաբերյալ</a:t>
          </a:r>
          <a:r>
            <a:rPr lang="en-US" sz="2000" kern="1200" dirty="0"/>
            <a:t>: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7769" y="0"/>
        <a:ext cx="7790160" cy="1361643"/>
      </dsp:txXfrm>
    </dsp:sp>
    <dsp:sp modelId="{D65B93AE-DB9A-4563-A64B-8842C155B6E0}">
      <dsp:nvSpPr>
        <dsp:cNvPr id="0" name=""/>
        <dsp:cNvSpPr/>
      </dsp:nvSpPr>
      <dsp:spPr>
        <a:xfrm>
          <a:off x="408344" y="85776"/>
          <a:ext cx="1386297" cy="11900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9000" b="-19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B5C2F0-06A7-493F-A7BB-FAF77AE42697}">
      <dsp:nvSpPr>
        <dsp:cNvPr id="0" name=""/>
        <dsp:cNvSpPr/>
      </dsp:nvSpPr>
      <dsp:spPr>
        <a:xfrm>
          <a:off x="0" y="1497826"/>
          <a:ext cx="9907930" cy="13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Ուսուցման</a:t>
          </a:r>
          <a:r>
            <a:rPr lang="hy-AM" sz="2000" kern="1200" dirty="0"/>
            <a:t>, ուսումնառության </a:t>
          </a:r>
          <a:r>
            <a:rPr lang="en-US" sz="2000" kern="1200" dirty="0"/>
            <a:t>և </a:t>
          </a:r>
          <a:r>
            <a:rPr lang="en-US" sz="2000" kern="1200" dirty="0" err="1"/>
            <a:t>մանկավարժա­հո­գե­բա­նական</a:t>
          </a:r>
          <a:r>
            <a:rPr lang="en-US" sz="2000" kern="1200" dirty="0"/>
            <a:t> </a:t>
          </a:r>
          <a:r>
            <a:rPr lang="en-US" sz="2000" kern="1200" dirty="0" err="1"/>
            <a:t>ծառայությունների</a:t>
          </a:r>
          <a:r>
            <a:rPr lang="en-US" sz="2000" kern="1200" dirty="0"/>
            <a:t> </a:t>
          </a:r>
          <a:r>
            <a:rPr lang="en-US" sz="2000" b="1" kern="1200" dirty="0" err="1"/>
            <a:t>անհատական</a:t>
          </a:r>
          <a:r>
            <a:rPr lang="en-US" sz="2000" b="1" kern="1200" dirty="0"/>
            <a:t> </a:t>
          </a:r>
          <a:r>
            <a:rPr lang="en-US" sz="2000" b="1" kern="1200" dirty="0" err="1"/>
            <a:t>պլան</a:t>
          </a:r>
          <a:r>
            <a:rPr lang="hy-AM" sz="2000" b="1" kern="1200" dirty="0"/>
            <a:t>ավորում</a:t>
          </a:r>
          <a:r>
            <a:rPr lang="hy-AM" sz="2000" b="1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7769" y="1497826"/>
        <a:ext cx="7790160" cy="1361834"/>
      </dsp:txXfrm>
    </dsp:sp>
    <dsp:sp modelId="{51ACE839-9C24-412C-87B5-00EC310A1F3E}">
      <dsp:nvSpPr>
        <dsp:cNvPr id="0" name=""/>
        <dsp:cNvSpPr/>
      </dsp:nvSpPr>
      <dsp:spPr>
        <a:xfrm>
          <a:off x="399427" y="1556189"/>
          <a:ext cx="1404132" cy="12451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DC4DB5-3B7E-4AB9-A3F3-9E5AAF4B0726}">
      <dsp:nvSpPr>
        <dsp:cNvPr id="0" name=""/>
        <dsp:cNvSpPr/>
      </dsp:nvSpPr>
      <dsp:spPr>
        <a:xfrm>
          <a:off x="0" y="2996034"/>
          <a:ext cx="9907930" cy="1361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Համակարգ</a:t>
          </a:r>
          <a:r>
            <a:rPr lang="en-US" sz="2000" kern="1200" dirty="0"/>
            <a:t>, </a:t>
          </a:r>
          <a:r>
            <a:rPr lang="en-US" sz="2000" kern="1200" dirty="0" err="1"/>
            <a:t>որը</a:t>
          </a:r>
          <a:r>
            <a:rPr lang="en-US" sz="2000" kern="1200" dirty="0"/>
            <a:t> </a:t>
          </a:r>
          <a:r>
            <a:rPr lang="en-US" sz="2000" kern="1200" dirty="0" err="1"/>
            <a:t>թույլ</a:t>
          </a:r>
          <a:r>
            <a:rPr lang="en-US" sz="2000" kern="1200" dirty="0"/>
            <a:t> է </a:t>
          </a:r>
          <a:r>
            <a:rPr lang="en-US" sz="2000" kern="1200" dirty="0" err="1"/>
            <a:t>տալիս</a:t>
          </a:r>
          <a:r>
            <a:rPr lang="en-US" sz="2000" kern="1200" dirty="0"/>
            <a:t> </a:t>
          </a:r>
          <a:r>
            <a:rPr lang="hy-AM" sz="2000" kern="1200" dirty="0"/>
            <a:t>հստակ տեսնել երեխայի կրթության ճանապարհային քարտեզ</a:t>
          </a:r>
          <a:r>
            <a:rPr lang="en-US" sz="2000" kern="1200" dirty="0"/>
            <a:t>ը</a:t>
          </a:r>
          <a:r>
            <a:rPr lang="hy-AM" sz="2000" kern="1200" dirty="0"/>
            <a:t>: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7769" y="2996034"/>
        <a:ext cx="7790160" cy="1361834"/>
      </dsp:txXfrm>
    </dsp:sp>
    <dsp:sp modelId="{E6018ED0-6EE4-42C1-8920-E9E06DA5FC89}">
      <dsp:nvSpPr>
        <dsp:cNvPr id="0" name=""/>
        <dsp:cNvSpPr/>
      </dsp:nvSpPr>
      <dsp:spPr>
        <a:xfrm>
          <a:off x="387696" y="3072651"/>
          <a:ext cx="1427594" cy="12082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5000" b="-5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081C2-DE8E-4F87-B2A7-2728C1C30A1D}">
      <dsp:nvSpPr>
        <dsp:cNvPr id="0" name=""/>
        <dsp:cNvSpPr/>
      </dsp:nvSpPr>
      <dsp:spPr>
        <a:xfrm>
          <a:off x="0" y="192786"/>
          <a:ext cx="10936941" cy="1954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88347-F26C-4DB6-A801-00B17D911BFC}">
      <dsp:nvSpPr>
        <dsp:cNvPr id="0" name=""/>
        <dsp:cNvSpPr/>
      </dsp:nvSpPr>
      <dsp:spPr>
        <a:xfrm>
          <a:off x="424150" y="438163"/>
          <a:ext cx="1239911" cy="14634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CC40C-2A40-41E3-85F0-0A480D861724}">
      <dsp:nvSpPr>
        <dsp:cNvPr id="0" name=""/>
        <dsp:cNvSpPr/>
      </dsp:nvSpPr>
      <dsp:spPr>
        <a:xfrm rot="10800000">
          <a:off x="328423" y="2149815"/>
          <a:ext cx="1431366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Ներառե</a:t>
          </a: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լ սանին և </a:t>
          </a:r>
          <a:r>
            <a:rPr lang="hy-AM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ծնողին ուսումնառության </a:t>
          </a: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պլանավոր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ման գործընթա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ցում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72442" y="2149815"/>
        <a:ext cx="1343328" cy="2815722"/>
      </dsp:txXfrm>
    </dsp:sp>
    <dsp:sp modelId="{00DD4FBB-313B-4E65-913A-63D9AC24C662}">
      <dsp:nvSpPr>
        <dsp:cNvPr id="0" name=""/>
        <dsp:cNvSpPr/>
      </dsp:nvSpPr>
      <dsp:spPr>
        <a:xfrm>
          <a:off x="1883780" y="438163"/>
          <a:ext cx="1239911" cy="14634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EED79-994B-4867-A782-0F93FF739957}">
      <dsp:nvSpPr>
        <dsp:cNvPr id="0" name=""/>
        <dsp:cNvSpPr/>
      </dsp:nvSpPr>
      <dsp:spPr>
        <a:xfrm rot="10800000">
          <a:off x="1883780" y="2149815"/>
          <a:ext cx="1239911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Կիրառել նորարարական մոտեցումներ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21912" y="2149815"/>
        <a:ext cx="1163647" cy="2821609"/>
      </dsp:txXfrm>
    </dsp:sp>
    <dsp:sp modelId="{3509BC17-4195-4EFC-85BF-DEEDF60D604C}">
      <dsp:nvSpPr>
        <dsp:cNvPr id="0" name=""/>
        <dsp:cNvSpPr/>
      </dsp:nvSpPr>
      <dsp:spPr>
        <a:xfrm>
          <a:off x="3316114" y="438163"/>
          <a:ext cx="1239911" cy="14634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091FF-9B6F-4A48-9B7B-685B4AE45343}">
      <dsp:nvSpPr>
        <dsp:cNvPr id="0" name=""/>
        <dsp:cNvSpPr/>
      </dsp:nvSpPr>
      <dsp:spPr>
        <a:xfrm rot="10800000">
          <a:off x="3260950" y="2157279"/>
          <a:ext cx="1376773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Ապահովել խթանող միջավայր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03291" y="2157279"/>
        <a:ext cx="1292091" cy="2817400"/>
      </dsp:txXfrm>
    </dsp:sp>
    <dsp:sp modelId="{514DAD10-71D9-4760-A687-368755CA6584}">
      <dsp:nvSpPr>
        <dsp:cNvPr id="0" name=""/>
        <dsp:cNvSpPr/>
      </dsp:nvSpPr>
      <dsp:spPr>
        <a:xfrm>
          <a:off x="4802458" y="438163"/>
          <a:ext cx="1239911" cy="1463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B6D6E-89A0-4BCD-8616-C678C006B119}">
      <dsp:nvSpPr>
        <dsp:cNvPr id="0" name=""/>
        <dsp:cNvSpPr/>
      </dsp:nvSpPr>
      <dsp:spPr>
        <a:xfrm rot="10800000">
          <a:off x="4748447" y="2149815"/>
          <a:ext cx="1347932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Լինել համբերատար</a:t>
          </a:r>
          <a:endParaRPr lang="en-US" sz="1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89901" y="2149815"/>
        <a:ext cx="1265024" cy="2818287"/>
      </dsp:txXfrm>
    </dsp:sp>
    <dsp:sp modelId="{C9C84D93-086E-4348-A297-64098FE0E021}">
      <dsp:nvSpPr>
        <dsp:cNvPr id="0" name=""/>
        <dsp:cNvSpPr/>
      </dsp:nvSpPr>
      <dsp:spPr>
        <a:xfrm>
          <a:off x="6303433" y="438163"/>
          <a:ext cx="1239911" cy="1463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E012-BF27-4296-92F4-886507F6C495}">
      <dsp:nvSpPr>
        <dsp:cNvPr id="0" name=""/>
        <dsp:cNvSpPr/>
      </dsp:nvSpPr>
      <dsp:spPr>
        <a:xfrm rot="10800000">
          <a:off x="6220371" y="2149815"/>
          <a:ext cx="1406034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Ապահովել միասնական մոտեցում</a:t>
          </a:r>
          <a:endParaRPr lang="en-US" sz="1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263611" y="2149815"/>
        <a:ext cx="1319554" cy="2816501"/>
      </dsp:txXfrm>
    </dsp:sp>
    <dsp:sp modelId="{790F9F8C-3C6A-448E-BB4C-FA8DD1FFA7F7}">
      <dsp:nvSpPr>
        <dsp:cNvPr id="0" name=""/>
        <dsp:cNvSpPr/>
      </dsp:nvSpPr>
      <dsp:spPr>
        <a:xfrm>
          <a:off x="7750397" y="438163"/>
          <a:ext cx="1239911" cy="1463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A0B0A-33CB-4571-83BE-43702894EA4A}">
      <dsp:nvSpPr>
        <dsp:cNvPr id="0" name=""/>
        <dsp:cNvSpPr/>
      </dsp:nvSpPr>
      <dsp:spPr>
        <a:xfrm rot="10800000">
          <a:off x="7750397" y="2149815"/>
          <a:ext cx="1239911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Ունենալ իրատեսական ակնկալիքներ </a:t>
          </a:r>
          <a:endParaRPr lang="en-US" sz="1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88529" y="2149815"/>
        <a:ext cx="1163647" cy="2821609"/>
      </dsp:txXfrm>
    </dsp:sp>
    <dsp:sp modelId="{10AA2F56-C545-4749-9B01-6D229C37B519}">
      <dsp:nvSpPr>
        <dsp:cNvPr id="0" name=""/>
        <dsp:cNvSpPr/>
      </dsp:nvSpPr>
      <dsp:spPr>
        <a:xfrm>
          <a:off x="9241453" y="438163"/>
          <a:ext cx="1239911" cy="14634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4FAC0-1FD1-4C59-B1A3-A793BE928937}">
      <dsp:nvSpPr>
        <dsp:cNvPr id="0" name=""/>
        <dsp:cNvSpPr/>
      </dsp:nvSpPr>
      <dsp:spPr>
        <a:xfrm rot="10800000">
          <a:off x="9114300" y="2149815"/>
          <a:ext cx="1494217" cy="285974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Պահպանել գաղտնիութ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յուն</a:t>
          </a:r>
          <a:endParaRPr lang="en-US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160252" y="2149815"/>
        <a:ext cx="1402313" cy="2813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51532-D622-40E8-B657-8C2E59ADCB1F}">
      <dsp:nvSpPr>
        <dsp:cNvPr id="0" name=""/>
        <dsp:cNvSpPr/>
      </dsp:nvSpPr>
      <dsp:spPr>
        <a:xfrm>
          <a:off x="3900" y="30120"/>
          <a:ext cx="2872500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b="1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ՈՎ</a:t>
          </a:r>
          <a:endParaRPr lang="en-US" sz="1800" kern="1200">
            <a:latin typeface="GHEA Grapalat" panose="02000506050000020003" pitchFamily="50" charset="0"/>
          </a:endParaRPr>
        </a:p>
      </dsp:txBody>
      <dsp:txXfrm>
        <a:off x="3900" y="30120"/>
        <a:ext cx="2872500" cy="518400"/>
      </dsp:txXfrm>
    </dsp:sp>
    <dsp:sp modelId="{6042F956-A6BA-4310-9278-806A616F26CC}">
      <dsp:nvSpPr>
        <dsp:cNvPr id="0" name=""/>
        <dsp:cNvSpPr/>
      </dsp:nvSpPr>
      <dsp:spPr>
        <a:xfrm>
          <a:off x="0" y="594984"/>
          <a:ext cx="2872500" cy="22504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800" kern="1200">
              <a:latin typeface="GHEA Grapalat" panose="02000506050000020003" pitchFamily="50" charset="0"/>
              <a:ea typeface="Arial"/>
              <a:cs typeface="Arial"/>
              <a:sym typeface="Arial"/>
            </a:rPr>
            <a:t>Երեխանի </a:t>
          </a:r>
          <a:r>
            <a:rPr lang="hy-AM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անուն</a:t>
          </a:r>
          <a:endParaRPr lang="en-US" sz="1800" kern="1200" dirty="0">
            <a:latin typeface="GHEA Grapalat" panose="02000506050000020003" pitchFamily="50" charset="0"/>
          </a:endParaRPr>
        </a:p>
      </dsp:txBody>
      <dsp:txXfrm>
        <a:off x="0" y="594984"/>
        <a:ext cx="2872500" cy="2250471"/>
      </dsp:txXfrm>
    </dsp:sp>
    <dsp:sp modelId="{05967847-BACB-4D51-9113-283BE9BBBB1A}">
      <dsp:nvSpPr>
        <dsp:cNvPr id="0" name=""/>
        <dsp:cNvSpPr/>
      </dsp:nvSpPr>
      <dsp:spPr>
        <a:xfrm>
          <a:off x="3313968" y="45646"/>
          <a:ext cx="2925497" cy="518400"/>
        </a:xfrm>
        <a:prstGeom prst="rect">
          <a:avLst/>
        </a:prstGeom>
        <a:gradFill rotWithShape="0">
          <a:gsLst>
            <a:gs pos="0">
              <a:schemeClr val="accent5">
                <a:hueOff val="-1519836"/>
                <a:satOff val="1607"/>
                <a:lumOff val="-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836"/>
                <a:satOff val="1607"/>
                <a:lumOff val="-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836"/>
                <a:satOff val="1607"/>
                <a:lumOff val="-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b="1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ԻՆՉ</a:t>
          </a:r>
          <a:endParaRPr lang="en-US" sz="1800" kern="1200" dirty="0">
            <a:latin typeface="GHEA Grapalat" panose="02000506050000020003" pitchFamily="50" charset="0"/>
          </a:endParaRPr>
        </a:p>
      </dsp:txBody>
      <dsp:txXfrm>
        <a:off x="3313968" y="45646"/>
        <a:ext cx="2925497" cy="518400"/>
      </dsp:txXfrm>
    </dsp:sp>
    <dsp:sp modelId="{65A788CD-DD6D-4429-B999-2F34098E98C7}">
      <dsp:nvSpPr>
        <dsp:cNvPr id="0" name=""/>
        <dsp:cNvSpPr/>
      </dsp:nvSpPr>
      <dsp:spPr>
        <a:xfrm>
          <a:off x="3308008" y="594984"/>
          <a:ext cx="2872500" cy="2250471"/>
        </a:xfrm>
        <a:prstGeom prst="rect">
          <a:avLst/>
        </a:prstGeom>
        <a:solidFill>
          <a:schemeClr val="accent5">
            <a:tint val="40000"/>
            <a:alpha val="90000"/>
            <a:hueOff val="-1343620"/>
            <a:satOff val="1280"/>
            <a:lumOff val="-41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343620"/>
              <a:satOff val="1280"/>
              <a:lumOff val="-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Ձևավորվող կարողություն, հմտություն</a:t>
          </a:r>
          <a:r>
            <a:rPr lang="hy-AM" sz="1800" kern="1200">
              <a:latin typeface="GHEA Grapalat" panose="02000506050000020003" pitchFamily="50" charset="0"/>
              <a:ea typeface="Arial"/>
              <a:cs typeface="Arial"/>
              <a:sym typeface="Arial"/>
            </a:rPr>
            <a:t>, երեխայի </a:t>
          </a:r>
          <a:r>
            <a:rPr lang="hy-AM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վարք</a:t>
          </a:r>
          <a:endParaRPr lang="en-US" sz="1800" kern="1200" dirty="0">
            <a:latin typeface="GHEA Grapalat" panose="02000506050000020003" pitchFamily="50" charset="0"/>
          </a:endParaRPr>
        </a:p>
      </dsp:txBody>
      <dsp:txXfrm>
        <a:off x="3308008" y="594984"/>
        <a:ext cx="2872500" cy="2250471"/>
      </dsp:txXfrm>
    </dsp:sp>
    <dsp:sp modelId="{F2D1275B-862F-42E3-AB5F-C8D6EC6B6179}">
      <dsp:nvSpPr>
        <dsp:cNvPr id="0" name=""/>
        <dsp:cNvSpPr/>
      </dsp:nvSpPr>
      <dsp:spPr>
        <a:xfrm>
          <a:off x="6609157" y="76584"/>
          <a:ext cx="2872500" cy="518400"/>
        </a:xfrm>
        <a:prstGeom prst="rect">
          <a:avLst/>
        </a:prstGeom>
        <a:gradFill rotWithShape="0">
          <a:gsLst>
            <a:gs pos="0">
              <a:schemeClr val="accent5">
                <a:hueOff val="-3039673"/>
                <a:satOff val="3213"/>
                <a:lumOff val="-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9673"/>
                <a:satOff val="3213"/>
                <a:lumOff val="-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9673"/>
                <a:satOff val="3213"/>
                <a:lumOff val="-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800" b="1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ՈՐՏԵՂ</a:t>
          </a:r>
          <a:endParaRPr lang="en-US" sz="1800" kern="1200" dirty="0">
            <a:latin typeface="GHEA Grapalat" panose="02000506050000020003" pitchFamily="50" charset="0"/>
          </a:endParaRPr>
        </a:p>
      </dsp:txBody>
      <dsp:txXfrm>
        <a:off x="6609157" y="76584"/>
        <a:ext cx="2872500" cy="518400"/>
      </dsp:txXfrm>
    </dsp:sp>
    <dsp:sp modelId="{9CE49E98-5F09-4CC8-A1B6-39A11ACE98F6}">
      <dsp:nvSpPr>
        <dsp:cNvPr id="0" name=""/>
        <dsp:cNvSpPr/>
      </dsp:nvSpPr>
      <dsp:spPr>
        <a:xfrm>
          <a:off x="6609157" y="563455"/>
          <a:ext cx="2872500" cy="2250471"/>
        </a:xfrm>
        <a:prstGeom prst="rect">
          <a:avLst/>
        </a:prstGeom>
        <a:solidFill>
          <a:schemeClr val="accent5">
            <a:tint val="40000"/>
            <a:alpha val="90000"/>
            <a:hueOff val="-2687239"/>
            <a:satOff val="2559"/>
            <a:lumOff val="-8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687239"/>
              <a:satOff val="2559"/>
              <a:lumOff val="-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Միջավայր (ՆՈւՀ, տուն, համայնք),</a:t>
          </a:r>
          <a:r>
            <a:rPr lang="en-US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 </a:t>
          </a:r>
          <a:r>
            <a:rPr lang="hy-AM" sz="1800" kern="1200" dirty="0">
              <a:latin typeface="GHEA Grapalat" panose="02000506050000020003" pitchFamily="50" charset="0"/>
              <a:ea typeface="Arial"/>
              <a:cs typeface="Arial"/>
              <a:sym typeface="Arial"/>
            </a:rPr>
            <a:t>գործունեության բնագավառ </a:t>
          </a:r>
          <a:r>
            <a:rPr lang="hy-AM" sz="1800" kern="1200" dirty="0">
              <a:latin typeface="GHEA Grapalat" panose="02000506050000020003" pitchFamily="50" charset="0"/>
              <a:cs typeface="Arial"/>
              <a:sym typeface="Arial"/>
            </a:rPr>
            <a:t>(խաղ, կրթություն, կենցաղ, ժամանց)</a:t>
          </a:r>
          <a:endParaRPr lang="en-US" sz="1800" kern="1200" dirty="0">
            <a:latin typeface="GHEA Grapalat" panose="02000506050000020003" pitchFamily="50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GHEA Grapalat" panose="02000506050000020003" pitchFamily="50" charset="0"/>
            <a:cs typeface="Arial"/>
            <a:sym typeface="Arial"/>
          </a:endParaRPr>
        </a:p>
      </dsp:txBody>
      <dsp:txXfrm>
        <a:off x="6609157" y="563455"/>
        <a:ext cx="2872500" cy="22504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ECFFD-4B84-46F3-BCBA-1CF867DA0920}">
      <dsp:nvSpPr>
        <dsp:cNvPr id="0" name=""/>
        <dsp:cNvSpPr/>
      </dsp:nvSpPr>
      <dsp:spPr>
        <a:xfrm>
          <a:off x="1393" y="0"/>
          <a:ext cx="3622126" cy="491723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1" i="0" u="none" strike="noStrike" kern="1200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Ի՞ՆՉ </a:t>
          </a:r>
        </a:p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Ճանաչաղական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599" y="43206"/>
        <a:ext cx="3535714" cy="1388757"/>
      </dsp:txXfrm>
    </dsp:sp>
    <dsp:sp modelId="{B0562032-D4A1-40E3-BB8F-EFED6B867D3B}">
      <dsp:nvSpPr>
        <dsp:cNvPr id="0" name=""/>
        <dsp:cNvSpPr/>
      </dsp:nvSpPr>
      <dsp:spPr>
        <a:xfrm>
          <a:off x="345668" y="1490349"/>
          <a:ext cx="2897701" cy="1300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1" u="none" strike="noStrike" kern="1200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Նյութի ներկայացման ձևերի բազմազանություն</a:t>
          </a:r>
          <a:endParaRPr lang="en-US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3768" y="1528449"/>
        <a:ext cx="2821501" cy="1224613"/>
      </dsp:txXfrm>
    </dsp:sp>
    <dsp:sp modelId="{42EE3AC6-A98A-42A7-B489-22BC2B8D663C}">
      <dsp:nvSpPr>
        <dsp:cNvPr id="0" name=""/>
        <dsp:cNvSpPr/>
      </dsp:nvSpPr>
      <dsp:spPr>
        <a:xfrm>
          <a:off x="363605" y="3029070"/>
          <a:ext cx="2897701" cy="1641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Ուսումնական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նյութը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ներկայացնել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բազմազան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եղանակներով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՝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հաշվի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առնելով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ե</a:t>
          </a:r>
          <a:r>
            <a:rPr lang="hy-AM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րեխաներ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ի՝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սովորելու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կարողությունը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ուսումնառության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ոճեր</a:t>
          </a:r>
          <a:r>
            <a:rPr lang="hy-AM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ը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1692" y="3077157"/>
        <a:ext cx="2801527" cy="1545624"/>
      </dsp:txXfrm>
    </dsp:sp>
    <dsp:sp modelId="{237BB732-C49B-4E2C-A66B-C813E3861AA6}">
      <dsp:nvSpPr>
        <dsp:cNvPr id="0" name=""/>
        <dsp:cNvSpPr/>
      </dsp:nvSpPr>
      <dsp:spPr>
        <a:xfrm>
          <a:off x="3895178" y="0"/>
          <a:ext cx="3622126" cy="491723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ԻՆՉՊԵ</a:t>
          </a:r>
          <a:r>
            <a:rPr lang="hy-AM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՞</a:t>
          </a: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 </a:t>
          </a:r>
          <a:endParaRPr lang="hy-AM" sz="1400" b="1" kern="120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Ռազմավարական</a:t>
          </a:r>
          <a:endParaRPr lang="en-US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938384" y="43206"/>
        <a:ext cx="3535714" cy="1388757"/>
      </dsp:txXfrm>
    </dsp:sp>
    <dsp:sp modelId="{BA8E2B53-F136-404B-AE28-B48BA5D44FCA}">
      <dsp:nvSpPr>
        <dsp:cNvPr id="0" name=""/>
        <dsp:cNvSpPr/>
      </dsp:nvSpPr>
      <dsp:spPr>
        <a:xfrm>
          <a:off x="4257391" y="1475833"/>
          <a:ext cx="2897701" cy="1229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1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Ուսումնական գործունեության, գիտելիքի արտահայտման ձևերի բազմազանություն</a:t>
          </a:r>
          <a:endParaRPr lang="en-US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93410" y="1511852"/>
        <a:ext cx="2825663" cy="1157750"/>
      </dsp:txXfrm>
    </dsp:sp>
    <dsp:sp modelId="{815A48CC-81FB-47DA-A4FE-249D5705D31B}">
      <dsp:nvSpPr>
        <dsp:cNvPr id="0" name=""/>
        <dsp:cNvSpPr/>
      </dsp:nvSpPr>
      <dsp:spPr>
        <a:xfrm>
          <a:off x="4198930" y="2894819"/>
          <a:ext cx="3014623" cy="1775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Սաներին տրամադրել ուսուցման  գործընթացում գործելու և արտահայտվելու տարբերակներ՝ հաշվի առնելով նրանց կարողություններն ու առանձնահատկությունները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50944" y="2946833"/>
        <a:ext cx="2910595" cy="1671860"/>
      </dsp:txXfrm>
    </dsp:sp>
    <dsp:sp modelId="{8FAF47B9-6952-4BDF-874D-BCEEDCD8080B}">
      <dsp:nvSpPr>
        <dsp:cNvPr id="0" name=""/>
        <dsp:cNvSpPr/>
      </dsp:nvSpPr>
      <dsp:spPr>
        <a:xfrm>
          <a:off x="7790357" y="0"/>
          <a:ext cx="3622126" cy="491723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ԻՆՉՈ</a:t>
          </a:r>
          <a:r>
            <a:rPr lang="hy-AM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՞ւ</a:t>
          </a: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Հուզական</a:t>
          </a:r>
          <a:endParaRPr lang="en-US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33563" y="43206"/>
        <a:ext cx="3535714" cy="1388757"/>
      </dsp:txXfrm>
    </dsp:sp>
    <dsp:sp modelId="{6B93A591-061C-4CBF-8C46-F5628E0453EE}">
      <dsp:nvSpPr>
        <dsp:cNvPr id="0" name=""/>
        <dsp:cNvSpPr/>
      </dsp:nvSpPr>
      <dsp:spPr>
        <a:xfrm>
          <a:off x="8151177" y="1475672"/>
          <a:ext cx="2897701" cy="1300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b="1" u="none" strike="noStrike" kern="1200" cap="none"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rPr>
            <a:t>Ներգրավման ձևերի բազմազանություն</a:t>
          </a:r>
          <a:endParaRPr lang="en-US" sz="1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89277" y="1513772"/>
        <a:ext cx="2821501" cy="1224613"/>
      </dsp:txXfrm>
    </dsp:sp>
    <dsp:sp modelId="{1A01E979-B503-4D09-93BD-184C7ACC4633}">
      <dsp:nvSpPr>
        <dsp:cNvPr id="0" name=""/>
        <dsp:cNvSpPr/>
      </dsp:nvSpPr>
      <dsp:spPr>
        <a:xfrm>
          <a:off x="8151177" y="3029070"/>
          <a:ext cx="2897701" cy="1641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Խթանել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hy-AM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սա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ների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մոտիվացիան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՝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տրամադրելով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ներգրավման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բազմազան</a:t>
          </a:r>
          <a:r>
            <a:rPr lang="ru-RU" sz="1400" u="none" strike="noStrike" kern="1200" cap="none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1400" u="none" strike="noStrike" kern="1200" cap="none" dirty="0" err="1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հնարավորություններ</a:t>
          </a:r>
          <a:endParaRPr lang="en-U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99264" y="3077157"/>
        <a:ext cx="2801527" cy="1545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FA51-234F-4398-9E36-0C4403B1CB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9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FA51-234F-4398-9E36-0C4403B1CB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43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C75BB7F-C29C-4B93-BC8C-447C1CBD4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8721EAF-B22D-4421-A952-B2756B5D50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AA8FA-D866-4983-910C-9A55F878E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3D726-050A-4CF3-9256-CFA0506807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2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FA51-234F-4398-9E36-0C4403B1CBA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4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69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EF22-6065-F8F1-F23D-A63CE7C0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9825B-066D-8968-86EB-6F307D30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EAC68-D233-EA2F-0076-2B9E96FB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D8E-ECE2-4D7C-B906-99EC46842A2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75821-752F-D8BE-AAAC-05A92DAF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1182B-9FEB-84D6-FE2D-E2254008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634-EE7C-4AE6-8B98-4D8A1C8CC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60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274A19-FF46-64E3-FC69-A7471BC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D8E-ECE2-4D7C-B906-99EC46842A2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8A2291-A3B7-3D3B-476F-F252C09A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623D6-1254-8C58-4A46-A62FA70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634-EE7C-4AE6-8B98-4D8A1C8CC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5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04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6553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3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28413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FEF22-6065-F8F1-F23D-A63CE7C0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49825B-066D-8968-86EB-6F307D304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EAC68-D233-EA2F-0076-2B9E96FB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D8E-ECE2-4D7C-B906-99EC46842A2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75821-752F-D8BE-AAAC-05A92DAF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1182B-9FEB-84D6-FE2D-E2254008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634-EE7C-4AE6-8B98-4D8A1C8CC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7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C274A19-FF46-64E3-FC69-A7471BC7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D8E-ECE2-4D7C-B906-99EC46842A28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8A2291-A3B7-3D3B-476F-F252C09A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D623D6-1254-8C58-4A46-A62FA70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77634-EE7C-4AE6-8B98-4D8A1C8CC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18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8557-F6D8-4E07-A1D9-A4BB5C3E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077B4-A13D-4DED-9F53-0844686D2ED6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316E7-6663-4BD9-9DC7-B6B67390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A3FA-42A3-4B34-922A-83B11A81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F2619-9507-4F1A-AE44-46B600FDA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34621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AF4E-4678-4602-B84F-E709D5D9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D167-D8B8-4CFF-9934-8DA338652A44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0E53-3950-421F-BA48-A151B5D8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61A32-3313-405E-A711-2F42A85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C55E0-EE62-43C9-9115-208969836E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59954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09C7C-530F-428E-A339-A4A9808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2D62-B722-4479-BF0C-81EA78D12F71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E4024-61EE-449D-A8BA-0661CD73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C9098-0B7E-4977-B71D-F91977D0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4C8E3-05FF-4C4E-8FC5-673D7D917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321294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5E0716-F67E-4137-BFB9-F1D57FA3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7CBC-773B-497A-836E-2886CB22ACB6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50D71C-6BFE-4244-94C7-EEC39330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9F3BA4-5D8E-4113-8ADD-F9F30483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3BB0-95F2-4E13-95D2-321724121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418356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AF900C-C8FF-48F9-A75F-4A7F5C28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E8B5-92DA-4EE8-9A28-96B04F252FE5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DA1C84-4D42-4BDC-B656-F5D94D03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3E2066-EAA5-4E8D-B557-8129BCCF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7D66B-0324-45FE-88AE-C9647D6FC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389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53E3E1-B30E-4D09-BF86-68A81CDA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86BC-0856-4F96-B118-2A217258CDA5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EEB704-8A5E-4BB6-8809-E36D539B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CC1B33-A182-4AAB-A134-3FA16FE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00F8C-5586-483B-90D1-B8B0E600C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57548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75E9FA-51EA-4FAD-9FB2-00ED4946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63B8-5E90-4D2D-8CF6-FCAC08B5FB41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B474D3-4B8B-425B-90C9-3C9BC5DC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9D5AEE-B113-46F6-92D9-6D812FD2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AAE70-9513-4933-A90D-E760705FB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3446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C0461F-9375-423C-A540-3292C315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A698B-243D-4BE1-9A84-87CC3AC9A676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19BE7C-1DC6-4C8C-9366-AFBBACD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309906-C968-420B-BA6B-4C67516E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FDC8-347F-4364-AA7D-D92F4E929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88011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E28EED-318D-4D20-B8F0-76A977741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81ED0-072A-4CC0-9A32-FA5A9E81EEB1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FD93E-29DC-4874-A1E5-C34E4C64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8EEAFC-1CD9-4DAF-9092-2F69F280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37DF-557E-43AF-9B72-64C998C76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3420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7EE99-C0B3-4013-8424-27CCD36A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9A3B-254B-4874-8957-D125499B59DD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7EC97-498E-4B55-BF77-028CEE8F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C035-5CD0-4FDA-841E-8FA5FF4C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E0E76-BFB9-433D-A868-DC675FBA3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4305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505B4-B8C6-40E5-8AA1-E05B639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0C22-2207-45A5-AE3D-6E15E4315FC0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1D111-D399-4006-B895-AA6B9A3E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627C-E084-4FEE-82DD-E0FA88D3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8610F-38DB-4B69-8F80-63E7F95A9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596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  <p:sldLayoutId id="2147483694" r:id="rId16"/>
    <p:sldLayoutId id="2147483695" r:id="rId17"/>
    <p:sldLayoutId id="2147483712" r:id="rId18"/>
    <p:sldLayoutId id="214748371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CEB7CE-78C1-4B1E-9191-8A8825DC16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B167EA2-384C-4E67-9031-1B33B4DDA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1C0C-78CC-4891-BD38-408AD45FF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8E5E97-A944-44D3-8412-7098E23C76CD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54DE-8613-49F8-AD30-74096B900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991A8-E8E4-4FC3-AB5A-9D7330A54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2CA9F19-7645-4205-8EDA-C2EB2FEBB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79.sv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D1FAC-0532-F9D0-4A7E-A29A2A9311C2}"/>
              </a:ext>
            </a:extLst>
          </p:cNvPr>
          <p:cNvSpPr/>
          <p:nvPr/>
        </p:nvSpPr>
        <p:spPr>
          <a:xfrm>
            <a:off x="0" y="0"/>
            <a:ext cx="413216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64ACA-4934-D18D-8FD7-0E0438AA8474}"/>
              </a:ext>
            </a:extLst>
          </p:cNvPr>
          <p:cNvSpPr txBox="1"/>
          <p:nvPr/>
        </p:nvSpPr>
        <p:spPr>
          <a:xfrm>
            <a:off x="382555" y="1831307"/>
            <a:ext cx="337768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y-AM" altLang="ko-K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_______________ տարածքային մանկավարժահոգեբանական աջակցության կենտրոն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959BA2-FFAE-8264-E74E-8107158EDD78}"/>
              </a:ext>
            </a:extLst>
          </p:cNvPr>
          <p:cNvSpPr txBox="1"/>
          <p:nvPr/>
        </p:nvSpPr>
        <p:spPr>
          <a:xfrm>
            <a:off x="1002287" y="6098965"/>
            <a:ext cx="21477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y-AM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Երևան 202</a:t>
            </a:r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8F514-B36C-2CAB-7F52-A8D0D0E9B410}"/>
              </a:ext>
            </a:extLst>
          </p:cNvPr>
          <p:cNvSpPr txBox="1"/>
          <p:nvPr/>
        </p:nvSpPr>
        <p:spPr>
          <a:xfrm>
            <a:off x="4690404" y="940860"/>
            <a:ext cx="7211028" cy="211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y-AM" sz="2800" b="1" dirty="0">
                <a:latin typeface="GHEA Grapalat" panose="02000506050000020003" pitchFamily="50" charset="0"/>
                <a:ea typeface="+mn-ea"/>
                <a:cs typeface="+mn-cs"/>
              </a:rPr>
              <a:t>ԿՐԹՈՒԹՅԱՆ ԵՎ ԶԱՐԳԱՑՄԱՆ ԿԱԶՄԱԿԵՐՊՄԱՆ ՄԱՆԿԱՎԱՐԺԱՀՈԳԵԲԱՆԱԿԱՆ </a:t>
            </a:r>
          </a:p>
          <a:p>
            <a:pPr algn="ctr">
              <a:lnSpc>
                <a:spcPct val="120000"/>
              </a:lnSpc>
            </a:pPr>
            <a:r>
              <a:rPr lang="hy-AM" sz="2800" b="1" dirty="0">
                <a:latin typeface="GHEA Grapalat" panose="02000506050000020003" pitchFamily="50" charset="0"/>
                <a:ea typeface="+mn-ea"/>
                <a:cs typeface="+mn-cs"/>
              </a:rPr>
              <a:t>ԱՋԱԿՑՈՒԹՅԱՆ ԾԱՌԱՅՈՒԹՅՈՒՆՆԵՐ</a:t>
            </a:r>
            <a:endParaRPr lang="ru-RU" sz="2800" dirty="0"/>
          </a:p>
        </p:txBody>
      </p:sp>
      <p:pic>
        <p:nvPicPr>
          <p:cNvPr id="7" name="Рисунок 6" descr="Академическая шапочка">
            <a:extLst>
              <a:ext uri="{FF2B5EF4-FFF2-40B4-BE49-F238E27FC236}">
                <a16:creationId xmlns:a16="http://schemas.microsoft.com/office/drawing/2014/main" id="{8196C492-4407-1320-8D33-75F9B56FC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997" y="4441565"/>
            <a:ext cx="914400" cy="914400"/>
          </a:xfrm>
          <a:prstGeom prst="rect">
            <a:avLst/>
          </a:prstGeom>
        </p:spPr>
      </p:pic>
      <p:pic>
        <p:nvPicPr>
          <p:cNvPr id="9" name="Рисунок 8" descr="Карандаш">
            <a:extLst>
              <a:ext uri="{FF2B5EF4-FFF2-40B4-BE49-F238E27FC236}">
                <a16:creationId xmlns:a16="http://schemas.microsoft.com/office/drawing/2014/main" id="{98872FD6-5551-8FC1-6F8F-E282759AA1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118" y="4287268"/>
            <a:ext cx="914400" cy="914400"/>
          </a:xfrm>
          <a:prstGeom prst="rect">
            <a:avLst/>
          </a:prstGeom>
        </p:spPr>
      </p:pic>
      <p:pic>
        <p:nvPicPr>
          <p:cNvPr id="11" name="Рисунок 10" descr="Закрытая книга">
            <a:extLst>
              <a:ext uri="{FF2B5EF4-FFF2-40B4-BE49-F238E27FC236}">
                <a16:creationId xmlns:a16="http://schemas.microsoft.com/office/drawing/2014/main" id="{6B82E62E-3E8D-59F9-6268-87B7157664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9737" y="5422754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ниги">
            <a:extLst>
              <a:ext uri="{FF2B5EF4-FFF2-40B4-BE49-F238E27FC236}">
                <a16:creationId xmlns:a16="http://schemas.microsoft.com/office/drawing/2014/main" id="{C50DDBA7-912F-75C8-8497-C6C74F91D8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2076" y="4441565"/>
            <a:ext cx="914400" cy="914400"/>
          </a:xfrm>
          <a:prstGeom prst="rect">
            <a:avLst/>
          </a:prstGeom>
        </p:spPr>
      </p:pic>
      <p:pic>
        <p:nvPicPr>
          <p:cNvPr id="17" name="Рисунок 16" descr="Телескоп">
            <a:extLst>
              <a:ext uri="{FF2B5EF4-FFF2-40B4-BE49-F238E27FC236}">
                <a16:creationId xmlns:a16="http://schemas.microsoft.com/office/drawing/2014/main" id="{ED55BA29-2CFD-2EBE-BA5B-37EBD79CE8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93215" y="5687246"/>
            <a:ext cx="914400" cy="914400"/>
          </a:xfrm>
          <a:prstGeom prst="rect">
            <a:avLst/>
          </a:prstGeom>
        </p:spPr>
      </p:pic>
      <p:pic>
        <p:nvPicPr>
          <p:cNvPr id="19" name="Рисунок 18" descr="Глобус">
            <a:extLst>
              <a:ext uri="{FF2B5EF4-FFF2-40B4-BE49-F238E27FC236}">
                <a16:creationId xmlns:a16="http://schemas.microsoft.com/office/drawing/2014/main" id="{72EA1D9E-9986-7A31-CCB4-E3BDDAD1EA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35408" y="5201668"/>
            <a:ext cx="914400" cy="914400"/>
          </a:xfrm>
          <a:prstGeom prst="rect">
            <a:avLst/>
          </a:prstGeom>
        </p:spPr>
      </p:pic>
      <p:pic>
        <p:nvPicPr>
          <p:cNvPr id="21" name="Рисунок 20" descr="Пользователи">
            <a:extLst>
              <a:ext uri="{FF2B5EF4-FFF2-40B4-BE49-F238E27FC236}">
                <a16:creationId xmlns:a16="http://schemas.microsoft.com/office/drawing/2014/main" id="{4CAB2FB7-A7C8-7961-4D2F-CD81FCA8CC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54197" y="5641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C3762AC-EF3A-7409-E217-B540F3399220}"/>
              </a:ext>
            </a:extLst>
          </p:cNvPr>
          <p:cNvGrpSpPr/>
          <p:nvPr/>
        </p:nvGrpSpPr>
        <p:grpSpPr>
          <a:xfrm>
            <a:off x="1848718" y="1810466"/>
            <a:ext cx="9468855" cy="3425181"/>
            <a:chOff x="1340426" y="2047800"/>
            <a:chExt cx="8844390" cy="3425181"/>
          </a:xfrm>
          <a:solidFill>
            <a:srgbClr val="FFCA08"/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E1B3B33-30BB-C561-A450-3E9898A40A18}"/>
                </a:ext>
              </a:extLst>
            </p:cNvPr>
            <p:cNvSpPr/>
            <p:nvPr/>
          </p:nvSpPr>
          <p:spPr>
            <a:xfrm>
              <a:off x="1340426" y="2047800"/>
              <a:ext cx="4145973" cy="1325563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>
                  <a:solidFill>
                    <a:schemeClr val="tx1"/>
                  </a:solidFill>
                  <a:latin typeface="GHEA Grapalat" panose="02000506050000020003" pitchFamily="50" charset="0"/>
                </a:rPr>
                <a:t>Կայուն դժվարություններ, որոնք խանգարում են ուսումնառությանը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44F72BF-1651-45DB-0AA8-8E63B7297836}"/>
                </a:ext>
              </a:extLst>
            </p:cNvPr>
            <p:cNvSpPr/>
            <p:nvPr/>
          </p:nvSpPr>
          <p:spPr>
            <a:xfrm>
              <a:off x="1340426" y="4147418"/>
              <a:ext cx="4145973" cy="1325563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hy-AM" sz="1800" kern="1200">
                  <a:solidFill>
                    <a:schemeClr val="tx1"/>
                  </a:solidFill>
                  <a:latin typeface="GHEA Grapalat" panose="02000506050000020003" pitchFamily="50" charset="0"/>
                </a:rPr>
                <a:t>Ե</a:t>
              </a:r>
              <a:r>
                <a:rPr lang="ru-RU" sz="1800" kern="1200">
                  <a:solidFill>
                    <a:schemeClr val="tx1"/>
                  </a:solidFill>
                  <a:latin typeface="GHEA Grapalat" panose="02000506050000020003" pitchFamily="50" charset="0"/>
                </a:rPr>
                <a:t>րեխայի ծնողի </a:t>
              </a:r>
              <a:r>
                <a:rPr lang="en-US" sz="1800" kern="1200">
                  <a:solidFill>
                    <a:schemeClr val="tx1"/>
                  </a:solidFill>
                  <a:latin typeface="GHEA Grapalat" panose="02000506050000020003" pitchFamily="50" charset="0"/>
                </a:rPr>
                <a:t>համաձայնությ</a:t>
              </a:r>
              <a:r>
                <a:rPr lang="hy-AM" sz="1800" kern="1200">
                  <a:solidFill>
                    <a:schemeClr val="tx1"/>
                  </a:solidFill>
                  <a:latin typeface="GHEA Grapalat" panose="02000506050000020003" pitchFamily="50" charset="0"/>
                </a:rPr>
                <a:t>ուն կամ խնամակալության և հոգաբարձության մարմնի դիմում </a:t>
              </a:r>
              <a:endParaRPr lang="ru-RU" sz="1800" kern="1200" dirty="0">
                <a:solidFill>
                  <a:schemeClr val="tx1"/>
                </a:solidFill>
                <a:latin typeface="GHEA Grapalat" panose="02000506050000020003" pitchFamily="50" charset="0"/>
              </a:endParaRPr>
            </a:p>
          </p:txBody>
        </p:sp>
        <p:sp>
          <p:nvSpPr>
            <p:cNvPr id="15" name="Знак ''плюс'' 14">
              <a:extLst>
                <a:ext uri="{FF2B5EF4-FFF2-40B4-BE49-F238E27FC236}">
                  <a16:creationId xmlns:a16="http://schemas.microsoft.com/office/drawing/2014/main" id="{308611AD-5551-2EF8-9002-445492C6319B}"/>
                </a:ext>
              </a:extLst>
            </p:cNvPr>
            <p:cNvSpPr/>
            <p:nvPr/>
          </p:nvSpPr>
          <p:spPr>
            <a:xfrm>
              <a:off x="3002973" y="3391513"/>
              <a:ext cx="727364" cy="737755"/>
            </a:xfrm>
            <a:prstGeom prst="mathPlus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HEA Grapalat" panose="02000506050000020003" pitchFamily="50" charset="0"/>
              </a:endParaRPr>
            </a:p>
          </p:txBody>
        </p:sp>
        <p:sp>
          <p:nvSpPr>
            <p:cNvPr id="16" name="Стрелка: вправо 15">
              <a:extLst>
                <a:ext uri="{FF2B5EF4-FFF2-40B4-BE49-F238E27FC236}">
                  <a16:creationId xmlns:a16="http://schemas.microsoft.com/office/drawing/2014/main" id="{E8294068-A5DF-484C-DD42-068308739F43}"/>
                </a:ext>
              </a:extLst>
            </p:cNvPr>
            <p:cNvSpPr/>
            <p:nvPr/>
          </p:nvSpPr>
          <p:spPr>
            <a:xfrm>
              <a:off x="5732315" y="3391512"/>
              <a:ext cx="1163782" cy="737755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GHEA Grapalat" panose="02000506050000020003" pitchFamily="50" charset="0"/>
              </a:endParaRP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C9363064-526B-57BF-4FA5-D90C9D89FA69}"/>
                </a:ext>
              </a:extLst>
            </p:cNvPr>
            <p:cNvSpPr/>
            <p:nvPr/>
          </p:nvSpPr>
          <p:spPr>
            <a:xfrm>
              <a:off x="7611334" y="2271840"/>
              <a:ext cx="2573482" cy="26362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hy-AM" dirty="0">
                  <a:solidFill>
                    <a:schemeClr val="tx1"/>
                  </a:solidFill>
                  <a:latin typeface="GHEA Grapalat" panose="02000506050000020003" pitchFamily="50" charset="0"/>
                  <a:cs typeface="Arial" panose="020B0604020202020204" pitchFamily="34" charset="0"/>
                </a:rPr>
                <a:t>Սանի ԿԶԱՊԿ </a:t>
              </a:r>
              <a:endParaRPr lang="en-US" dirty="0"/>
            </a:p>
            <a:p>
              <a:pPr algn="ctr"/>
              <a:r>
                <a:rPr lang="hy-AM" dirty="0">
                  <a:solidFill>
                    <a:schemeClr val="tx1"/>
                  </a:solidFill>
                  <a:latin typeface="GHEA Grapalat" panose="02000506050000020003" pitchFamily="50" charset="0"/>
                </a:rPr>
                <a:t>գնահատում ՏՄԱԿ-ի կողմից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B2983-0E0B-2FA6-A804-70746CA1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171"/>
            <a:ext cx="10515600" cy="902566"/>
          </a:xfrm>
        </p:spPr>
        <p:txBody>
          <a:bodyPr>
            <a:normAutofit/>
          </a:bodyPr>
          <a:lstStyle/>
          <a:p>
            <a:pPr algn="ctr"/>
            <a:r>
              <a:rPr lang="hy-AM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Սանի ԿԶԱՊԿ գնահատման գործընթաց</a:t>
            </a:r>
            <a:endParaRPr lang="ru-RU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7EF5EED-0500-AB0F-6C73-15CA61F74ED6}"/>
              </a:ext>
            </a:extLst>
          </p:cNvPr>
          <p:cNvGrpSpPr/>
          <p:nvPr/>
        </p:nvGrpSpPr>
        <p:grpSpPr>
          <a:xfrm>
            <a:off x="522169" y="764454"/>
            <a:ext cx="7432921" cy="4871627"/>
            <a:chOff x="737755" y="1830815"/>
            <a:chExt cx="6879089" cy="4923276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1AD3417-7F28-36A1-D09F-8CFAC6296911}"/>
                </a:ext>
              </a:extLst>
            </p:cNvPr>
            <p:cNvSpPr/>
            <p:nvPr/>
          </p:nvSpPr>
          <p:spPr>
            <a:xfrm>
              <a:off x="737755" y="1830815"/>
              <a:ext cx="6868390" cy="4923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dirty="0"/>
                <a:t>Քայլ 2</a:t>
              </a:r>
              <a:endParaRPr lang="ru-RU" dirty="0"/>
            </a:p>
          </p:txBody>
        </p:sp>
        <p:graphicFrame>
          <p:nvGraphicFramePr>
            <p:cNvPr id="25" name="Схема 24">
              <a:extLst>
                <a:ext uri="{FF2B5EF4-FFF2-40B4-BE49-F238E27FC236}">
                  <a16:creationId xmlns:a16="http://schemas.microsoft.com/office/drawing/2014/main" id="{29D1F4D2-5B74-E92E-AEF8-FE13D2CB42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6884035"/>
                </p:ext>
              </p:extLst>
            </p:nvPr>
          </p:nvGraphicFramePr>
          <p:xfrm>
            <a:off x="959422" y="1830815"/>
            <a:ext cx="6657422" cy="2440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id="{08D85C83-1CA3-CE78-E984-D4DEABAF0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960973"/>
              </p:ext>
            </p:extLst>
          </p:nvPr>
        </p:nvGraphicFramePr>
        <p:xfrm>
          <a:off x="853965" y="2997375"/>
          <a:ext cx="7044560" cy="204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0406DE-67DE-922F-6EBC-47891629D873}"/>
              </a:ext>
            </a:extLst>
          </p:cNvPr>
          <p:cNvSpPr txBox="1"/>
          <p:nvPr/>
        </p:nvSpPr>
        <p:spPr>
          <a:xfrm>
            <a:off x="6270914" y="6520260"/>
            <a:ext cx="5819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y-AM" sz="1400" dirty="0">
                <a:solidFill>
                  <a:srgbClr val="2C2D2E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ՀՀ ԿԳՄՍ նախարարի N 150-Ն հրամանի հավելված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269" y="5349189"/>
            <a:ext cx="10690185" cy="1057529"/>
            <a:chOff x="-99742" y="-48554"/>
            <a:chExt cx="9971450" cy="674895"/>
          </a:xfrm>
        </p:grpSpPr>
        <p:sp>
          <p:nvSpPr>
            <p:cNvPr id="20" name="Rounded Rectangle 19"/>
            <p:cNvSpPr/>
            <p:nvPr/>
          </p:nvSpPr>
          <p:spPr>
            <a:xfrm>
              <a:off x="-99742" y="-48554"/>
              <a:ext cx="9971450" cy="674895"/>
            </a:xfrm>
            <a:prstGeom prst="roundRect">
              <a:avLst>
                <a:gd name="adj" fmla="val 10000"/>
              </a:avLst>
            </a:prstGeom>
            <a:solidFill>
              <a:srgbClr val="57B3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hy-AM" dirty="0"/>
                <a:t>Հիշեցում.</a:t>
              </a:r>
            </a:p>
            <a:p>
              <a:r>
                <a:rPr lang="hy-AM" dirty="0">
                  <a:solidFill>
                    <a:schemeClr val="tx1"/>
                  </a:solidFill>
                </a:rPr>
                <a:t>ԱՈՒԶՊ-ը</a:t>
              </a:r>
              <a:r>
                <a:rPr lang="hy-AM" dirty="0"/>
                <a:t> </a:t>
              </a:r>
              <a:r>
                <a:rPr lang="hy-AM" dirty="0">
                  <a:solidFill>
                    <a:schemeClr val="tx1"/>
                  </a:solidFill>
                </a:rPr>
                <a:t>մշակվում</a:t>
              </a:r>
              <a:r>
                <a:rPr lang="hy-AM" dirty="0"/>
                <a:t> </a:t>
              </a:r>
              <a:r>
                <a:rPr lang="hy-AM" dirty="0">
                  <a:solidFill>
                    <a:schemeClr val="tx1"/>
                  </a:solidFill>
                </a:rPr>
                <a:t>և հաստատվում է մինչև տվյալ ուսումնական տարվա սեպտեմբերի 20-ը , գնահատվում է 2 ամիսը մեկ անգամ (Ձև 4)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4"/>
            <p:cNvSpPr/>
            <p:nvPr/>
          </p:nvSpPr>
          <p:spPr>
            <a:xfrm>
              <a:off x="0" y="50341"/>
              <a:ext cx="5335664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y-AM" sz="2000" kern="1200" dirty="0"/>
                <a:t>.</a:t>
              </a:r>
              <a:endParaRPr lang="ru-RU" sz="2000" kern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-1650450" y="6948213"/>
            <a:ext cx="5970528" cy="5208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y-AM" sz="2100" kern="1200" dirty="0"/>
              <a:t>Քայլ 1.</a:t>
            </a:r>
            <a:endParaRPr lang="ru-RU" sz="2100" kern="1200" dirty="0"/>
          </a:p>
        </p:txBody>
      </p:sp>
    </p:spTree>
    <p:extLst>
      <p:ext uri="{BB962C8B-B14F-4D97-AF65-F5344CB8AC3E}">
        <p14:creationId xmlns:p14="http://schemas.microsoft.com/office/powerpoint/2010/main" val="242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18780E3-EE0D-F779-DBE3-AD59E18EF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284058"/>
              </p:ext>
            </p:extLst>
          </p:nvPr>
        </p:nvGraphicFramePr>
        <p:xfrm>
          <a:off x="304800" y="642256"/>
          <a:ext cx="11601450" cy="606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C38B06-83BA-4DE7-9248-12E71DFBEB23}"/>
              </a:ext>
            </a:extLst>
          </p:cNvPr>
          <p:cNvSpPr txBox="1">
            <a:spLocks/>
          </p:cNvSpPr>
          <p:nvPr/>
        </p:nvSpPr>
        <p:spPr>
          <a:xfrm>
            <a:off x="838200" y="313171"/>
            <a:ext cx="10515600" cy="90256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y-AM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Սանի ԿԶԱՊԿ գնահատման գործընթաց</a:t>
            </a:r>
            <a:endParaRPr lang="ru-RU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6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CCFBF087-2A7D-450A-835F-CB74FC7B3BBA}"/>
              </a:ext>
            </a:extLst>
          </p:cNvPr>
          <p:cNvSpPr txBox="1"/>
          <p:nvPr/>
        </p:nvSpPr>
        <p:spPr>
          <a:xfrm>
            <a:off x="1118021" y="2316428"/>
            <a:ext cx="10059893" cy="320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890588" algn="just">
              <a:lnSpc>
                <a:spcPct val="150000"/>
              </a:lnSpc>
            </a:pPr>
            <a:r>
              <a:rPr lang="hy-AM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Անհատական ուսուցման և զարգացման պլանը</a:t>
            </a:r>
            <a:r>
              <a:rPr lang="hy-AM" sz="2000" b="1" dirty="0">
                <a:solidFill>
                  <a:srgbClr val="002060"/>
                </a:solidFill>
                <a:cs typeface="Arial" panose="020B0604020202020204" pitchFamily="34" charset="0"/>
              </a:rPr>
              <a:t>` </a:t>
            </a:r>
            <a:r>
              <a:rPr lang="hy-AM" sz="2000" dirty="0">
                <a:solidFill>
                  <a:srgbClr val="002060"/>
                </a:solidFill>
              </a:rPr>
              <a:t> </a:t>
            </a:r>
            <a:r>
              <a:rPr lang="hy-AM" sz="2000" dirty="0"/>
              <a:t>երեխայի կարիքի և առանձնահատկությունների հիման վրա կազմված փաստաթուղթ, որը սահմանում է երեխայի զարգացման, ուսուցման և դաստիարակության տարեկան նպատակները, խնդիրները և դրանց հասնելու գործողությունները (կարիքի դեպքում՝ նաև աջակցող ծառայությունները) և ժամկետները՝ երեխայի համար հասանելի դարձնելու համար նախադպրոցական կրթության պետական չափորոշչի և կրթական ծրագրերի սահմանված վերջնարդյունքները.</a:t>
            </a:r>
            <a:r>
              <a:rPr lang="hy-AM" sz="2000" dirty="0"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5949" y="5975663"/>
            <a:ext cx="5908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ea typeface="GHEA Grapalat" panose="02000506050000020003" pitchFamily="50" charset="0"/>
                <a:cs typeface="Arial" panose="020B0604020202020204" pitchFamily="34" charset="0"/>
              </a:rPr>
              <a:t>«</a:t>
            </a:r>
            <a:r>
              <a:rPr lang="hy-AM" sz="1400" dirty="0">
                <a:solidFill>
                  <a:schemeClr val="accent6">
                    <a:lumMod val="75000"/>
                  </a:schemeClr>
                </a:solidFill>
                <a:ea typeface="GHEA Grapalat" panose="02000506050000020003" pitchFamily="50" charset="0"/>
                <a:cs typeface="Arial" panose="020B0604020202020204" pitchFamily="34" charset="0"/>
              </a:rPr>
              <a:t>Նախադպրոցական կրթության մասին» ՀՀ օրենքում լրացումներ և փոփոխություններ կատարելու մասին ՀՀ օրենք (ՀՕ-267-Ն)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Isosceles Triangle 13">
            <a:extLst>
              <a:ext uri="{FF2B5EF4-FFF2-40B4-BE49-F238E27FC236}">
                <a16:creationId xmlns:a16="http://schemas.microsoft.com/office/drawing/2014/main" id="{3E0F2ABB-4BF9-919B-1B9D-C6339A65CC49}"/>
              </a:ext>
            </a:extLst>
          </p:cNvPr>
          <p:cNvSpPr/>
          <p:nvPr/>
        </p:nvSpPr>
        <p:spPr>
          <a:xfrm rot="8556571">
            <a:off x="970353" y="1989002"/>
            <a:ext cx="538058" cy="98569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D93E72E-9DB1-2EAE-43D2-05BFDB3BD8E8}"/>
              </a:ext>
            </a:extLst>
          </p:cNvPr>
          <p:cNvSpPr txBox="1">
            <a:spLocks/>
          </p:cNvSpPr>
          <p:nvPr/>
        </p:nvSpPr>
        <p:spPr>
          <a:xfrm>
            <a:off x="1214576" y="474428"/>
            <a:ext cx="9538795" cy="124551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y-AM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Սանի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անհատական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ուսուցման</a:t>
            </a:r>
            <a:r>
              <a:rPr lang="en-US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hy-AM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և զարգաման </a:t>
            </a:r>
            <a:r>
              <a:rPr lang="en-US" sz="22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պլան</a:t>
            </a:r>
            <a:r>
              <a:rPr lang="hy-AM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ը </a:t>
            </a:r>
          </a:p>
          <a:p>
            <a:pPr algn="ctr">
              <a:lnSpc>
                <a:spcPct val="100000"/>
              </a:lnSpc>
            </a:pPr>
            <a:r>
              <a:rPr lang="hy-AM" sz="2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որպես կրթության հասանելիության միջոց</a:t>
            </a:r>
          </a:p>
        </p:txBody>
      </p:sp>
    </p:spTree>
    <p:extLst>
      <p:ext uri="{BB962C8B-B14F-4D97-AF65-F5344CB8AC3E}">
        <p14:creationId xmlns:p14="http://schemas.microsoft.com/office/powerpoint/2010/main" val="28283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06427-42A6-45DC-49D7-F62267ABEFCC}"/>
              </a:ext>
            </a:extLst>
          </p:cNvPr>
          <p:cNvSpPr txBox="1"/>
          <p:nvPr/>
        </p:nvSpPr>
        <p:spPr>
          <a:xfrm>
            <a:off x="4037672" y="482831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y-AM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Ի</a:t>
            </a:r>
            <a:r>
              <a:rPr lang="hy-AM" sz="2800" b="1" dirty="0">
                <a:solidFill>
                  <a:srgbClr val="0070C0"/>
                </a:solidFill>
              </a:rPr>
              <a:t>՞</a:t>
            </a:r>
            <a:r>
              <a:rPr lang="en-US" sz="2800" b="1" dirty="0" err="1">
                <a:solidFill>
                  <a:srgbClr val="0070C0"/>
                </a:solidFill>
              </a:rPr>
              <a:t>նչ</a:t>
            </a:r>
            <a:r>
              <a:rPr lang="en-US" sz="2800" b="1" dirty="0">
                <a:solidFill>
                  <a:srgbClr val="0070C0"/>
                </a:solidFill>
              </a:rPr>
              <a:t> է ԱՈՒ</a:t>
            </a:r>
            <a:r>
              <a:rPr lang="hy-AM" sz="2800" b="1" dirty="0">
                <a:solidFill>
                  <a:srgbClr val="0070C0"/>
                </a:solidFill>
              </a:rPr>
              <a:t>Զ</a:t>
            </a:r>
            <a:r>
              <a:rPr lang="en-US" sz="2800" b="1" dirty="0">
                <a:solidFill>
                  <a:srgbClr val="0070C0"/>
                </a:solidFill>
              </a:rPr>
              <a:t>Պ-</a:t>
            </a:r>
            <a:r>
              <a:rPr lang="hy-AM" sz="2800" b="1" dirty="0">
                <a:solidFill>
                  <a:srgbClr val="0070C0"/>
                </a:solidFill>
              </a:rPr>
              <a:t>ն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39">
            <a:extLst>
              <a:ext uri="{FF2B5EF4-FFF2-40B4-BE49-F238E27FC236}">
                <a16:creationId xmlns:a16="http://schemas.microsoft.com/office/drawing/2014/main" id="{2C729A03-4F64-BB87-F6C8-0D2B67F7BB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15137"/>
              </p:ext>
            </p:extLst>
          </p:nvPr>
        </p:nvGraphicFramePr>
        <p:xfrm>
          <a:off x="1448901" y="1505672"/>
          <a:ext cx="9907930" cy="435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36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548"/>
          <p:cNvGraphicFramePr/>
          <p:nvPr>
            <p:extLst>
              <p:ext uri="{D42A27DB-BD31-4B8C-83A1-F6EECF244321}">
                <p14:modId xmlns:p14="http://schemas.microsoft.com/office/powerpoint/2010/main" val="583148665"/>
              </p:ext>
            </p:extLst>
          </p:nvPr>
        </p:nvGraphicFramePr>
        <p:xfrm>
          <a:off x="627529" y="1410749"/>
          <a:ext cx="10936941" cy="519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2289" y="521136"/>
            <a:ext cx="95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>
                <a:solidFill>
                  <a:srgbClr val="0070C0"/>
                </a:solidFill>
              </a:rPr>
              <a:t>ԱՈՒԶՊ-ի մշակման և իրականացման սկզբունքներ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7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y-AM" altLang="en-US" sz="2800" b="1" dirty="0">
                <a:solidFill>
                  <a:srgbClr val="0070C0"/>
                </a:solidFill>
                <a:latin typeface="+mn-lt"/>
                <a:cs typeface="+mn-cs"/>
              </a:rPr>
              <a:t>ԱՈՒԶՊ-ն որպես համագործակցային գործիք</a:t>
            </a:r>
            <a:endParaRPr lang="en-US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6F9FA7-B271-AF1F-ED01-042FCFB49808}"/>
              </a:ext>
            </a:extLst>
          </p:cNvPr>
          <p:cNvGrpSpPr/>
          <p:nvPr/>
        </p:nvGrpSpPr>
        <p:grpSpPr>
          <a:xfrm>
            <a:off x="96456" y="1700903"/>
            <a:ext cx="11628699" cy="4457707"/>
            <a:chOff x="420547" y="1666179"/>
            <a:chExt cx="11628699" cy="4457707"/>
          </a:xfrm>
        </p:grpSpPr>
        <p:sp>
          <p:nvSpPr>
            <p:cNvPr id="3" name="Donut 77">
              <a:extLst>
                <a:ext uri="{FF2B5EF4-FFF2-40B4-BE49-F238E27FC236}">
                  <a16:creationId xmlns:a16="http://schemas.microsoft.com/office/drawing/2014/main" id="{E52CF753-A201-4EAD-A7F3-230E1F2997E2}"/>
                </a:ext>
              </a:extLst>
            </p:cNvPr>
            <p:cNvSpPr/>
            <p:nvPr/>
          </p:nvSpPr>
          <p:spPr>
            <a:xfrm>
              <a:off x="4538898" y="2354812"/>
              <a:ext cx="3114206" cy="3114206"/>
            </a:xfrm>
            <a:prstGeom prst="donut">
              <a:avLst>
                <a:gd name="adj" fmla="val 378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51B2695-24E2-4214-A3BF-540ED0551258}"/>
                </a:ext>
              </a:extLst>
            </p:cNvPr>
            <p:cNvSpPr/>
            <p:nvPr/>
          </p:nvSpPr>
          <p:spPr>
            <a:xfrm>
              <a:off x="5038367" y="2951505"/>
              <a:ext cx="1961873" cy="18209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y-AM" altLang="ko-KR" sz="24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ԱՈՒԶՊ</a:t>
              </a:r>
              <a:endParaRPr lang="ko-KR" alt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Donut 26">
              <a:extLst>
                <a:ext uri="{FF2B5EF4-FFF2-40B4-BE49-F238E27FC236}">
                  <a16:creationId xmlns:a16="http://schemas.microsoft.com/office/drawing/2014/main" id="{6C9D62BF-4C4D-45CD-BF36-1D21145F1287}"/>
                </a:ext>
              </a:extLst>
            </p:cNvPr>
            <p:cNvSpPr/>
            <p:nvPr/>
          </p:nvSpPr>
          <p:spPr>
            <a:xfrm>
              <a:off x="4187788" y="2003702"/>
              <a:ext cx="3816424" cy="3816424"/>
            </a:xfrm>
            <a:prstGeom prst="donut">
              <a:avLst>
                <a:gd name="adj" fmla="val 378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697FED-8D80-49F2-AD9E-23EE1977E04B}"/>
                </a:ext>
              </a:extLst>
            </p:cNvPr>
            <p:cNvGrpSpPr/>
            <p:nvPr/>
          </p:nvGrpSpPr>
          <p:grpSpPr>
            <a:xfrm rot="12600000">
              <a:off x="4752573" y="4654295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FF76C67-0A80-40AD-BDEC-FB0D92555A97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9" name="Oval 1">
                  <a:extLst>
                    <a:ext uri="{FF2B5EF4-FFF2-40B4-BE49-F238E27FC236}">
                      <a16:creationId xmlns:a16="http://schemas.microsoft.com/office/drawing/2014/main" id="{D8768FD8-D2B5-4254-9CC1-75AB25F4A93E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0" name="Oval 1">
                  <a:extLst>
                    <a:ext uri="{FF2B5EF4-FFF2-40B4-BE49-F238E27FC236}">
                      <a16:creationId xmlns:a16="http://schemas.microsoft.com/office/drawing/2014/main" id="{D4D8257B-F344-40DD-87FF-17C347797E19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Oval 1">
                  <a:extLst>
                    <a:ext uri="{FF2B5EF4-FFF2-40B4-BE49-F238E27FC236}">
                      <a16:creationId xmlns:a16="http://schemas.microsoft.com/office/drawing/2014/main" id="{BF194558-7567-4A28-9072-235F5A5105F4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2" name="Oval 1">
                  <a:extLst>
                    <a:ext uri="{FF2B5EF4-FFF2-40B4-BE49-F238E27FC236}">
                      <a16:creationId xmlns:a16="http://schemas.microsoft.com/office/drawing/2014/main" id="{2F1EB75A-4A61-46C1-98FA-EC8CD4FCDA67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4835110-5FE4-4114-AC54-16E7733E5E99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BBE501-B194-4549-8E0B-8A7BF189B7BA}"/>
                </a:ext>
              </a:extLst>
            </p:cNvPr>
            <p:cNvGrpSpPr/>
            <p:nvPr/>
          </p:nvGrpSpPr>
          <p:grpSpPr>
            <a:xfrm rot="19800000">
              <a:off x="4752573" y="1666179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0012A4F-4E35-4FCA-B5AD-E2D06631BA6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6" name="Oval 1">
                  <a:extLst>
                    <a:ext uri="{FF2B5EF4-FFF2-40B4-BE49-F238E27FC236}">
                      <a16:creationId xmlns:a16="http://schemas.microsoft.com/office/drawing/2014/main" id="{422F05F0-EE5E-4561-BFD6-9CD5BC84D93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Oval 1">
                  <a:extLst>
                    <a:ext uri="{FF2B5EF4-FFF2-40B4-BE49-F238E27FC236}">
                      <a16:creationId xmlns:a16="http://schemas.microsoft.com/office/drawing/2014/main" id="{11A93B5F-E25B-4A63-8217-F87C13861A5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:a16="http://schemas.microsoft.com/office/drawing/2014/main" id="{A79E0771-352C-4573-8769-731963E8FB24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:a16="http://schemas.microsoft.com/office/drawing/2014/main" id="{ED1EBAC8-C8A1-454F-9F3E-9FEB440586B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id="{D41CD06A-C891-4E85-AAE4-A10E41564313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80BCDB-8803-4D31-AD8A-367074161301}"/>
                </a:ext>
              </a:extLst>
            </p:cNvPr>
            <p:cNvGrpSpPr/>
            <p:nvPr/>
          </p:nvGrpSpPr>
          <p:grpSpPr>
            <a:xfrm rot="16200000">
              <a:off x="3916584" y="3177120"/>
              <a:ext cx="979049" cy="1469591"/>
              <a:chOff x="5093002" y="2426934"/>
              <a:chExt cx="2232248" cy="3350691"/>
            </a:xfrm>
            <a:solidFill>
              <a:schemeClr val="accent5"/>
            </a:solidFill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3F95A6-D594-4DF1-94F4-6E977B4D23B6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3" name="Oval 1">
                  <a:extLst>
                    <a:ext uri="{FF2B5EF4-FFF2-40B4-BE49-F238E27FC236}">
                      <a16:creationId xmlns:a16="http://schemas.microsoft.com/office/drawing/2014/main" id="{D2EF55B2-F807-49B5-9288-2AF6F9D41803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Oval 1">
                  <a:extLst>
                    <a:ext uri="{FF2B5EF4-FFF2-40B4-BE49-F238E27FC236}">
                      <a16:creationId xmlns:a16="http://schemas.microsoft.com/office/drawing/2014/main" id="{38DE1EA6-BE77-4B06-B71D-4890D8F70D8C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Oval 1">
                  <a:extLst>
                    <a:ext uri="{FF2B5EF4-FFF2-40B4-BE49-F238E27FC236}">
                      <a16:creationId xmlns:a16="http://schemas.microsoft.com/office/drawing/2014/main" id="{54572260-CC7B-403D-A9C9-60B7834880F8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6" name="Oval 1">
                  <a:extLst>
                    <a:ext uri="{FF2B5EF4-FFF2-40B4-BE49-F238E27FC236}">
                      <a16:creationId xmlns:a16="http://schemas.microsoft.com/office/drawing/2014/main" id="{44E4EF9E-61F0-40A6-B0D2-9753855311A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9EBF8CBC-039E-4467-83D1-3AC65A46E560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48EED6C-3641-43FA-BD86-F9E17AEA61D6}"/>
                </a:ext>
              </a:extLst>
            </p:cNvPr>
            <p:cNvGrpSpPr/>
            <p:nvPr/>
          </p:nvGrpSpPr>
          <p:grpSpPr>
            <a:xfrm rot="9000000" flipH="1">
              <a:off x="6492046" y="4654295"/>
              <a:ext cx="979049" cy="1469591"/>
              <a:chOff x="5093002" y="2426934"/>
              <a:chExt cx="2232248" cy="3350691"/>
            </a:xfrm>
            <a:solidFill>
              <a:schemeClr val="accent3"/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77DBCA8-EA6D-4EA4-B73F-B060860CAD28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0" name="Oval 1">
                  <a:extLst>
                    <a:ext uri="{FF2B5EF4-FFF2-40B4-BE49-F238E27FC236}">
                      <a16:creationId xmlns:a16="http://schemas.microsoft.com/office/drawing/2014/main" id="{92876599-1813-4F32-A973-292EBD607BC6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1">
                  <a:extLst>
                    <a:ext uri="{FF2B5EF4-FFF2-40B4-BE49-F238E27FC236}">
                      <a16:creationId xmlns:a16="http://schemas.microsoft.com/office/drawing/2014/main" id="{53861AFA-9D5F-417F-AF7F-6EDD722CF949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1">
                  <a:extLst>
                    <a:ext uri="{FF2B5EF4-FFF2-40B4-BE49-F238E27FC236}">
                      <a16:creationId xmlns:a16="http://schemas.microsoft.com/office/drawing/2014/main" id="{94F5CEDB-D63C-4DEA-BF25-E8331CFA019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3" name="Oval 1">
                  <a:extLst>
                    <a:ext uri="{FF2B5EF4-FFF2-40B4-BE49-F238E27FC236}">
                      <a16:creationId xmlns:a16="http://schemas.microsoft.com/office/drawing/2014/main" id="{BB1BE1C5-7D7F-49CF-AC48-FDC6044E7F4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75A59B59-99CE-4524-BE3D-26BA69AF4814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714F51-51BF-4D5F-AC17-96DBE0B5316B}"/>
                </a:ext>
              </a:extLst>
            </p:cNvPr>
            <p:cNvGrpSpPr/>
            <p:nvPr/>
          </p:nvGrpSpPr>
          <p:grpSpPr>
            <a:xfrm rot="1800000" flipH="1">
              <a:off x="6492046" y="1666179"/>
              <a:ext cx="979049" cy="1469591"/>
              <a:chOff x="5093002" y="2426934"/>
              <a:chExt cx="2232248" cy="3350691"/>
            </a:xfrm>
            <a:solidFill>
              <a:srgbClr val="FFCA08"/>
            </a:solidFill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72FC82D-2CEB-43DB-B0A4-3DEC141E2218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7" name="Oval 1">
                  <a:extLst>
                    <a:ext uri="{FF2B5EF4-FFF2-40B4-BE49-F238E27FC236}">
                      <a16:creationId xmlns:a16="http://schemas.microsoft.com/office/drawing/2014/main" id="{FE2330E7-EE3D-4EE0-8C12-DCE18BC57EC3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8" name="Oval 1">
                  <a:extLst>
                    <a:ext uri="{FF2B5EF4-FFF2-40B4-BE49-F238E27FC236}">
                      <a16:creationId xmlns:a16="http://schemas.microsoft.com/office/drawing/2014/main" id="{7353C0EC-0244-4E51-92EB-2F4E880D088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9" name="Oval 1">
                  <a:extLst>
                    <a:ext uri="{FF2B5EF4-FFF2-40B4-BE49-F238E27FC236}">
                      <a16:creationId xmlns:a16="http://schemas.microsoft.com/office/drawing/2014/main" id="{B0A93D68-833D-413F-9EA2-9EEFB6661083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0" name="Oval 1">
                  <a:extLst>
                    <a:ext uri="{FF2B5EF4-FFF2-40B4-BE49-F238E27FC236}">
                      <a16:creationId xmlns:a16="http://schemas.microsoft.com/office/drawing/2014/main" id="{A369A810-4057-4833-AF35-5E6DE92D3DA2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A757B5A3-55C8-4DE1-9B04-555FB90A5FB3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62E4ED0-609B-4E85-BEA0-69392E230701}"/>
                </a:ext>
              </a:extLst>
            </p:cNvPr>
            <p:cNvGrpSpPr/>
            <p:nvPr/>
          </p:nvGrpSpPr>
          <p:grpSpPr>
            <a:xfrm rot="5400000" flipH="1">
              <a:off x="7328035" y="3177120"/>
              <a:ext cx="979049" cy="1469591"/>
              <a:chOff x="5093002" y="2426934"/>
              <a:chExt cx="2232248" cy="3350691"/>
            </a:xfrm>
            <a:solidFill>
              <a:schemeClr val="accent2"/>
            </a:solidFill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EE16EE9-2C05-45FE-8155-1E23EC83560E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:a16="http://schemas.microsoft.com/office/drawing/2014/main" id="{A40FAE59-05FA-4D88-B982-167D60FA17D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:a16="http://schemas.microsoft.com/office/drawing/2014/main" id="{78D698C9-1BAC-4A9C-84B3-45ABC6342D9A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:a16="http://schemas.microsoft.com/office/drawing/2014/main" id="{F5EFC822-7BB9-4379-BCD3-896F04F6DDA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:a16="http://schemas.microsoft.com/office/drawing/2014/main" id="{FC8CFB35-0D01-421B-B4CD-DF7209DAD0A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7D2AF9F3-8369-4B30-8988-EA85FFE1B780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4D7AC07-17F0-4D10-A8F4-447A3E6E46A3}"/>
                </a:ext>
              </a:extLst>
            </p:cNvPr>
            <p:cNvSpPr/>
            <p:nvPr/>
          </p:nvSpPr>
          <p:spPr>
            <a:xfrm>
              <a:off x="6757764" y="1852418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A19AF83-4218-49C5-879B-C50FCDEB6BE4}"/>
                </a:ext>
              </a:extLst>
            </p:cNvPr>
            <p:cNvSpPr/>
            <p:nvPr/>
          </p:nvSpPr>
          <p:spPr>
            <a:xfrm>
              <a:off x="4783317" y="1852418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BB9AB9B-682B-4E60-93E7-038A3C9C9825}"/>
                </a:ext>
              </a:extLst>
            </p:cNvPr>
            <p:cNvSpPr/>
            <p:nvPr/>
          </p:nvSpPr>
          <p:spPr>
            <a:xfrm>
              <a:off x="3807045" y="3575771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B1D3263-B325-48E7-9EA6-435E78959E92}"/>
                </a:ext>
              </a:extLst>
            </p:cNvPr>
            <p:cNvSpPr/>
            <p:nvPr/>
          </p:nvSpPr>
          <p:spPr>
            <a:xfrm>
              <a:off x="4782464" y="521316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4495C78-3895-43EC-9E1D-0FB197FDA8B6}"/>
                </a:ext>
              </a:extLst>
            </p:cNvPr>
            <p:cNvSpPr/>
            <p:nvPr/>
          </p:nvSpPr>
          <p:spPr>
            <a:xfrm>
              <a:off x="6767216" y="5222684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6D66AD2-9A55-411B-B141-7729BDF2380D}"/>
                </a:ext>
              </a:extLst>
            </p:cNvPr>
            <p:cNvSpPr/>
            <p:nvPr/>
          </p:nvSpPr>
          <p:spPr>
            <a:xfrm>
              <a:off x="7714086" y="3575771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37CFCE-9F76-46EF-960D-195C9B0FC444}"/>
                </a:ext>
              </a:extLst>
            </p:cNvPr>
            <p:cNvSpPr txBox="1"/>
            <p:nvPr/>
          </p:nvSpPr>
          <p:spPr>
            <a:xfrm>
              <a:off x="7975366" y="1952989"/>
              <a:ext cx="402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Ծնող </a:t>
              </a:r>
              <a:r>
                <a:rPr lang="ru-RU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(</a:t>
              </a:r>
              <a:r>
                <a:rPr lang="hy-AM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օրինական ներկայացուցիչ, խնամակալ</a:t>
              </a:r>
              <a:r>
                <a:rPr lang="ru-RU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E53C5B9-2C72-411A-A343-FE07F377553A}"/>
                </a:ext>
              </a:extLst>
            </p:cNvPr>
            <p:cNvSpPr txBox="1"/>
            <p:nvPr/>
          </p:nvSpPr>
          <p:spPr>
            <a:xfrm>
              <a:off x="8644856" y="3441432"/>
              <a:ext cx="3404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ՄՀ աջակցության ծառայություն տրամադրող մասնագետներ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65BBB00-4C6E-44E2-AC15-7A321EE2E0A2}"/>
                </a:ext>
              </a:extLst>
            </p:cNvPr>
            <p:cNvSpPr txBox="1"/>
            <p:nvPr/>
          </p:nvSpPr>
          <p:spPr>
            <a:xfrm>
              <a:off x="7750823" y="5159777"/>
              <a:ext cx="2789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y-AM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Սանին ճանաչող այլ անձիք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3EDC47-A8E1-4BA6-A4F1-82E6C8611C7A}"/>
                </a:ext>
              </a:extLst>
            </p:cNvPr>
            <p:cNvSpPr txBox="1"/>
            <p:nvPr/>
          </p:nvSpPr>
          <p:spPr>
            <a:xfrm>
              <a:off x="2823430" y="1846859"/>
              <a:ext cx="1337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Ս</a:t>
              </a:r>
              <a:r>
                <a:rPr lang="hy-AM" altLang="ko-KR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ան</a:t>
              </a:r>
              <a:endParaRPr lang="ko-KR" alt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423FB8C-72EC-4690-9234-AE72A6C87E61}"/>
                </a:ext>
              </a:extLst>
            </p:cNvPr>
            <p:cNvSpPr txBox="1"/>
            <p:nvPr/>
          </p:nvSpPr>
          <p:spPr>
            <a:xfrm>
              <a:off x="420547" y="3441432"/>
              <a:ext cx="30879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y-AM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Մանկավարժական աշխատողներ(դաստիարակ, դայակ) և մասնագետներ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8DFC74-827C-4DD2-855B-958E2A841939}"/>
                </a:ext>
              </a:extLst>
            </p:cNvPr>
            <p:cNvSpPr txBox="1"/>
            <p:nvPr/>
          </p:nvSpPr>
          <p:spPr>
            <a:xfrm>
              <a:off x="1444336" y="5258167"/>
              <a:ext cx="2775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y-AM" b="1" dirty="0">
                  <a:solidFill>
                    <a:schemeClr val="accent6">
                      <a:lumMod val="50000"/>
                    </a:schemeClr>
                  </a:solidFill>
                  <a:cs typeface="Arial" pitchFamily="34" charset="0"/>
                </a:rPr>
                <a:t>ՏՄԱԿ-ի անձնակազմ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Rectangle 9">
              <a:extLst>
                <a:ext uri="{FF2B5EF4-FFF2-40B4-BE49-F238E27FC236}">
                  <a16:creationId xmlns:a16="http://schemas.microsoft.com/office/drawing/2014/main" id="{055DCDD2-087C-77D8-75B1-47DDDEDD2BCD}"/>
                </a:ext>
              </a:extLst>
            </p:cNvPr>
            <p:cNvSpPr/>
            <p:nvPr/>
          </p:nvSpPr>
          <p:spPr>
            <a:xfrm>
              <a:off x="6907271" y="1934393"/>
              <a:ext cx="371782" cy="37117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rgbClr val="FFC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pic>
          <p:nvPicPr>
            <p:cNvPr id="83" name="Рисунок 82" descr="Академическая шапочка">
              <a:extLst>
                <a:ext uri="{FF2B5EF4-FFF2-40B4-BE49-F238E27FC236}">
                  <a16:creationId xmlns:a16="http://schemas.microsoft.com/office/drawing/2014/main" id="{B1FB201B-27BC-C764-16B8-AA679433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66511" y="1847148"/>
              <a:ext cx="672289" cy="672289"/>
            </a:xfrm>
            <a:prstGeom prst="rect">
              <a:avLst/>
            </a:prstGeom>
          </p:spPr>
        </p:pic>
        <p:pic>
          <p:nvPicPr>
            <p:cNvPr id="85" name="Рисунок 84" descr="Профессор">
              <a:extLst>
                <a:ext uri="{FF2B5EF4-FFF2-40B4-BE49-F238E27FC236}">
                  <a16:creationId xmlns:a16="http://schemas.microsoft.com/office/drawing/2014/main" id="{5F75D6EE-5B90-785D-0DFA-910AA23F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5243" y="3551360"/>
              <a:ext cx="660341" cy="660341"/>
            </a:xfrm>
            <a:prstGeom prst="rect">
              <a:avLst/>
            </a:prstGeom>
          </p:spPr>
        </p:pic>
        <p:pic>
          <p:nvPicPr>
            <p:cNvPr id="87" name="Рисунок 86" descr="Целевая аудитория">
              <a:extLst>
                <a:ext uri="{FF2B5EF4-FFF2-40B4-BE49-F238E27FC236}">
                  <a16:creationId xmlns:a16="http://schemas.microsoft.com/office/drawing/2014/main" id="{A78C065B-95F3-70D8-B336-D2FD5FDEA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67216" y="5303503"/>
              <a:ext cx="661771" cy="661771"/>
            </a:xfrm>
            <a:prstGeom prst="rect">
              <a:avLst/>
            </a:prstGeom>
          </p:spPr>
        </p:pic>
        <p:pic>
          <p:nvPicPr>
            <p:cNvPr id="89" name="Рисунок 88" descr="Отзыв клиента">
              <a:extLst>
                <a:ext uri="{FF2B5EF4-FFF2-40B4-BE49-F238E27FC236}">
                  <a16:creationId xmlns:a16="http://schemas.microsoft.com/office/drawing/2014/main" id="{752DE494-6351-6820-0936-5246081E9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09254" y="5245071"/>
              <a:ext cx="667357" cy="667357"/>
            </a:xfrm>
            <a:prstGeom prst="rect">
              <a:avLst/>
            </a:prstGeom>
          </p:spPr>
        </p:pic>
        <p:pic>
          <p:nvPicPr>
            <p:cNvPr id="91" name="Рисунок 90" descr="Ученый">
              <a:extLst>
                <a:ext uri="{FF2B5EF4-FFF2-40B4-BE49-F238E27FC236}">
                  <a16:creationId xmlns:a16="http://schemas.microsoft.com/office/drawing/2014/main" id="{81E6F613-ECC5-C156-AD48-DB26938F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22634" y="3556368"/>
              <a:ext cx="655333" cy="65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16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C171C19A-679E-40F8-8BE1-3950A339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826"/>
            <a:ext cx="10877550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ԱՈՒ</a:t>
            </a:r>
            <a:r>
              <a:rPr lang="hy-AM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Զ</a:t>
            </a:r>
            <a:r>
              <a:rPr lang="ru-RU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Պ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ru-RU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ի </a:t>
            </a:r>
            <a:r>
              <a:rPr lang="ru-RU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մշակման</a:t>
            </a:r>
            <a:r>
              <a:rPr lang="ru-RU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փուլերը</a:t>
            </a:r>
            <a:endParaRPr lang="ru-RU" altLang="en-US" sz="2800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D3DAE3CA-5EB0-4CC1-8750-7049B334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3286125"/>
            <a:ext cx="9761617" cy="1471613"/>
          </a:xfrm>
        </p:spPr>
        <p:txBody>
          <a:bodyPr/>
          <a:lstStyle/>
          <a:p>
            <a:pPr marL="1430338" indent="-1430338" algn="just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en-US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Հրահանգ</a:t>
            </a:r>
            <a:r>
              <a:rPr lang="ru-RU" alt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Ծ</a:t>
            </a:r>
            <a:r>
              <a:rPr lang="ru-R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ա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նոթա</a:t>
            </a:r>
            <a:r>
              <a:rPr lang="ru-RU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ցե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՛</a:t>
            </a:r>
            <a:r>
              <a:rPr lang="ru-R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ք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Ձ</a:t>
            </a:r>
            <a:r>
              <a:rPr lang="ru-RU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եր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խմբին տրված 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ԱՈ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ՒԶ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Պ-ի </a:t>
            </a:r>
            <a:r>
              <a:rPr lang="en-US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մշակման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փուլի նկարագրությանը, այնուհետև ներկայաց</a:t>
            </a:r>
            <a:r>
              <a:rPr lang="ru-RU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րեք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այդ փուլի </a:t>
            </a:r>
            <a:r>
              <a:rPr lang="en-US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ընթացքում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իրականացվող աշխատանքները:</a:t>
            </a:r>
            <a:r>
              <a:rPr lang="ru-R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8EA49-33C4-41A4-BE07-80D3F8B6D365}"/>
              </a:ext>
            </a:extLst>
          </p:cNvPr>
          <p:cNvSpPr/>
          <p:nvPr/>
        </p:nvSpPr>
        <p:spPr>
          <a:xfrm>
            <a:off x="9521825" y="230188"/>
            <a:ext cx="21939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Գ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ործնական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աշխատանք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Բաշխման նյութ 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9949DF5F-61A5-4D9D-B0F9-D84FD2F3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982" y="2181225"/>
            <a:ext cx="1202573" cy="4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y-AM" altLang="ru-RU" sz="2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րոպե</a:t>
            </a:r>
            <a:endParaRPr kumimoji="0" lang="en-US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8" name="Рисунок 6" descr="Секундомер">
            <a:extLst>
              <a:ext uri="{FF2B5EF4-FFF2-40B4-BE49-F238E27FC236}">
                <a16:creationId xmlns:a16="http://schemas.microsoft.com/office/drawing/2014/main" id="{A64A7D45-FB22-49A6-8B30-78CCE35F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0304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</a:rPr>
              <a:t>ԱՈՒԶՊ-ի</a:t>
            </a:r>
            <a:r>
              <a:rPr lang="hy-AM" sz="2800" b="1" dirty="0">
                <a:solidFill>
                  <a:srgbClr val="E64823"/>
                </a:solidFill>
                <a:latin typeface="+mn-lt"/>
              </a:rPr>
              <a:t> </a:t>
            </a:r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</a:rPr>
              <a:t>մշակման գործընթաց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04B3154-6F12-C43C-1C42-4CB14C14263D}"/>
              </a:ext>
            </a:extLst>
          </p:cNvPr>
          <p:cNvGrpSpPr/>
          <p:nvPr/>
        </p:nvGrpSpPr>
        <p:grpSpPr>
          <a:xfrm>
            <a:off x="366741" y="1289055"/>
            <a:ext cx="11825259" cy="4829935"/>
            <a:chOff x="300148" y="1724484"/>
            <a:chExt cx="11825259" cy="4829935"/>
          </a:xfrm>
        </p:grpSpPr>
        <p:sp>
          <p:nvSpPr>
            <p:cNvPr id="3" name="Isosceles Triangle 61">
              <a:extLst>
                <a:ext uri="{FF2B5EF4-FFF2-40B4-BE49-F238E27FC236}">
                  <a16:creationId xmlns:a16="http://schemas.microsoft.com/office/drawing/2014/main" id="{52D7DDD7-09A8-4BA7-858B-395E1FB302AF}"/>
                </a:ext>
              </a:extLst>
            </p:cNvPr>
            <p:cNvSpPr/>
            <p:nvPr/>
          </p:nvSpPr>
          <p:spPr>
            <a:xfrm rot="3584032">
              <a:off x="4999627" y="1821283"/>
              <a:ext cx="2921856" cy="3834460"/>
            </a:xfrm>
            <a:custGeom>
              <a:avLst/>
              <a:gdLst/>
              <a:ahLst/>
              <a:cxnLst/>
              <a:rect l="l" t="t" r="r" b="b"/>
              <a:pathLst>
                <a:path w="2571340" h="3374463">
                  <a:moveTo>
                    <a:pt x="194133" y="1409566"/>
                  </a:moveTo>
                  <a:lnTo>
                    <a:pt x="344169" y="1502938"/>
                  </a:lnTo>
                  <a:cubicBezTo>
                    <a:pt x="73307" y="1938169"/>
                    <a:pt x="136087" y="2502332"/>
                    <a:pt x="496001" y="2867371"/>
                  </a:cubicBezTo>
                  <a:cubicBezTo>
                    <a:pt x="855916" y="3232410"/>
                    <a:pt x="1419135" y="3303158"/>
                    <a:pt x="1858151" y="3038476"/>
                  </a:cubicBezTo>
                  <a:cubicBezTo>
                    <a:pt x="2297167" y="2773793"/>
                    <a:pt x="2497527" y="2242683"/>
                    <a:pt x="2342723" y="1753984"/>
                  </a:cubicBezTo>
                  <a:cubicBezTo>
                    <a:pt x="2190311" y="1272834"/>
                    <a:pt x="1732744" y="956291"/>
                    <a:pt x="1230673" y="982086"/>
                  </a:cubicBezTo>
                  <a:lnTo>
                    <a:pt x="1230777" y="982870"/>
                  </a:lnTo>
                  <a:lnTo>
                    <a:pt x="970744" y="982870"/>
                  </a:lnTo>
                  <a:lnTo>
                    <a:pt x="1100761" y="0"/>
                  </a:lnTo>
                  <a:lnTo>
                    <a:pt x="1207395" y="806117"/>
                  </a:lnTo>
                  <a:cubicBezTo>
                    <a:pt x="1795169" y="769721"/>
                    <a:pt x="2333023" y="1138157"/>
                    <a:pt x="2511192" y="1700619"/>
                  </a:cubicBezTo>
                  <a:cubicBezTo>
                    <a:pt x="2690666" y="2267201"/>
                    <a:pt x="2458375" y="2882952"/>
                    <a:pt x="1949395" y="3189817"/>
                  </a:cubicBezTo>
                  <a:cubicBezTo>
                    <a:pt x="1440415" y="3496681"/>
                    <a:pt x="787436" y="3414658"/>
                    <a:pt x="370163" y="2991444"/>
                  </a:cubicBezTo>
                  <a:cubicBezTo>
                    <a:pt x="-47111" y="2568231"/>
                    <a:pt x="-119895" y="1914158"/>
                    <a:pt x="194133" y="1409566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77B39CC-65B3-4684-97B8-69E400F92730}"/>
                </a:ext>
              </a:extLst>
            </p:cNvPr>
            <p:cNvSpPr/>
            <p:nvPr/>
          </p:nvSpPr>
          <p:spPr>
            <a:xfrm>
              <a:off x="5732424" y="4905732"/>
              <a:ext cx="762478" cy="7624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5D32C8-2D47-4E3D-86E0-9A2893159290}"/>
                </a:ext>
              </a:extLst>
            </p:cNvPr>
            <p:cNvSpPr/>
            <p:nvPr/>
          </p:nvSpPr>
          <p:spPr>
            <a:xfrm>
              <a:off x="4362386" y="3559644"/>
              <a:ext cx="762478" cy="7624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023F44-C6F9-4A67-8E1F-42C418FEADBE}"/>
                </a:ext>
              </a:extLst>
            </p:cNvPr>
            <p:cNvSpPr/>
            <p:nvPr/>
          </p:nvSpPr>
          <p:spPr>
            <a:xfrm>
              <a:off x="6993662" y="3559644"/>
              <a:ext cx="762478" cy="762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5E53-71C7-4CA1-8A1E-1EFD54A84952}"/>
                </a:ext>
              </a:extLst>
            </p:cNvPr>
            <p:cNvSpPr txBox="1"/>
            <p:nvPr/>
          </p:nvSpPr>
          <p:spPr>
            <a:xfrm>
              <a:off x="4557324" y="36883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altLang="ko-KR" sz="2400" b="1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E408B-F2AE-45F3-9C42-360793010155}"/>
                </a:ext>
              </a:extLst>
            </p:cNvPr>
            <p:cNvSpPr txBox="1"/>
            <p:nvPr/>
          </p:nvSpPr>
          <p:spPr>
            <a:xfrm>
              <a:off x="5952450" y="50561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6DAFAE-6DB8-43DE-A2CB-270E0EE608ED}"/>
                </a:ext>
              </a:extLst>
            </p:cNvPr>
            <p:cNvSpPr txBox="1"/>
            <p:nvPr/>
          </p:nvSpPr>
          <p:spPr>
            <a:xfrm>
              <a:off x="7196807" y="36893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altLang="ko-KR" sz="2400" b="1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0BCCC3F-29E0-452E-B175-9EABA5F0A024}"/>
                </a:ext>
              </a:extLst>
            </p:cNvPr>
            <p:cNvGrpSpPr/>
            <p:nvPr/>
          </p:nvGrpSpPr>
          <p:grpSpPr>
            <a:xfrm>
              <a:off x="7938056" y="3860576"/>
              <a:ext cx="4187351" cy="1661993"/>
              <a:chOff x="803640" y="3241308"/>
              <a:chExt cx="2064156" cy="16619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1DDB59-F263-4841-A7B3-8B55D22080A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hy-AM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Սան</a:t>
                </a:r>
                <a:r>
                  <a:rPr lang="hy-AM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ի կարողությունների, հմտությունների, նախասիրությունների և զարգացման առանձնահատկությունների վրա հիմնված «SMART» նպատակների սահմանում:</a:t>
                </a:r>
                <a:endParaRPr lang="ru-RU" sz="16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DAEFFD-C726-42AD-8FAD-D2F9E1739CAA}"/>
                  </a:ext>
                </a:extLst>
              </p:cNvPr>
              <p:cNvSpPr txBox="1"/>
              <p:nvPr/>
            </p:nvSpPr>
            <p:spPr>
              <a:xfrm>
                <a:off x="808139" y="3241308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1600" b="1">
                    <a:solidFill>
                      <a:schemeClr val="accent3"/>
                    </a:solidFill>
                    <a:cs typeface="Arial" pitchFamily="34" charset="0"/>
                  </a:rPr>
                  <a:t>Պլանավորում</a:t>
                </a:r>
                <a:endParaRPr lang="ko-KR" altLang="en-US" sz="1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E1DA58A-8711-46BD-9FCE-01A10AB0137B}"/>
                </a:ext>
              </a:extLst>
            </p:cNvPr>
            <p:cNvGrpSpPr/>
            <p:nvPr/>
          </p:nvGrpSpPr>
          <p:grpSpPr>
            <a:xfrm>
              <a:off x="1363220" y="5431804"/>
              <a:ext cx="4318966" cy="1122615"/>
              <a:chOff x="802961" y="3288244"/>
              <a:chExt cx="2060336" cy="112261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90EA02-2870-47D2-814A-3833E33EE3C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hy-AM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Ծրագրային բաղադրիչների հարմարեցում, դասավանդման նորարարական, ճկուն և բազմազան մեթոդների կիրառում:</a:t>
                </a:r>
                <a:endParaRPr lang="ru-RU" sz="16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2D8343-4AF3-4739-A7DE-7EF9F350E03D}"/>
                  </a:ext>
                </a:extLst>
              </p:cNvPr>
              <p:cNvSpPr txBox="1"/>
              <p:nvPr/>
            </p:nvSpPr>
            <p:spPr>
              <a:xfrm>
                <a:off x="802961" y="3288244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y-AM" sz="1600" b="1">
                    <a:solidFill>
                      <a:schemeClr val="accent4"/>
                    </a:solidFill>
                    <a:cs typeface="Arial" pitchFamily="34" charset="0"/>
                  </a:rPr>
                  <a:t>Իրականացում</a:t>
                </a:r>
                <a:endParaRPr lang="ru-RU" sz="1600" b="1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30FA623-138D-8562-794B-DF00618AAEED}"/>
                </a:ext>
              </a:extLst>
            </p:cNvPr>
            <p:cNvSpPr/>
            <p:nvPr/>
          </p:nvSpPr>
          <p:spPr>
            <a:xfrm>
              <a:off x="6547687" y="2276438"/>
              <a:ext cx="1611317" cy="12318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FEFDBB5-8AF0-4F07-87F0-C948E7F77B00}"/>
                </a:ext>
              </a:extLst>
            </p:cNvPr>
            <p:cNvGrpSpPr/>
            <p:nvPr/>
          </p:nvGrpSpPr>
          <p:grpSpPr>
            <a:xfrm>
              <a:off x="300148" y="1762791"/>
              <a:ext cx="3882429" cy="2461814"/>
              <a:chOff x="803640" y="2829492"/>
              <a:chExt cx="2059657" cy="246181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C76944A-779B-4C1F-B1B8-3F1E56C734DA}"/>
                  </a:ext>
                </a:extLst>
              </p:cNvPr>
              <p:cNvSpPr txBox="1"/>
              <p:nvPr/>
            </p:nvSpPr>
            <p:spPr>
              <a:xfrm>
                <a:off x="803640" y="3475424"/>
                <a:ext cx="205965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hy-AM" sz="1600" dirty="0">
                    <a:solidFill>
                      <a:schemeClr val="tx1"/>
                    </a:solidFill>
                  </a:rPr>
                  <a:t>Միասնական ժողովներ երկու ամիսը մեկ անգամ` </a:t>
                </a:r>
                <a:r>
                  <a:rPr lang="hy-AM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սանի ձեռքբերումների և առաջընթացի արձանագրման, ինչպես նաև առկա դժվարությունների </a:t>
                </a:r>
                <a:r>
                  <a:rPr lang="hy-AM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հաղթահարման մեթոդաբանության </a:t>
                </a:r>
                <a:r>
                  <a:rPr lang="hy-AM" sz="1600" dirty="0">
                    <a:solidFill>
                      <a:schemeClr val="tx1"/>
                    </a:solidFill>
                  </a:rPr>
                  <a:t>ուղղությամբ առաջարկների ներկայացման նպատակով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16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E29C65-2FE4-4459-9B69-3E5DB5EDF254}"/>
                  </a:ext>
                </a:extLst>
              </p:cNvPr>
              <p:cNvSpPr txBox="1"/>
              <p:nvPr/>
            </p:nvSpPr>
            <p:spPr>
              <a:xfrm>
                <a:off x="803640" y="2829492"/>
                <a:ext cx="205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>
                    <a:solidFill>
                      <a:schemeClr val="accent5"/>
                    </a:solidFill>
                    <a:cs typeface="Arial" pitchFamily="34" charset="0"/>
                  </a:rPr>
                  <a:t>Մշտադիտարկում և արդյունավետության գնահատում</a:t>
                </a:r>
                <a:endParaRPr lang="ko-KR" altLang="en-US" sz="16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8077462-E2F9-9B15-7607-208559C2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34307" y="2320494"/>
              <a:ext cx="1352892" cy="1125408"/>
            </a:xfrm>
            <a:prstGeom prst="rect">
              <a:avLst/>
            </a:prstGeom>
          </p:spPr>
        </p:pic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B6974A0-55FE-35D8-EC99-741E44F48B02}"/>
                </a:ext>
              </a:extLst>
            </p:cNvPr>
            <p:cNvGrpSpPr/>
            <p:nvPr/>
          </p:nvGrpSpPr>
          <p:grpSpPr>
            <a:xfrm>
              <a:off x="5732424" y="2268792"/>
              <a:ext cx="762478" cy="762478"/>
              <a:chOff x="5732424" y="2268792"/>
              <a:chExt cx="762478" cy="76247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41756D1-8CF1-43F5-98F6-7B58A2484714}"/>
                  </a:ext>
                </a:extLst>
              </p:cNvPr>
              <p:cNvSpPr/>
              <p:nvPr/>
            </p:nvSpPr>
            <p:spPr>
              <a:xfrm>
                <a:off x="5732424" y="2268792"/>
                <a:ext cx="762478" cy="7624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CD058-10BE-4318-9734-21F0F998D6D2}"/>
                  </a:ext>
                </a:extLst>
              </p:cNvPr>
              <p:cNvSpPr txBox="1"/>
              <p:nvPr/>
            </p:nvSpPr>
            <p:spPr>
              <a:xfrm>
                <a:off x="5943120" y="2408343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BCA40D-E78C-E4A6-5DA0-7076DC14E39C}"/>
                </a:ext>
              </a:extLst>
            </p:cNvPr>
            <p:cNvSpPr txBox="1"/>
            <p:nvPr/>
          </p:nvSpPr>
          <p:spPr>
            <a:xfrm>
              <a:off x="5616241" y="3619435"/>
              <a:ext cx="9749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sz="3200">
                  <a:solidFill>
                    <a:schemeClr val="accent6">
                      <a:lumMod val="75000"/>
                    </a:schemeClr>
                  </a:solidFill>
                </a:rPr>
                <a:t>Փուլ</a:t>
              </a:r>
              <a:endParaRPr lang="ru-RU" sz="32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EA648B-BF44-4CD9-AED1-CE1D896F24F9}"/>
                </a:ext>
              </a:extLst>
            </p:cNvPr>
            <p:cNvGrpSpPr/>
            <p:nvPr/>
          </p:nvGrpSpPr>
          <p:grpSpPr>
            <a:xfrm>
              <a:off x="6643643" y="1724484"/>
              <a:ext cx="4588872" cy="801802"/>
              <a:chOff x="803640" y="3362835"/>
              <a:chExt cx="2059657" cy="80180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BCDF8A-2C91-41F3-B107-552E3480737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Սան</a:t>
                </a:r>
                <a:r>
                  <a:rPr lang="hy-AM" sz="16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ի</a:t>
                </a:r>
                <a:r>
                  <a:rPr lang="hy-AM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մասին հավաքագրված տեղեկատվության ուսումնասիրում:</a:t>
                </a:r>
                <a:r>
                  <a:rPr lang="en-US" altLang="ko-K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</a:t>
                </a:r>
                <a:endPara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A621C5-ED49-441D-AF5D-B2A1B47DE2FB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1600" b="1">
                    <a:solidFill>
                      <a:schemeClr val="accent2"/>
                    </a:solidFill>
                    <a:cs typeface="Arial" pitchFamily="34" charset="0"/>
                  </a:rPr>
                  <a:t>Գնահատում</a:t>
                </a:r>
                <a:endParaRPr lang="ko-KR" altLang="en-US" sz="1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74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800" y="322122"/>
            <a:ext cx="1057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«SMART» նպատակների սահմանման ուղենիշներ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45C8C31-544F-3D24-447B-347737199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47963"/>
              </p:ext>
            </p:extLst>
          </p:nvPr>
        </p:nvGraphicFramePr>
        <p:xfrm>
          <a:off x="1000708" y="1253257"/>
          <a:ext cx="10468442" cy="535726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93470">
                  <a:extLst>
                    <a:ext uri="{9D8B030D-6E8A-4147-A177-3AD203B41FA5}">
                      <a16:colId xmlns:a16="http://schemas.microsoft.com/office/drawing/2014/main" val="2793893334"/>
                    </a:ext>
                  </a:extLst>
                </a:gridCol>
                <a:gridCol w="2093470">
                  <a:extLst>
                    <a:ext uri="{9D8B030D-6E8A-4147-A177-3AD203B41FA5}">
                      <a16:colId xmlns:a16="http://schemas.microsoft.com/office/drawing/2014/main" val="984414184"/>
                    </a:ext>
                  </a:extLst>
                </a:gridCol>
                <a:gridCol w="2093470">
                  <a:extLst>
                    <a:ext uri="{9D8B030D-6E8A-4147-A177-3AD203B41FA5}">
                      <a16:colId xmlns:a16="http://schemas.microsoft.com/office/drawing/2014/main" val="1050581463"/>
                    </a:ext>
                  </a:extLst>
                </a:gridCol>
                <a:gridCol w="2093470">
                  <a:extLst>
                    <a:ext uri="{9D8B030D-6E8A-4147-A177-3AD203B41FA5}">
                      <a16:colId xmlns:a16="http://schemas.microsoft.com/office/drawing/2014/main" val="318852543"/>
                    </a:ext>
                  </a:extLst>
                </a:gridCol>
                <a:gridCol w="2094562">
                  <a:extLst>
                    <a:ext uri="{9D8B030D-6E8A-4147-A177-3AD203B41FA5}">
                      <a16:colId xmlns:a16="http://schemas.microsoft.com/office/drawing/2014/main" val="4042014824"/>
                    </a:ext>
                  </a:extLst>
                </a:gridCol>
              </a:tblGrid>
              <a:tr h="809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Հատուկ, կոնկրետ  (Specific)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Չափելի  (Measurable)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Հասանելի, իրագործելի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(Achievable)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Իրատեսական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hy-AM" sz="1400" dirty="0">
                          <a:effectLst/>
                        </a:rPr>
                        <a:t>Relevant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Ժամանակով սահմանափակված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(Time bound)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05574"/>
                  </a:ext>
                </a:extLst>
              </a:tr>
              <a:tr h="2100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>
                          <a:effectLst/>
                        </a:rPr>
                        <a:t>Կոնկրետ ինչի՞ եք ուզում հասնել: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>
                          <a:effectLst/>
                        </a:rPr>
                        <a:t>Ինչպե՞ս եք հասկանալու, որ հասել եք սահմանված նպատակին: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Արդյո՞ք պլանավորումը հիմնված է երեխայի առկա կարողություն­ների և հնարավորութ-յունների վրա։ </a:t>
                      </a:r>
                      <a:r>
                        <a:rPr lang="hy-AM" sz="1400" dirty="0">
                          <a:effectLst/>
                        </a:rPr>
                        <a:t>Եթե նպատակը հասանելի չէ, ապա դրա իրագործման հավանականությունը նվազում է։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Իրատեսակա՞ն է արդյոք նպատակը․ բխո՞ւմ է երեխայի կարիքներից, առաջնահեր-թություններից: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Ե՞րբ է պլանավորվում հասնել նպատակին։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extLst>
                  <a:ext uri="{0D108BD9-81ED-4DB2-BD59-A6C34878D82A}">
                    <a16:rowId xmlns:a16="http://schemas.microsoft.com/office/drawing/2014/main" val="3680705492"/>
                  </a:ext>
                </a:extLst>
              </a:tr>
              <a:tr h="2276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>
                          <a:effectLst/>
                        </a:rPr>
                        <a:t>Նպատակը պետք է լինի պարզ, հստակ և հակիրճ: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>
                          <a:effectLst/>
                        </a:rPr>
                        <a:t>Նպատակը պետք է ձևակերպել այնպես, որպեսզի այն հնարավոր լինի չափել և դիտարկել: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Նպատակի հասանելիությունը սահմանվում է սանի սեփական փորձի հիման վրա՝ հաշվի առնելով առկա բոլոր ռեսուրսները՝ գիտելիք, կարողություն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hy-AM" sz="1400" dirty="0">
                          <a:effectLst/>
                        </a:rPr>
                        <a:t>և այլն։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Նպատակը պետք է ներառի բոլոր այն գործոնները, որոնք կարող են ազդեցություն ունենալ սանի </a:t>
                      </a:r>
                      <a:r>
                        <a:rPr lang="hy-AM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նպատակին հաս­նելու կարողության վրա: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effectLst/>
                        </a:rPr>
                        <a:t>Հստակ ժամկետների սահմանումը նպաստում է մոտիվացված աշխատելուն և չափելի է դարձնում ստացված արդյունքները: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27" marR="56527" marT="0" marB="0"/>
                </a:tc>
                <a:extLst>
                  <a:ext uri="{0D108BD9-81ED-4DB2-BD59-A6C34878D82A}">
                    <a16:rowId xmlns:a16="http://schemas.microsoft.com/office/drawing/2014/main" val="174880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29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2627812"/>
              </p:ext>
            </p:extLst>
          </p:nvPr>
        </p:nvGraphicFramePr>
        <p:xfrm>
          <a:off x="1495857" y="2534855"/>
          <a:ext cx="9488517" cy="292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660" y="788894"/>
            <a:ext cx="1143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dirty="0"/>
              <a:t> </a:t>
            </a:r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Երկարաժամկետ (տարեկան) նպատակների </a:t>
            </a:r>
          </a:p>
          <a:p>
            <a:pPr algn="ctr"/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սահմանման ձևաչափ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1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0F0DAB-7885-4C29-AAEB-04DBB496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8413" y="173038"/>
            <a:ext cx="1595437" cy="506412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Վարժություն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 1</a:t>
            </a:r>
          </a:p>
        </p:txBody>
      </p:sp>
      <p:sp>
        <p:nvSpPr>
          <p:cNvPr id="4099" name="Content Placeholder 3">
            <a:extLst>
              <a:ext uri="{FF2B5EF4-FFF2-40B4-BE49-F238E27FC236}">
                <a16:creationId xmlns:a16="http://schemas.microsoft.com/office/drawing/2014/main" id="{3B2E8CDA-36CD-4B55-9BD2-34F1F09A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31" y="1050925"/>
            <a:ext cx="10515600" cy="592138"/>
          </a:xfrm>
        </p:spPr>
        <p:txBody>
          <a:bodyPr/>
          <a:lstStyle/>
          <a:p>
            <a:pPr marL="0" indent="0" algn="ctr">
              <a:buNone/>
            </a:pPr>
            <a:r>
              <a:rPr lang="hy-AM" altLang="en-US" sz="3200" b="1" dirty="0">
                <a:solidFill>
                  <a:srgbClr val="0070C0"/>
                </a:solidFill>
              </a:rPr>
              <a:t>Ձնագնդի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4100" name="Picture 9" descr="180-1802051_teamwork-clipart-circle-people-together-icon-png-transparent.png">
            <a:extLst>
              <a:ext uri="{FF2B5EF4-FFF2-40B4-BE49-F238E27FC236}">
                <a16:creationId xmlns:a16="http://schemas.microsoft.com/office/drawing/2014/main" id="{8D494C33-7F78-4EC2-BD0D-898B4BB0C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713" y="5491163"/>
            <a:ext cx="108743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>
            <a:extLst>
              <a:ext uri="{FF2B5EF4-FFF2-40B4-BE49-F238E27FC236}">
                <a16:creationId xmlns:a16="http://schemas.microsoft.com/office/drawing/2014/main" id="{5EF3F2F8-D6B7-4FEE-8C63-ADE8B962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2898775"/>
            <a:ext cx="9181873" cy="1525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ru-RU" alt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1438" indent="-1341438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Հրահանգ</a:t>
            </a:r>
            <a:r>
              <a:rPr lang="en-US" altLang="en-US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y-AM" altLang="en-US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altLang="en-US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Նշե՛ք ձեզանից առաջ կանգնած  մասնակիցների անունները, այնուհետ Ձերը։ </a:t>
            </a:r>
            <a:endParaRPr lang="en-US" alt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1">
            <a:extLst>
              <a:ext uri="{FF2B5EF4-FFF2-40B4-BE49-F238E27FC236}">
                <a16:creationId xmlns:a16="http://schemas.microsoft.com/office/drawing/2014/main" id="{E13EAB07-1C93-49F6-8E16-B1C5D523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2197100"/>
            <a:ext cx="2498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alt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րոպե</a:t>
            </a: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3" name="Рисунок 7" descr="Секундомер">
            <a:extLst>
              <a:ext uri="{FF2B5EF4-FFF2-40B4-BE49-F238E27FC236}">
                <a16:creationId xmlns:a16="http://schemas.microsoft.com/office/drawing/2014/main" id="{BA3C18AF-C644-42C0-B7A4-4CE4E2B4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9542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0023" y="295998"/>
            <a:ext cx="8771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Կարճաժամկետ նպատակների սահմանման ձևաչափ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C66DB1-4429-D1A5-CF5E-4A8D9A169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2854"/>
              </p:ext>
            </p:extLst>
          </p:nvPr>
        </p:nvGraphicFramePr>
        <p:xfrm>
          <a:off x="772886" y="1552745"/>
          <a:ext cx="10909042" cy="4423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109">
                  <a:extLst>
                    <a:ext uri="{9D8B030D-6E8A-4147-A177-3AD203B41FA5}">
                      <a16:colId xmlns:a16="http://schemas.microsoft.com/office/drawing/2014/main" val="1574306348"/>
                    </a:ext>
                  </a:extLst>
                </a:gridCol>
                <a:gridCol w="2271418">
                  <a:extLst>
                    <a:ext uri="{9D8B030D-6E8A-4147-A177-3AD203B41FA5}">
                      <a16:colId xmlns:a16="http://schemas.microsoft.com/office/drawing/2014/main" val="186987333"/>
                    </a:ext>
                  </a:extLst>
                </a:gridCol>
                <a:gridCol w="2465505">
                  <a:extLst>
                    <a:ext uri="{9D8B030D-6E8A-4147-A177-3AD203B41FA5}">
                      <a16:colId xmlns:a16="http://schemas.microsoft.com/office/drawing/2014/main" val="2495546177"/>
                    </a:ext>
                  </a:extLst>
                </a:gridCol>
                <a:gridCol w="2896935">
                  <a:extLst>
                    <a:ext uri="{9D8B030D-6E8A-4147-A177-3AD203B41FA5}">
                      <a16:colId xmlns:a16="http://schemas.microsoft.com/office/drawing/2014/main" val="3848550515"/>
                    </a:ext>
                  </a:extLst>
                </a:gridCol>
                <a:gridCol w="2034075">
                  <a:extLst>
                    <a:ext uri="{9D8B030D-6E8A-4147-A177-3AD203B41FA5}">
                      <a16:colId xmlns:a16="http://schemas.microsoft.com/office/drawing/2014/main" val="734816705"/>
                    </a:ext>
                  </a:extLst>
                </a:gridCol>
              </a:tblGrid>
              <a:tr h="14882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hy-AM" sz="1600" dirty="0">
                          <a:effectLst/>
                        </a:rPr>
                        <a:t>Երեխա</a:t>
                      </a:r>
                      <a:r>
                        <a:rPr lang="en-US" sz="1600" dirty="0">
                          <a:effectLst/>
                        </a:rPr>
                        <a:t>` </a:t>
                      </a:r>
                      <a:r>
                        <a:rPr lang="en-US" sz="1600" dirty="0" err="1">
                          <a:effectLst/>
                        </a:rPr>
                        <a:t>ով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Գործողություն</a:t>
                      </a:r>
                      <a:r>
                        <a:rPr lang="en-US" sz="1600" dirty="0">
                          <a:effectLst/>
                        </a:rPr>
                        <a:t>` </a:t>
                      </a:r>
                      <a:r>
                        <a:rPr lang="en-US" sz="1600" dirty="0" err="1">
                          <a:effectLst/>
                        </a:rPr>
                        <a:t>ինչ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ինչպես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Պայմաններ</a:t>
                      </a:r>
                      <a:r>
                        <a:rPr lang="en-US" sz="1600" dirty="0">
                          <a:effectLst/>
                        </a:rPr>
                        <a:t>` </a:t>
                      </a:r>
                      <a:r>
                        <a:rPr lang="en-US" sz="1600" dirty="0" err="1">
                          <a:effectLst/>
                        </a:rPr>
                        <a:t>որտեղ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ում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հետ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ինչով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կամ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ինչի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հետ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Հաջողության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չափանիշը</a:t>
                      </a:r>
                      <a:r>
                        <a:rPr lang="en-US" sz="1600" dirty="0">
                          <a:effectLst/>
                        </a:rPr>
                        <a:t>` </a:t>
                      </a:r>
                      <a:r>
                        <a:rPr lang="en-US" sz="1600" dirty="0" err="1">
                          <a:effectLst/>
                        </a:rPr>
                        <a:t>ինչպես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օրինակ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hy-AM" sz="1600" dirty="0">
                          <a:effectLst/>
                        </a:rPr>
                        <a:t>հաճախականություն, </a:t>
                      </a:r>
                      <a:r>
                        <a:rPr lang="en-US" sz="1600" dirty="0">
                          <a:effectLst/>
                        </a:rPr>
                        <a:t>տ</a:t>
                      </a:r>
                      <a:r>
                        <a:rPr lang="hy-AM" sz="1600" dirty="0">
                          <a:effectLst/>
                        </a:rPr>
                        <a:t>ևողություն, ճշգրտություն, համապատասխանություն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Իրագործման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ժամետներ</a:t>
                      </a:r>
                      <a:r>
                        <a:rPr lang="en-US" sz="1600" dirty="0">
                          <a:effectLst/>
                        </a:rPr>
                        <a:t>` </a:t>
                      </a:r>
                      <a:r>
                        <a:rPr lang="en-US" sz="1600" dirty="0" err="1">
                          <a:effectLst/>
                        </a:rPr>
                        <a:t>երբ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68616"/>
                  </a:ext>
                </a:extLst>
              </a:tr>
              <a:tr h="71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ն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ն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ն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սեփական հույզերն արտահայտում է բառերով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տեսողական </a:t>
                      </a:r>
                      <a:r>
                        <a:rPr lang="hy-AM" sz="1400" b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աջակցությամբ և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400" b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դաստիարակի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հուշումներով ՆՈՒՀ-ում գտնվելու ընթացքում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ամեն օր՝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օրը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անգամ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20.12.2023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81232"/>
                  </a:ext>
                </a:extLst>
              </a:tr>
              <a:tr h="88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Արման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աշվում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է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մինչև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0-ը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դ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ի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դ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ակտիկ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նյութերի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օգնությամբ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հաշվեձողիկներ, խորանարդիկներ և այլն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անսխալ՝ 10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ից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դեպքերում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15.10.2023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10411"/>
                  </a:ext>
                </a:extLst>
              </a:tr>
              <a:tr h="88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Արսեն</a:t>
                      </a:r>
                      <a:r>
                        <a:rPr lang="hy-AM" sz="140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ը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համեմատում է տարվա չորս եղանակները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y-AM" sz="1400" b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գտնելով համապատասխան նկար-քարտերը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ճ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շգրտությամբ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11.02.2024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621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7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059" y="242596"/>
            <a:ext cx="112058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24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Դասավանդման նորարարական, ճկուն և բազմազան մեթոդներ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153" y="943239"/>
            <a:ext cx="10237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Ուսումնառության</a:t>
            </a:r>
            <a:r>
              <a:rPr lang="hy-AM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համընդհանուր դիզայնի սկզբունքներ և մոտեցումներ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7971593"/>
              </p:ext>
            </p:extLst>
          </p:nvPr>
        </p:nvGraphicFramePr>
        <p:xfrm>
          <a:off x="398723" y="1698171"/>
          <a:ext cx="11412484" cy="491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531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2670236" y="658237"/>
            <a:ext cx="68515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ԽԵԼԱՄԻՏ ՀԱՐՄԱՐԵՑՈՒՄՆԵՐ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1104898" y="2226396"/>
            <a:ext cx="9982201" cy="346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Կրթության</a:t>
            </a:r>
            <a:r>
              <a:rPr lang="hy-AM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և զարգացման գործընթացի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կազմակերպման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ընթացքում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իրականացվող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հարմարեցումները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կարևոր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են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քանի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որ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բոլոր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այդ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միջոցները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հնարավորություն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են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տալիս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ս</a:t>
            </a:r>
            <a:r>
              <a:rPr lang="hy-AM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ա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ներին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իրենց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կարողությունների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սահմաններում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y-AM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ուսումնառ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ություն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ստանալ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իրենց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հասակակիցների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հետ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Հարմարեցումները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պետք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է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տրամադրել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՝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հաշվի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առնելով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յուրաքանչյուր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ս</a:t>
            </a:r>
            <a:r>
              <a:rPr lang="hy-AM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ան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ի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առանձնահատկությունները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և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կարիքները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՝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հասկանալով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որ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երբեմն</a:t>
            </a:r>
            <a:r>
              <a:rPr lang="en-US" sz="24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հավասարությունը</a:t>
            </a:r>
            <a:r>
              <a:rPr lang="en-US" sz="2400" dirty="0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դեռևս</a:t>
            </a:r>
            <a:r>
              <a:rPr lang="en-US" sz="2400" dirty="0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արդարություն</a:t>
            </a:r>
            <a:r>
              <a:rPr lang="en-US" sz="2400" dirty="0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չէ</a:t>
            </a:r>
            <a:r>
              <a:rPr lang="en-US" sz="2400" dirty="0">
                <a:solidFill>
                  <a:srgbClr val="FFFF00"/>
                </a:solidFill>
                <a:highlight>
                  <a:srgbClr val="00296B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FFFF00"/>
              </a:solidFill>
              <a:highlight>
                <a:srgbClr val="00296B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5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464" y="5526746"/>
            <a:ext cx="1017579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hy-AM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Կրթության կառավարման տեղեկատվական համակարգի ԿԶԱՊԿ ունեցող սաների տվյալների միասնական բազայի գործարկման դեպքում, այս բաժինների տվյալները ինքնաշխատ համակարգով կլրացվեն ԱՈՒԶՊ-ում: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A8228-12D1-9A6A-B425-0286810D6B09}"/>
              </a:ext>
            </a:extLst>
          </p:cNvPr>
          <p:cNvSpPr txBox="1"/>
          <p:nvPr/>
        </p:nvSpPr>
        <p:spPr>
          <a:xfrm>
            <a:off x="362607" y="1213945"/>
            <a:ext cx="6149393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1200"/>
              </a:spcAft>
            </a:pPr>
            <a:r>
              <a:rPr lang="hy-AM" sz="1800" b="1" dirty="0">
                <a:solidFill>
                  <a:schemeClr val="accent5"/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Բաժին 1. Սանի տվյալներ</a:t>
            </a:r>
            <a:endParaRPr lang="ru-RU" sz="16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98445-1507-BAFF-1F38-E10EA2419F7C}"/>
              </a:ext>
            </a:extLst>
          </p:cNvPr>
          <p:cNvSpPr txBox="1"/>
          <p:nvPr/>
        </p:nvSpPr>
        <p:spPr>
          <a:xfrm>
            <a:off x="2869324" y="283779"/>
            <a:ext cx="617281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00000"/>
              </a:buClr>
              <a:buSzPts val="3200"/>
            </a:pPr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ԱՈՒԶՊ-ի ձևաթղթի լրացում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11441-CB04-245C-39DC-BD8C7DF5F1BC}"/>
              </a:ext>
            </a:extLst>
          </p:cNvPr>
          <p:cNvSpPr txBox="1"/>
          <p:nvPr/>
        </p:nvSpPr>
        <p:spPr>
          <a:xfrm>
            <a:off x="6512001" y="1072056"/>
            <a:ext cx="545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b="1" dirty="0">
                <a:solidFill>
                  <a:schemeClr val="accent5"/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Բաժին 2. Սանի մասին ընդհանուր տեղեկատվություն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2396"/>
              </p:ext>
            </p:extLst>
          </p:nvPr>
        </p:nvGraphicFramePr>
        <p:xfrm>
          <a:off x="567559" y="2089970"/>
          <a:ext cx="4824248" cy="306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244">
                <a:tc>
                  <a:txBody>
                    <a:bodyPr/>
                    <a:lstStyle/>
                    <a:p>
                      <a:pPr marL="213995" marR="0" indent="1143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hy-AM" sz="1200" dirty="0">
                          <a:solidFill>
                            <a:schemeClr val="tx1"/>
                          </a:solidFill>
                          <a:effectLst/>
                        </a:rPr>
                        <a:t>ԱՆՀԱՏԱԿԱՆ ՈՒՍՈՒՑՄԱՆ ԵՎ ԶԱՐԳԱՑՄԱՆ ՊԼԱՆ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65">
                <a:tc>
                  <a:txBody>
                    <a:bodyPr/>
                    <a:lstStyle/>
                    <a:p>
                      <a:pPr marL="99695" marR="0" indent="-996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1. Ս</a:t>
                      </a: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ԱՆ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Ի ՏՎՅԱԼՆԵՐ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Ազգանուն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անուն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հայրանուն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1.2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Ծննդյան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վայր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1.3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Ծննդյան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օր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ամիս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տարեթիվ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1.4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Սեռը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 □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իգական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□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արական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1.5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Քաղաքացիությունը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1.6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Բնակության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հասցեն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1.7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Ուսումնական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հաստատությունը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1.8 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Խումբ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նշել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ուսումնական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տարին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1.9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Ծնողների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օրինական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ներկայացուցիչների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անուններն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հեռախոսահամարները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1.10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Արտակարգ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իրավիճակների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դեպքում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կապի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միջոց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աշխատանքային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բնակարանի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հեռախոսահամարներ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`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94484"/>
              </p:ext>
            </p:extLst>
          </p:nvPr>
        </p:nvGraphicFramePr>
        <p:xfrm>
          <a:off x="5629263" y="1900906"/>
          <a:ext cx="6163343" cy="340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1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094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2. ՍԱՆԻ ՄԱՍԻՆ ԸՆԴՀԱՆՈՒՐ ՏԵՂԵԿՈՒԹՅՈՒՆՆԵՐ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9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2.1 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Հաշմանդամություն</a:t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□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ունի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□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չունի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1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2.2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Բացառիկ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ընդունակությունների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դրսևորումը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հետևյալ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ոլորտներում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836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2.3 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Կրթության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կազմակերպման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մանկավարժահոգեբանական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աստիճանն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ըստ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ս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ի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խոսքի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լեզվի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հաղորդակցման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լսողության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տեսողության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ինտելեկտի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մտավոր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հուզական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վարքի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շարժունակության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հետ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կապված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խնդիրների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։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Կրթության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զարգացման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առանձնահատուկ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պայմանների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կարիք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աստիճան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2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1-ին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2-րդ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3-րդ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4-րդ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Խոսքի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լեզվի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Հաղորդակցման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Լսողության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Տեսողության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Ինտելեկտի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մտավոր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Հուզական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Վարքի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Շարժունակության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5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2.4 Ս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Ի ՆԿԱՐԱԳԻՐ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9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966" y="1608083"/>
            <a:ext cx="400444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b="1" dirty="0">
                <a:ea typeface="Calibri" panose="020F0502020204030204" pitchFamily="34" charset="0"/>
                <a:cs typeface="Arial" panose="020B0604020202020204" pitchFamily="34" charset="0"/>
              </a:rPr>
              <a:t>3.1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լրացվում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է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համատեղ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հիմք է հանդիսանում ԿԶԱՊԿ գնահատման Արձանագրության մեջ ամփոփված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տեղեկատվությունը: </a:t>
            </a:r>
          </a:p>
          <a:p>
            <a:pPr algn="just">
              <a:lnSpc>
                <a:spcPct val="115000"/>
              </a:lnSpc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hy-AM" b="1" dirty="0">
                <a:ea typeface="Calibri" panose="020F0502020204030204" pitchFamily="34" charset="0"/>
                <a:cs typeface="Arial" panose="020B0604020202020204" pitchFamily="34" charset="0"/>
              </a:rPr>
              <a:t>3.2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լրացվում է ՏՄԱԿ-Ի կողմից, որտեղ առանձին նշվում է ծառայության տեսակը և այն, թե ում և ինչ ձևաչափով է այն տրամադրվելու:</a:t>
            </a:r>
          </a:p>
          <a:p>
            <a:pPr algn="just">
              <a:lnSpc>
                <a:spcPct val="115000"/>
              </a:lnSpc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hy-AM" b="1" dirty="0">
                <a:ea typeface="Calibri" panose="020F0502020204030204" pitchFamily="34" charset="0"/>
                <a:cs typeface="Arial" panose="020B0604020202020204" pitchFamily="34" charset="0"/>
              </a:rPr>
              <a:t>3.3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hy-AM" dirty="0">
                <a:ea typeface="Calibri" panose="020F0502020204030204" pitchFamily="34" charset="0"/>
                <a:cs typeface="Arial" panose="020B0604020202020204" pitchFamily="34" charset="0"/>
              </a:rPr>
              <a:t>լրացվում է </a:t>
            </a:r>
            <a:r>
              <a:rPr lang="hy-AM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ylfaen" panose="010A0502050306030303" pitchFamily="18" charset="0"/>
              </a:rPr>
              <a:t>համաձայն </a:t>
            </a:r>
            <a:r>
              <a:rPr lang="hy-AM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ՀՀ ԿԳՄՍ նախարարի 2022 թվականի դեկտեմբերի</a:t>
            </a:r>
            <a:r>
              <a:rPr lang="hy-AM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hy-AM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ahoma" panose="020B0604030504040204" pitchFamily="34" charset="0"/>
              </a:rPr>
              <a:t>30-ի N 88-Ն հրամանի հավելված 10-ի համաձայն։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DE1E9-3C2E-781B-0CB9-51F20BEC5D89}"/>
              </a:ext>
            </a:extLst>
          </p:cNvPr>
          <p:cNvSpPr txBox="1"/>
          <p:nvPr/>
        </p:nvSpPr>
        <p:spPr>
          <a:xfrm>
            <a:off x="767354" y="431774"/>
            <a:ext cx="10828600" cy="790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hy-AM" sz="1800" b="1" dirty="0">
                <a:solidFill>
                  <a:schemeClr val="accent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Բաժին 3.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Սանին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նրա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մանկավարժներին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և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ծնողին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GHEA Grapalat" panose="02000506050000020003" pitchFamily="50" charset="0"/>
              </a:rPr>
              <a:t>տրամադրվող</a:t>
            </a:r>
            <a:endParaRPr lang="ru-RU" sz="1600" dirty="0">
              <a:solidFill>
                <a:schemeClr val="accent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800"/>
              </a:spcAft>
            </a:pPr>
            <a:r>
              <a:rPr lang="hy-AM" sz="1800" b="1" dirty="0">
                <a:solidFill>
                  <a:schemeClr val="accent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մանկավարժահոգեբանական աջակցության ծառայությունների պլանավորում</a:t>
            </a:r>
            <a:endParaRPr lang="ru-RU" sz="1600" dirty="0">
              <a:solidFill>
                <a:schemeClr val="accent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534783"/>
              </p:ext>
            </p:extLst>
          </p:nvPr>
        </p:nvGraphicFramePr>
        <p:xfrm>
          <a:off x="4635063" y="1353761"/>
          <a:ext cx="7157544" cy="5442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4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198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3. ՍԱՆԻՆ, ՆՐԱ ՄԱՆԿԱՎԱՐԺՆԵՐԻՆ ԵՎ ԾՆՈՂԻՆ ՏՐԱՄԱԴՐՎՈՂ ՄԱՆԿԱՎԱՐԺԱՀՈԳԵԲԱՆԱԿԱՆ ԱՋԱԿՑՈՒԹՅԱՆ ԾԱՌԱՅՈՒԹՅՈՒՆՆԵՐԻ ՊԼԱՆԱՎՈՐՈՒՄ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3․1 ՈՒՍՈՒՄՆԱԿԱՆ ՀԱՍՏԱՏՈՒԹՅԱՆ ՄԱԿԱՐԴԱԿԻ ԾԱՌԱՅՈՒԹՅՈՒՆՆԵՐ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ԱՋԱԿՑՈՒԹՅՈՒՆ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ՄԱՆԿԱՎԱՐԺ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ԾՆՈՂ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ՍԱՆ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Ուսուցման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դաստիարակության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գործընթացի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մատչելիության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ներառականության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արդյունավետության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ապահովում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Խելամիտ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հարմարեցումների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ապահովում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Երկարօրյա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ուսուցման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պլանավորում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իրականացում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6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3․2 ՏԱՐԱԾՔԱՅԻՆ ՄԱԿԱՐԴԱԿԻ ԾԱՌԱՅՈՒԹՅՈՒՆՆԵՐ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ԱՋԱԿՑՈՒԹՅՈՒՆ (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դասընթացներ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խորհրդատվություն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մասնագիտական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մեթոդական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աջակցություն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այլն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ՄԱՆԿԱՎԱՐԺ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ԾՆՈՂ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ՍԱՆ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60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3.3 Ս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ան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ին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տրամադրվող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մանկավարժահոգեբանական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աջակցության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գրաֆիկ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Հատուկ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մանկավարժական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Տևողություն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Ծավալներ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տրամադրման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գրաֆիկ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լոգոպեդ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տիֆլոմանկավարժ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սուրդոմանկավարժ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օլիգոֆրենոմանկավարժ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էրգոթերապիստ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Հոգեբանական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Տևողություն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Ծավալներ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տրամադրման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գրաֆիկ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հոգեբան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97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Սոցիալ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մանկավարժական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Տևողություն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Ծավալներ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տրամադրման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գրաֆիկ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61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սոցիալական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մանկավարժ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Տևողություն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Ծավալներ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Ծառայությունների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տրամադրման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գրաֆիկ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396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10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691" y="4057125"/>
            <a:ext cx="9804523" cy="129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hy-AM" sz="18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Sylfaen" panose="010A0502050306030303" pitchFamily="18" charset="0"/>
              </a:rPr>
              <a:t>Այս բաժինը լրացվում է՝ հիմք ընդունելով տվյալ ուսումնական տարվա համար սահմանված ծրագրային բաղադրիչները` հաշվի առնելով այն, թե դրանցից որոնք է երեխան ուսումնասիրելու, և որոնց համար է անհրաժեշտ պարզեցում և հարմարեցում։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DFBFB-F910-508F-B552-73806A602FD3}"/>
              </a:ext>
            </a:extLst>
          </p:cNvPr>
          <p:cNvSpPr txBox="1"/>
          <p:nvPr/>
        </p:nvSpPr>
        <p:spPr>
          <a:xfrm>
            <a:off x="882565" y="672216"/>
            <a:ext cx="1042687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hy-AM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Բաժին 4. Ծրագրային բաղադրիչներ, ըստ նախադպրոցական կրթության պետական կրթական չափորոշչի</a:t>
            </a:r>
            <a:endParaRPr lang="ru-RU" b="1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46506"/>
              </p:ext>
            </p:extLst>
          </p:nvPr>
        </p:nvGraphicFramePr>
        <p:xfrm>
          <a:off x="1127690" y="1813033"/>
          <a:ext cx="9630798" cy="1713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7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4. 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ԾՐԱԳՐԱՅԻՆ ԲԱՂԱԴՐԻՉՆԵՐ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ԸՍՏ ՆԱԽԱԴՊՐՈՑԱԿԱՆ ԿՐԹՈՒԹՅԱՆ ՊԵՏԱԿԱՆ ԿՐԹԱԿԱՆ ՉԱՓՈՐՈՇՉԻ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Տվյալ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տարում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ծրագրով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նախատեսվա</a:t>
                      </a: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ծ բաղադրիչներ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Ծրագրային բաղադրիչներ, որոնք սանն ուսումնասիրում է տվյալ ուսումնական տարում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Ծրագրային բաղադրիչներ, որոնց համար անհրաժեշտ է անհատական պլանավորում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05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057" y="4013666"/>
            <a:ext cx="10587576" cy="236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y-AM" sz="16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 բաժինը լրացվում է բոլոր այն ծրագրային բաղադրիչների համար, որոնք անհրաժեշտ է պարզեցնել և հարմարեցնել կամ հակառակը՝ բարդացնել կամ խորացնել, ինչպես, օրինակ՝ բացառիկ ընդունակություններ ունեցող երեխաների դեպքում։ </a:t>
            </a:r>
          </a:p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y-AM" sz="16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Յուրաքանչյուր ծրագրային բաղադրիչի համար 5-րդ կետի աղյուսակն ամբողջությամբ պետք է կրկնել` նշելով համապատասխան առարկայի անվանումը:</a:t>
            </a:r>
          </a:p>
          <a:p>
            <a:pPr marL="285750" indent="-28575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y-AM" sz="1600" dirty="0">
                <a:ea typeface="Calibri" panose="020F0502020204030204" pitchFamily="34" charset="0"/>
                <a:cs typeface="Times New Roman" panose="02020603050405020304" pitchFamily="18" charset="0"/>
              </a:rPr>
              <a:t>Այս բաժինը լրացվում է </a:t>
            </a:r>
            <a:r>
              <a:rPr lang="hy-AM" sz="16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բացառապես դաստիարակների և ծրագրային բաղադրիչների մանկավարժների կողմից, անկախ նրանից, թե ով է համակարգում ԱՈՒԶՊ-ի մշակման և վարման գործընթացը: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919C4-1301-3F20-57FB-1227BC04F36E}"/>
              </a:ext>
            </a:extLst>
          </p:cNvPr>
          <p:cNvSpPr txBox="1"/>
          <p:nvPr/>
        </p:nvSpPr>
        <p:spPr>
          <a:xfrm>
            <a:off x="272142" y="543096"/>
            <a:ext cx="11919857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800"/>
              </a:spcAft>
            </a:pPr>
            <a:r>
              <a:rPr lang="hy-AM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Բաժին 5. Սանի երկարաժամկետ` տարեկան նպատակներն ըստ ծրագրային բաղադրիչներիերի</a:t>
            </a:r>
            <a:endParaRPr lang="ru-RU" b="1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28692"/>
              </p:ext>
            </p:extLst>
          </p:nvPr>
        </p:nvGraphicFramePr>
        <p:xfrm>
          <a:off x="991041" y="1106918"/>
          <a:ext cx="10312835" cy="278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787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5. ՍԱՆԻ ԵՐԿԱՐԱԺԱՄԿԵՏ` ՏԱՐԵԿԱՆ ՆՊԱՏԱԿՆԵՐՆ ԸՍՏ ԾՐԱԳՐԱՅԻՆ ԲԱՂԱԴՐԻՉՆԵՐԻ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7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ԾՐԱԳՐԱՅԻՆ ԲԱՂԱԴՐԻՉԸ`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5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Մանկավարժական աշխատող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` _____________________________________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19316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____________________________________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65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բաժնում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գնահատվում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է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սահմանված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քայլերի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արդյունավետությունը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միավորային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համակարգով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շատ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վատ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2 –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վատ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3 –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բավարար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4 -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լավ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5 -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շատ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լավ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Տարեկան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նպատակ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Կարճաժամկետ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նպատակներ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Ուսումնամեթոդական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աջակցություն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միջավայրային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հարմարեցումներ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աջակցող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սարքեր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տեխնոլոգիաներ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2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44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187" y="2443655"/>
            <a:ext cx="288508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y-AM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 բաժինը</a:t>
            </a:r>
          </a:p>
          <a:p>
            <a:pPr>
              <a:lnSpc>
                <a:spcPct val="150000"/>
              </a:lnSpc>
            </a:pPr>
            <a:r>
              <a:rPr lang="hy-AM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լրացվում է </a:t>
            </a:r>
            <a:r>
              <a:rPr lang="hy-AM" dirty="0">
                <a:latin typeface="GHEA Grapalat" panose="02000506050000020003" pitchFamily="50" charset="0"/>
                <a:ea typeface="Calibri" panose="020F0502020204030204" pitchFamily="34" charset="0"/>
                <a:cs typeface="Sylfaen" panose="010A0502050306030303" pitchFamily="18" charset="0"/>
              </a:rPr>
              <a:t>ՄՀ աջակցության ծառայություններ տրամադրող մասնագետների</a:t>
            </a:r>
          </a:p>
          <a:p>
            <a:pPr>
              <a:lnSpc>
                <a:spcPct val="150000"/>
              </a:lnSpc>
            </a:pPr>
            <a:r>
              <a:rPr lang="hy-AM" dirty="0">
                <a:latin typeface="GHEA Grapalat" panose="02000506050000020003" pitchFamily="50" charset="0"/>
                <a:ea typeface="Calibri" panose="020F0502020204030204" pitchFamily="34" charset="0"/>
                <a:cs typeface="Sylfaen" panose="010A0502050306030303" pitchFamily="18" charset="0"/>
              </a:rPr>
              <a:t>կողմից: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CF5B-C7A7-E8F2-0DC5-5BD109A3BF55}"/>
              </a:ext>
            </a:extLst>
          </p:cNvPr>
          <p:cNvSpPr txBox="1"/>
          <p:nvPr/>
        </p:nvSpPr>
        <p:spPr>
          <a:xfrm>
            <a:off x="352097" y="220718"/>
            <a:ext cx="12133817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800"/>
              </a:spcAft>
            </a:pPr>
            <a:r>
              <a:rPr lang="hy-AM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Բաժին 6. Սանի երկարաժամկետ` տարեկան նպատակներն ըստ մանկավարժահոգեբանական աջակցության ծառայությունների</a:t>
            </a:r>
            <a:endParaRPr lang="ru-RU" b="1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44311"/>
              </p:ext>
            </p:extLst>
          </p:nvPr>
        </p:nvGraphicFramePr>
        <p:xfrm>
          <a:off x="2490951" y="1002785"/>
          <a:ext cx="9348952" cy="572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1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6. ՍԱՆԻ ԵՐԿԱՐԱԺԱՄԿԵՏ` ՏԱՐԵԿԱՆ ՆՊԱՏԱԿՆԵՐՆ ԸՍՏ ՄԱՆԿԱՎԱՐԺԱՀՈԳԵԲԱՆԱԿԱՆ ԱՋԱԿՑՈՒԹՅԱՆ ԾԱՌԱՅՈՒԹՅՈՒՆՆԵՐԻ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6.1 ՀԱՏՈՒԿ ՄԱՆԿԱՎԱՐԺԱԿԱՆ ԾԱՌԱՅՈՒԹՅՈՒՆ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 բաժնում գնահատվում է սահմանված քայլերի արդյունավետությունը 5 միավորային համակարգով: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1 - շատ վատ 2 – վատ 3 – բավարար 4 - լավ 5 - շատ լավ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Լոգոպեդ ________________________________________________________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Տիֆլոմանկավարժ 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Սուրդոմանկավարժ 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Օլիգոֆրենոմանկավարժ 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713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Էրգոթերապիստ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4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6.2 ՀՈԳԵԲԱՆԱԿԱՆ ԾԱՌԱՅՈՒԹՅՈՒՆ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Հոգեբան ________________________________________________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4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բաժնում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գնահատվում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է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սահմանված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քայլերի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արդյունավետությունը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միավորային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համակարգով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1 -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շատ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վատ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2 –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վատ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3 –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բավարար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4 -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լավ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5-շատ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լավ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Տարեկան նպատակ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Ուսումնամեթոդական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աջակցություն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միջավայրային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հարմարեցումներ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աջակցող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սարքեր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և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տեխնոլոգիաներ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4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6.3 ՍՈՑԻԱԼ ՄԱՆԿԱՎԱՐԺԱԿԱՆ ԾԱՌԱՅՈՒԹՅՈՒՆ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Սոցիալական մանկավարժ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4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Արդյունք բաժնում գնահատվում է սահմանված քայլերի արդյունավետությունը 5 միավորային համակարգով: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1 - շատ վատ 2 – վատ 3 – բավարար 4 - լավ 5-շատ լավ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Տարեկան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</a:rPr>
                        <a:t>նպատակ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Կարճաժամկետ նպատակներ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Ուսումնամեթոդական աջակցություն, միջավայրային հարմարեցումներ, աջակցող սարքեր և տեխնոլոգիաներ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Ժամկետ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Արդյունք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3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y-AM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4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86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351" y="5155756"/>
            <a:ext cx="11477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spcAft>
                <a:spcPts val="1200"/>
              </a:spcAft>
            </a:pPr>
            <a:r>
              <a:rPr lang="hy-AM" sz="1400" b="1" dirty="0">
                <a:ea typeface="Tahoma" panose="020B0604030504040204" pitchFamily="34" charset="0"/>
                <a:cs typeface="Tahoma" panose="020B0604030504040204" pitchFamily="34" charset="0"/>
              </a:rPr>
              <a:t>7.1</a:t>
            </a:r>
            <a:r>
              <a:rPr lang="hy-AM" sz="1400" dirty="0">
                <a:ea typeface="Tahoma" panose="020B0604030504040204" pitchFamily="34" charset="0"/>
                <a:cs typeface="Tahoma" panose="020B0604030504040204" pitchFamily="34" charset="0"/>
              </a:rPr>
              <a:t> կետում մանրամասն նկարագրվում են սանի ձեռքբերումները, կարողությունները և հմտությունները: Արդյունքում, սանի համար ձևավորվում է նկարագիր, որն այնուհետև հիմք է հանդիսանում նրա հաջորդ տարվա ԱՈՒԶՊ-ի մշակման համար:</a:t>
            </a:r>
          </a:p>
          <a:p>
            <a:pPr indent="360045" algn="just">
              <a:spcAft>
                <a:spcPts val="1200"/>
              </a:spcAft>
            </a:pPr>
            <a:r>
              <a:rPr lang="hy-AM" sz="1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y-AM" sz="1400" b="1" dirty="0">
                <a:ea typeface="Sylfaen" panose="010A0502050306030303" pitchFamily="18" charset="0"/>
                <a:cs typeface="Times New Roman" panose="02020603050405020304" pitchFamily="18" charset="0"/>
              </a:rPr>
              <a:t>7.2 </a:t>
            </a:r>
            <a:r>
              <a:rPr lang="hy-AM" sz="1400" dirty="0">
                <a:ea typeface="Sylfaen" panose="010A0502050306030303" pitchFamily="18" charset="0"/>
                <a:cs typeface="Times New Roman" panose="02020603050405020304" pitchFamily="18" charset="0"/>
              </a:rPr>
              <a:t>կետում նշվում են ԱՈՒԶՊ-ի տարեկան գնահատման արդյունքում ծնողի, ՄՀ աջակցության թիմի անդամների, մանկավարժական աշխատողների (դաստիարակ, դայակ) մասնագետների առաջարկները հաջորդ ուսումնական տարվա ԱՈՒԶՊ-ի մշակման, իրականացման գործընթացների և սանի ԿԶԱՊԿ գնահատման անհրաժեշտության վերաբերյալ: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CC0F3-3B23-EA97-0B45-F933760EB54D}"/>
              </a:ext>
            </a:extLst>
          </p:cNvPr>
          <p:cNvSpPr txBox="1"/>
          <p:nvPr/>
        </p:nvSpPr>
        <p:spPr>
          <a:xfrm>
            <a:off x="511629" y="141891"/>
            <a:ext cx="8805255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hy-AM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Բաժին 7. ԱՈՒԶՊ-ի տարեվերջյան գնահատում </a:t>
            </a:r>
            <a:endParaRPr lang="ru-RU" b="1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19E9D-25D5-1C9E-AE74-368ADC7B46EB}"/>
              </a:ext>
            </a:extLst>
          </p:cNvPr>
          <p:cNvSpPr txBox="1"/>
          <p:nvPr/>
        </p:nvSpPr>
        <p:spPr>
          <a:xfrm>
            <a:off x="268015" y="1040524"/>
            <a:ext cx="1920014" cy="2333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hy-AM" sz="1600" dirty="0">
                <a:ea typeface="Tahoma" panose="020B0604030504040204" pitchFamily="34" charset="0"/>
                <a:cs typeface="Tahoma" panose="020B0604030504040204" pitchFamily="34" charset="0"/>
              </a:rPr>
              <a:t>Լրացվում է տվյալ ուսումանական տարվա ավարտին ԱՈՒԶՊ-ը մշակող, իրականացնող և գնահատող թիմի կողմից: </a:t>
            </a:r>
            <a:endParaRPr lang="en-US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72968E-1488-406D-B17D-F7C318FD9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32757"/>
              </p:ext>
            </p:extLst>
          </p:nvPr>
        </p:nvGraphicFramePr>
        <p:xfrm>
          <a:off x="3254829" y="678595"/>
          <a:ext cx="8022771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8022771">
                  <a:extLst>
                    <a:ext uri="{9D8B030D-6E8A-4147-A177-3AD203B41FA5}">
                      <a16:colId xmlns:a16="http://schemas.microsoft.com/office/drawing/2014/main" val="3841551317"/>
                    </a:ext>
                  </a:extLst>
                </a:gridCol>
              </a:tblGrid>
              <a:tr h="150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ԱՈՒ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Զ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Պ-Ի ՏԱՐԵՎԵՐՋՅԱՆ ԳՆԱՀԱՏՈՒՄ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94" marR="8306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09111"/>
                  </a:ext>
                </a:extLst>
              </a:tr>
              <a:tr h="150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․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GHEA Grapalat" panose="02000506050000020003" pitchFamily="50" charset="0"/>
                        </a:rPr>
                        <a:t>Ս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 ՆԿԱՐԱԳԻՐ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94" marR="8306" marT="8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35235"/>
                  </a:ext>
                </a:extLst>
              </a:tr>
              <a:tr h="150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 ԱՌԱՋԱՐԿՈՒԹՅՈՒՆՆԵՐ ՀԱՋՈՐԴ ՏԱՐՎԱ ԿԱՄ ՀԱՋՈՐԴ ԿՐԹԱԿԱՆ ՇՐՋԱՆԻ ՀԱՄԱՐ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94" marR="8306" marT="8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6596"/>
                  </a:ext>
                </a:extLst>
              </a:tr>
              <a:tr h="3900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_________________________________________________________________________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կրթության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արդյունավետ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իրականացման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համար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առաջարկվում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է`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Սանի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կրթություն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 ու զարգացումը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կազմակերպել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անհատական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ուսուցման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և զարգացման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պլանով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Հետևյալ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ծրագրային բաղադրիչների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հարմարեցումներով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նշել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բոլոր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անհրաժեշտները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 _____________________________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Հետևյալ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մանկավարժահոգեբանական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աջակցության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ծառայությունների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մատուցմամբ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նշել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բոլոր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անհրաժեշտները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Հատուկ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մանկավարժական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ծառայություն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լոգոպեդ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օլիգոֆրենոմանկավարժ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սուրդոմանկավարժ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տիֆլոմանկավարժ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էրգոթերապիստ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Սոցիալական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մանկավարժի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ծառայություն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Հոգեբանական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ծառայություն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Իրականացնել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սանի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կրթության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և զարգացման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առանձնահատուկ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պայմանների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կարիքի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գնահատում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`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 (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խոսքի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և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լեզվի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հաղորդակցման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լսողության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տեսողության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ինտելեկտի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մտավոր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հուզական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վարքի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շարժունակության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խնդիրներով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պայմանավոված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մանկավարժահոգեբանական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աջակցության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աստիճանից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աստիճան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փոփոխելու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նպատակով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Կրթության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y-AM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և զարգացման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առանձնահատուկ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պայմանների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կարիքը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չեղարկելու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նպատակով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Գնահատման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հիմնավորում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_________________________________________________________________________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94" marR="8306" marT="830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2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72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DA04C5-8BAC-4E98-8816-0DCAA2C5717D}"/>
              </a:ext>
            </a:extLst>
          </p:cNvPr>
          <p:cNvSpPr txBox="1">
            <a:spLocks/>
          </p:cNvSpPr>
          <p:nvPr/>
        </p:nvSpPr>
        <p:spPr>
          <a:xfrm>
            <a:off x="1772531" y="657623"/>
            <a:ext cx="8472480" cy="593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en-US" sz="1800" b="1" dirty="0" err="1">
                <a:solidFill>
                  <a:schemeClr val="accent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Ծնողի</a:t>
            </a:r>
            <a:r>
              <a:rPr lang="ru-RU" altLang="en-US" sz="1800" b="1" dirty="0">
                <a:solidFill>
                  <a:schemeClr val="accent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b="1" dirty="0" err="1">
                <a:solidFill>
                  <a:schemeClr val="accent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համաձայնություն</a:t>
            </a:r>
            <a:endParaRPr lang="en-US" altLang="en-US" sz="1800" b="1" dirty="0">
              <a:solidFill>
                <a:schemeClr val="accent5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25D99-45B2-427A-BBA3-A52A5593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3" y="1251376"/>
            <a:ext cx="8591437" cy="45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7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:a16="http://schemas.microsoft.com/office/drawing/2014/main" id="{309F3AC1-822A-4577-A7C4-AEBFCFEA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13" y="3133725"/>
            <a:ext cx="8831262" cy="3171825"/>
          </a:xfrm>
        </p:spPr>
        <p:txBody>
          <a:bodyPr/>
          <a:lstStyle/>
          <a:p>
            <a:pPr marL="1519238" indent="-1519238" algn="just" eaLnBrk="1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altLang="ru-RU" sz="2200" b="1">
                <a:ea typeface="Calibri" panose="020F0502020204030204" pitchFamily="34" charset="0"/>
                <a:cs typeface="Times New Roman" panose="02020603050405020304" pitchFamily="18" charset="0"/>
              </a:rPr>
              <a:t>Հրահանգ: </a:t>
            </a:r>
            <a:r>
              <a:rPr lang="en-US" altLang="ru-RU" sz="220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Մասնակիցներից յուրաքանչյուրն ասում է իր անունը աջից ձախ սկզբունքով, իսկ կողքի կամ դիմացի նստած մասնակիցը գուշակում է այն:</a:t>
            </a:r>
          </a:p>
          <a:p>
            <a:pPr marL="1257300" indent="-1257300" eaLnBrk="1" hangingPunct="1">
              <a:buFont typeface="Arial" panose="020B0604020202020204" pitchFamily="34" charset="0"/>
              <a:buNone/>
              <a:defRPr/>
            </a:pPr>
            <a:endParaRPr lang="en-US" altLang="ru-RU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10" descr="people-circle-graphic-661430134-Converted.png">
            <a:extLst>
              <a:ext uri="{FF2B5EF4-FFF2-40B4-BE49-F238E27FC236}">
                <a16:creationId xmlns:a16="http://schemas.microsoft.com/office/drawing/2014/main" id="{3EEB5FDE-BAB0-433B-AD3F-69D2A29DC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850" y="5456238"/>
            <a:ext cx="8794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3">
            <a:extLst>
              <a:ext uri="{FF2B5EF4-FFF2-40B4-BE49-F238E27FC236}">
                <a16:creationId xmlns:a16="http://schemas.microsoft.com/office/drawing/2014/main" id="{044808DC-D30F-48A8-BA10-EEFC6F8C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y-AM" altLang="ru-RU" sz="2800" b="1" dirty="0">
                <a:solidFill>
                  <a:srgbClr val="2F5597"/>
                </a:solidFill>
              </a:rPr>
              <a:t>     </a:t>
            </a: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r>
              <a:rPr lang="hy-AM" altLang="ru-RU" sz="2800" b="1" dirty="0">
                <a:solidFill>
                  <a:srgbClr val="2F5597"/>
                </a:solidFill>
              </a:rPr>
              <a:t>                                                      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B765CC-D4EE-486F-AFC8-EA5584BF1A07}"/>
              </a:ext>
            </a:extLst>
          </p:cNvPr>
          <p:cNvSpPr txBox="1">
            <a:spLocks/>
          </p:cNvSpPr>
          <p:nvPr/>
        </p:nvSpPr>
        <p:spPr>
          <a:xfrm>
            <a:off x="10244138" y="173038"/>
            <a:ext cx="1595437" cy="5064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Վարժություն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 1</a:t>
            </a: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82DDA120-DA7E-41CB-A606-E38BAD99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2208213"/>
            <a:ext cx="12033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200">
                <a:ea typeface="Calibri" panose="020F0502020204030204" pitchFamily="34" charset="0"/>
                <a:cs typeface="Times New Roman" panose="02020603050405020304" pitchFamily="18" charset="0"/>
              </a:rPr>
              <a:t>10 րոպե</a:t>
            </a:r>
          </a:p>
        </p:txBody>
      </p:sp>
      <p:pic>
        <p:nvPicPr>
          <p:cNvPr id="5127" name="Рисунок 2" descr="Секундомер">
            <a:extLst>
              <a:ext uri="{FF2B5EF4-FFF2-40B4-BE49-F238E27FC236}">
                <a16:creationId xmlns:a16="http://schemas.microsoft.com/office/drawing/2014/main" id="{3ED15F5C-EFF9-4D5A-8E1F-C73FEA9D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9542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1F5E0B-BA1E-42B8-8BBC-006D08963D63}"/>
              </a:ext>
            </a:extLst>
          </p:cNvPr>
          <p:cNvSpPr txBox="1"/>
          <p:nvPr/>
        </p:nvSpPr>
        <p:spPr>
          <a:xfrm>
            <a:off x="3138487" y="1290827"/>
            <a:ext cx="6204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3200" b="1" dirty="0">
                <a:solidFill>
                  <a:srgbClr val="0070C0"/>
                </a:solidFill>
              </a:rPr>
              <a:t>Ո՞վ եմ ես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>
            <a:extLst>
              <a:ext uri="{FF2B5EF4-FFF2-40B4-BE49-F238E27FC236}">
                <a16:creationId xmlns:a16="http://schemas.microsoft.com/office/drawing/2014/main" id="{309F3AC1-822A-4577-A7C4-AEBFCFEA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12" y="4608512"/>
            <a:ext cx="8831262" cy="3171825"/>
          </a:xfrm>
        </p:spPr>
        <p:txBody>
          <a:bodyPr/>
          <a:lstStyle/>
          <a:p>
            <a:pPr marL="1519238" indent="-1519238" algn="just" eaLnBrk="1" hangingPunct="1">
              <a:lnSpc>
                <a:spcPct val="115000"/>
              </a:lnSpc>
              <a:buFont typeface="Arial" panose="020B0604020202020204" pitchFamily="34" charset="0"/>
              <a:buNone/>
              <a:defRPr/>
            </a:pPr>
            <a:r>
              <a:rPr lang="en-US" altLang="ru-RU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Հրահանգ</a:t>
            </a:r>
            <a:r>
              <a:rPr lang="en-US" alt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Մասնակիցներ</a:t>
            </a:r>
            <a:r>
              <a:rPr lang="hy-AM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ը բաժանվում են խմբերի և յուրաքանչյուր խումբ մշակում է ԱՈՒԶՊ իրենց ծանոթ սանի օրինակով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257300" indent="-1257300" eaLnBrk="1" hangingPunct="1">
              <a:buFont typeface="Arial" panose="020B0604020202020204" pitchFamily="34" charset="0"/>
              <a:buNone/>
              <a:defRPr/>
            </a:pP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Title 3">
            <a:extLst>
              <a:ext uri="{FF2B5EF4-FFF2-40B4-BE49-F238E27FC236}">
                <a16:creationId xmlns:a16="http://schemas.microsoft.com/office/drawing/2014/main" id="{044808DC-D30F-48A8-BA10-EEFC6F8C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y-AM" altLang="ru-RU" sz="2800" b="1" dirty="0">
                <a:solidFill>
                  <a:srgbClr val="2F5597"/>
                </a:solidFill>
              </a:rPr>
              <a:t>     </a:t>
            </a: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br>
              <a:rPr lang="hy-AM" altLang="ru-RU" sz="2800" b="1" dirty="0">
                <a:solidFill>
                  <a:srgbClr val="2F5597"/>
                </a:solidFill>
              </a:rPr>
            </a:br>
            <a:r>
              <a:rPr lang="hy-AM" altLang="ru-RU" sz="2800" b="1" dirty="0">
                <a:solidFill>
                  <a:srgbClr val="2F5597"/>
                </a:solidFill>
              </a:rPr>
              <a:t>                                                      </a:t>
            </a:r>
            <a:endParaRPr lang="en-US" altLang="ru-RU" sz="24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82DDA120-DA7E-41CB-A606-E38BAD99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500" y="3683000"/>
            <a:ext cx="1202573" cy="4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y-AM" alt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alt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րոպե</a:t>
            </a: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7" name="Рисунок 2" descr="Секундомер">
            <a:extLst>
              <a:ext uri="{FF2B5EF4-FFF2-40B4-BE49-F238E27FC236}">
                <a16:creationId xmlns:a16="http://schemas.microsoft.com/office/drawing/2014/main" id="{3ED15F5C-EFF9-4D5A-8E1F-C73FEA9D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2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1F5E0B-BA1E-42B8-8BBC-006D08963D63}"/>
              </a:ext>
            </a:extLst>
          </p:cNvPr>
          <p:cNvSpPr txBox="1"/>
          <p:nvPr/>
        </p:nvSpPr>
        <p:spPr>
          <a:xfrm>
            <a:off x="2888116" y="963475"/>
            <a:ext cx="62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8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ԱՈՒԶՊ-ի լրացում ըստ օրինակի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D261D-E70A-491D-9C10-ABB5B7013E7B}"/>
              </a:ext>
            </a:extLst>
          </p:cNvPr>
          <p:cNvSpPr/>
          <p:nvPr/>
        </p:nvSpPr>
        <p:spPr>
          <a:xfrm>
            <a:off x="9521825" y="230188"/>
            <a:ext cx="21939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Գ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ործնական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աշխատանք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y-AM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Բաշխման նյութ 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69D5E-94C9-47E7-8E3A-A107F9DB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008" y="5027282"/>
            <a:ext cx="2185307" cy="1748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86378-9C21-4A95-81EF-14D05E293D20}"/>
              </a:ext>
            </a:extLst>
          </p:cNvPr>
          <p:cNvSpPr txBox="1"/>
          <p:nvPr/>
        </p:nvSpPr>
        <p:spPr>
          <a:xfrm>
            <a:off x="2674169" y="2565148"/>
            <a:ext cx="774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Դեպքերի քննարկում, առաջնահերթությունների սահմանում։</a:t>
            </a:r>
            <a:endParaRPr lang="en-US" sz="2200" dirty="0">
              <a:solidFill>
                <a:srgbClr val="26262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AB7A69D-F702-4CA2-AEA0-2881EB287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500" y="1882053"/>
            <a:ext cx="1202573" cy="4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y-AM" alt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alt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րոպե</a:t>
            </a: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2" descr="Секундомер">
            <a:extLst>
              <a:ext uri="{FF2B5EF4-FFF2-40B4-BE49-F238E27FC236}">
                <a16:creationId xmlns:a16="http://schemas.microsoft.com/office/drawing/2014/main" id="{3AABA9F7-E90B-4C28-8624-5D293929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2" y="162805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470625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ъект 2">
            <a:extLst>
              <a:ext uri="{FF2B5EF4-FFF2-40B4-BE49-F238E27FC236}">
                <a16:creationId xmlns:a16="http://schemas.microsoft.com/office/drawing/2014/main" id="{30D4EF8F-1B90-4D01-82DE-5006F6DD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9262" y="1140532"/>
            <a:ext cx="10042525" cy="4299569"/>
          </a:xfrm>
        </p:spPr>
        <p:txBody>
          <a:bodyPr/>
          <a:lstStyle/>
          <a:p>
            <a:pPr algn="just">
              <a:defRPr/>
            </a:pPr>
            <a:r>
              <a:rPr lang="en-US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ԱՈւ</a:t>
            </a:r>
            <a:r>
              <a:rPr lang="hy-AM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Զ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Պ-ի</a:t>
            </a:r>
            <a:r>
              <a:rPr lang="hy-AM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արդյունավետ մշակումը կարևորվում է նրանով, որ աջակցում է նախադպրոցական ուսումնական հաստատություններում աշխատող դաստիարակներին երեխաների կարիքներից բխող նպատակներին համապատասխան ուսումնադաստիարակչական գործընթացի իրականացմանը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y-AM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y-AM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Նպաստում է կրթական գործընթացում և նախադպրոցական միջավայրում երեխաների ներգրավմանը:</a:t>
            </a:r>
            <a:endParaRPr lang="hy-AM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y-AM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Ամրագրում է աջակցող մասնագետների կողմից սահմանված նպատակների իրականացման համար նախատեսված ժամկետները, աշխատանքների իրականացման ռազմավարությունները, միջավայրային հարմարեցումները, ակնկալվող արդյունքները: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y-AM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Հնարավորություն է տալիս համակարգված եղանակով տեղեկատվություն փոխանակել նախադպրոցական ուսումնական հաստատության, երեխայի, ընտանիքի և այլ շահագրգիռ կողմերի միջև։</a:t>
            </a:r>
          </a:p>
          <a:p>
            <a:pPr algn="just">
              <a:defRPr/>
            </a:pPr>
            <a:r>
              <a:rPr lang="hy-AM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Օգնում է նախադպրոցական ուսումնական հաստատություններին պլանավորման համաձայն ապահովել այն ռեսուրսները, խելամիտ հարմարեցումները, աջակցող սարքերն ու տեխնոլոգիաները, որոնք անհրաժեշտ են երեխային արդյունավետ ուսուցման և զարգացման համար: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Ծնողներին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միշտ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ընդգրկել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ԱՈւ</a:t>
            </a:r>
            <a:r>
              <a:rPr lang="hy-AM" sz="1600" dirty="0">
                <a:latin typeface="Arial" panose="020B0604020202020204" pitchFamily="34" charset="0"/>
                <a:cs typeface="Arial" panose="020B0604020202020204" pitchFamily="34" charset="0"/>
              </a:rPr>
              <a:t>Զ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Պ-ի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մշակման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գործընթացում</a:t>
            </a:r>
            <a:r>
              <a:rPr lang="hy-AM" sz="1700" dirty="0">
                <a:latin typeface="Arial" panose="020B0604020202020204" pitchFamily="34" charset="0"/>
                <a:cs typeface="Arial" panose="020B0604020202020204" pitchFamily="34" charset="0"/>
              </a:rPr>
              <a:t>։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sz="1700" dirty="0"/>
          </a:p>
          <a:p>
            <a:pPr algn="just">
              <a:defRPr/>
            </a:pPr>
            <a:endParaRPr lang="ru-RU" altLang="ru-RU" sz="1700" dirty="0"/>
          </a:p>
        </p:txBody>
      </p:sp>
      <p:pic>
        <p:nvPicPr>
          <p:cNvPr id="64515" name="Объект 5">
            <a:extLst>
              <a:ext uri="{FF2B5EF4-FFF2-40B4-BE49-F238E27FC236}">
                <a16:creationId xmlns:a16="http://schemas.microsoft.com/office/drawing/2014/main" id="{02FC1CA2-16BF-459F-9F55-49B1E9EF13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4"/>
          <a:stretch>
            <a:fillRect/>
          </a:stretch>
        </p:blipFill>
        <p:spPr>
          <a:xfrm>
            <a:off x="430213" y="1684338"/>
            <a:ext cx="958850" cy="1036637"/>
          </a:xfrm>
        </p:spPr>
      </p:pic>
      <p:pic>
        <p:nvPicPr>
          <p:cNvPr id="64516" name="Объект 6">
            <a:extLst>
              <a:ext uri="{FF2B5EF4-FFF2-40B4-BE49-F238E27FC236}">
                <a16:creationId xmlns:a16="http://schemas.microsoft.com/office/drawing/2014/main" id="{FA3731CB-3ECE-496A-ABEF-6E1D7EF8D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/>
          <a:stretch>
            <a:fillRect/>
          </a:stretch>
        </p:blipFill>
        <p:spPr bwMode="auto">
          <a:xfrm>
            <a:off x="430213" y="5059363"/>
            <a:ext cx="95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3F8C2A-CA44-4B67-8EAA-9CFBE3A56E5D}"/>
              </a:ext>
            </a:extLst>
          </p:cNvPr>
          <p:cNvSpPr/>
          <p:nvPr/>
        </p:nvSpPr>
        <p:spPr>
          <a:xfrm>
            <a:off x="1755775" y="5260975"/>
            <a:ext cx="980916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y-AM" altLang="ru-RU" sz="17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ԱՈւ</a:t>
            </a:r>
            <a:r>
              <a:rPr kumimoji="0" lang="hy-AM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Զ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Պ-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ներն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անհատականացված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են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հետևաբար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մի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y-AM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սան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ի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համար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սահմանված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նպատակները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չպետք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է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ուղղակիորեն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արտագրվեն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մեկ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այլ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y-AM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սան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ի </a:t>
            </a:r>
            <a:r>
              <a:rPr kumimoji="0" lang="en-US" alt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համար</a:t>
            </a:r>
            <a:r>
              <a:rPr kumimoji="0" lang="en-US" alt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։</a:t>
            </a:r>
            <a:endParaRPr kumimoji="0" lang="ru-RU" alt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4518" name="TextBox 8">
            <a:extLst>
              <a:ext uri="{FF2B5EF4-FFF2-40B4-BE49-F238E27FC236}">
                <a16:creationId xmlns:a16="http://schemas.microsoft.com/office/drawing/2014/main" id="{020D1859-2EBB-4FF4-9257-046DEC5E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503238"/>
            <a:ext cx="257524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y-AM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ԿԱՐԵՎՈՐ</a:t>
            </a:r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8719" y="1090619"/>
            <a:ext cx="6540955" cy="724247"/>
          </a:xfrm>
        </p:spPr>
        <p:txBody>
          <a:bodyPr>
            <a:normAutofit/>
          </a:bodyPr>
          <a:lstStyle/>
          <a:p>
            <a:r>
              <a:rPr lang="hy-AM" sz="4000" b="1" dirty="0">
                <a:solidFill>
                  <a:srgbClr val="0070C0"/>
                </a:solidFill>
                <a:latin typeface="Arial" panose="020B0604020202020204" pitchFamily="34" charset="0"/>
              </a:rPr>
              <a:t>Ես հարց ունեմ...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3F7E35-8E9A-864D-F6B0-06A5FF5FC343}"/>
              </a:ext>
            </a:extLst>
          </p:cNvPr>
          <p:cNvGrpSpPr/>
          <p:nvPr/>
        </p:nvGrpSpPr>
        <p:grpSpPr>
          <a:xfrm>
            <a:off x="6096000" y="1668491"/>
            <a:ext cx="3962400" cy="4492690"/>
            <a:chOff x="7270881" y="1605355"/>
            <a:chExt cx="3962400" cy="4492690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457BA4B-E3CD-0410-F0B1-12D6CC9CE95E}"/>
                </a:ext>
              </a:extLst>
            </p:cNvPr>
            <p:cNvGrpSpPr/>
            <p:nvPr/>
          </p:nvGrpSpPr>
          <p:grpSpPr>
            <a:xfrm>
              <a:off x="7270881" y="1605355"/>
              <a:ext cx="3962400" cy="4492690"/>
              <a:chOff x="4134686" y="1788620"/>
              <a:chExt cx="3980861" cy="433059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10C0D94-F6D8-4508-BA80-F12F8B6BC239}"/>
                  </a:ext>
                </a:extLst>
              </p:cNvPr>
              <p:cNvGrpSpPr/>
              <p:nvPr/>
            </p:nvGrpSpPr>
            <p:grpSpPr>
              <a:xfrm>
                <a:off x="4847281" y="1788620"/>
                <a:ext cx="2497445" cy="4330594"/>
                <a:chOff x="3532378" y="2415442"/>
                <a:chExt cx="2079484" cy="3605846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5417EE6-B0B6-4AEC-BDC7-DA13F0178FE3}"/>
                    </a:ext>
                  </a:extLst>
                </p:cNvPr>
                <p:cNvGrpSpPr/>
                <p:nvPr/>
              </p:nvGrpSpPr>
              <p:grpSpPr>
                <a:xfrm>
                  <a:off x="3532378" y="2415442"/>
                  <a:ext cx="2079484" cy="3605846"/>
                  <a:chOff x="3036633" y="1011843"/>
                  <a:chExt cx="2382718" cy="4131657"/>
                </a:xfrm>
              </p:grpSpPr>
              <p:sp>
                <p:nvSpPr>
                  <p:cNvPr id="30" name="Block Arc 29">
                    <a:extLst>
                      <a:ext uri="{FF2B5EF4-FFF2-40B4-BE49-F238E27FC236}">
                        <a16:creationId xmlns:a16="http://schemas.microsoft.com/office/drawing/2014/main" id="{B2201EE7-3FF3-4E07-9822-3F1485996F7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036634" y="2760783"/>
                    <a:ext cx="2382717" cy="2382717"/>
                  </a:xfrm>
                  <a:prstGeom prst="blockArc">
                    <a:avLst>
                      <a:gd name="adj1" fmla="val 3289488"/>
                      <a:gd name="adj2" fmla="val 71301"/>
                      <a:gd name="adj3" fmla="val 18167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Rounded Rectangle 26">
                    <a:extLst>
                      <a:ext uri="{FF2B5EF4-FFF2-40B4-BE49-F238E27FC236}">
                        <a16:creationId xmlns:a16="http://schemas.microsoft.com/office/drawing/2014/main" id="{E458396C-408D-410F-B4DF-1B6B66750EB3}"/>
                      </a:ext>
                    </a:extLst>
                  </p:cNvPr>
                  <p:cNvSpPr/>
                  <p:nvPr/>
                </p:nvSpPr>
                <p:spPr>
                  <a:xfrm>
                    <a:off x="4987351" y="1673016"/>
                    <a:ext cx="432000" cy="25549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76D0D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2" name="Rounded Rectangle 27">
                    <a:extLst>
                      <a:ext uri="{FF2B5EF4-FFF2-40B4-BE49-F238E27FC236}">
                        <a16:creationId xmlns:a16="http://schemas.microsoft.com/office/drawing/2014/main" id="{0461858B-1F47-4738-9DA8-D65DFC4F94DA}"/>
                      </a:ext>
                    </a:extLst>
                  </p:cNvPr>
                  <p:cNvSpPr/>
                  <p:nvPr/>
                </p:nvSpPr>
                <p:spPr>
                  <a:xfrm>
                    <a:off x="4499670" y="1312976"/>
                    <a:ext cx="432000" cy="201001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893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3" name="Rounded Rectangle 28">
                    <a:extLst>
                      <a:ext uri="{FF2B5EF4-FFF2-40B4-BE49-F238E27FC236}">
                        <a16:creationId xmlns:a16="http://schemas.microsoft.com/office/drawing/2014/main" id="{B6E6FACC-166E-40B1-98CF-17CE56878ECC}"/>
                      </a:ext>
                    </a:extLst>
                  </p:cNvPr>
                  <p:cNvSpPr/>
                  <p:nvPr/>
                </p:nvSpPr>
                <p:spPr>
                  <a:xfrm>
                    <a:off x="4011991" y="1011843"/>
                    <a:ext cx="432000" cy="21944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2824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4" name="Rounded Rectangle 29">
                    <a:extLst>
                      <a:ext uri="{FF2B5EF4-FFF2-40B4-BE49-F238E27FC236}">
                        <a16:creationId xmlns:a16="http://schemas.microsoft.com/office/drawing/2014/main" id="{6EE5A362-BF6E-4FBD-80F2-4747C08FD583}"/>
                      </a:ext>
                    </a:extLst>
                  </p:cNvPr>
                  <p:cNvSpPr/>
                  <p:nvPr/>
                </p:nvSpPr>
                <p:spPr>
                  <a:xfrm>
                    <a:off x="3524312" y="1312976"/>
                    <a:ext cx="432000" cy="202668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  <p:sp>
                <p:nvSpPr>
                  <p:cNvPr id="35" name="Rounded Rectangle 30">
                    <a:extLst>
                      <a:ext uri="{FF2B5EF4-FFF2-40B4-BE49-F238E27FC236}">
                        <a16:creationId xmlns:a16="http://schemas.microsoft.com/office/drawing/2014/main" id="{FC442B14-AFEE-49E9-B52B-3BDE34A5D45C}"/>
                      </a:ext>
                    </a:extLst>
                  </p:cNvPr>
                  <p:cNvSpPr/>
                  <p:nvPr/>
                </p:nvSpPr>
                <p:spPr>
                  <a:xfrm>
                    <a:off x="3036633" y="2465104"/>
                    <a:ext cx="432000" cy="176283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200"/>
                  </a:p>
                </p:txBody>
              </p:sp>
            </p:grp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A9002BEC-08CB-421D-A443-91B1B12F1042}"/>
                    </a:ext>
                  </a:extLst>
                </p:cNvPr>
                <p:cNvSpPr/>
                <p:nvPr/>
              </p:nvSpPr>
              <p:spPr>
                <a:xfrm>
                  <a:off x="3570351" y="3726933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8BAD229-555E-4AFC-9006-FE3FD2B7CDD2}"/>
                    </a:ext>
                  </a:extLst>
                </p:cNvPr>
                <p:cNvSpPr/>
                <p:nvPr/>
              </p:nvSpPr>
              <p:spPr>
                <a:xfrm>
                  <a:off x="3995966" y="2723544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FDECE4D-4FF6-4DF0-A61B-5A1333A70AB4}"/>
                    </a:ext>
                  </a:extLst>
                </p:cNvPr>
                <p:cNvSpPr/>
                <p:nvPr/>
              </p:nvSpPr>
              <p:spPr>
                <a:xfrm>
                  <a:off x="4421462" y="2473630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4B02BA6-2E83-492E-8B2D-F844092196BB}"/>
                    </a:ext>
                  </a:extLst>
                </p:cNvPr>
                <p:cNvSpPr/>
                <p:nvPr/>
              </p:nvSpPr>
              <p:spPr>
                <a:xfrm>
                  <a:off x="4846958" y="2737510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097B2DE-F7E6-4B8A-8E28-F10E01CCB612}"/>
                    </a:ext>
                  </a:extLst>
                </p:cNvPr>
                <p:cNvSpPr/>
                <p:nvPr/>
              </p:nvSpPr>
              <p:spPr>
                <a:xfrm>
                  <a:off x="5272813" y="3048377"/>
                  <a:ext cx="301076" cy="30107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200"/>
                </a:p>
              </p:txBody>
            </p:sp>
          </p:grpSp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4A890117-7900-40AF-86B6-45A755460C7A}"/>
                  </a:ext>
                </a:extLst>
              </p:cNvPr>
              <p:cNvSpPr/>
              <p:nvPr/>
            </p:nvSpPr>
            <p:spPr>
              <a:xfrm>
                <a:off x="7844886" y="4393369"/>
                <a:ext cx="270661" cy="355530"/>
              </a:xfrm>
              <a:custGeom>
                <a:avLst/>
                <a:gdLst/>
                <a:ahLst/>
                <a:cxnLst/>
                <a:rect l="l" t="t" r="r" b="b"/>
                <a:pathLst>
                  <a:path w="3025265" h="3973870">
                    <a:moveTo>
                      <a:pt x="1048235" y="955278"/>
                    </a:moveTo>
                    <a:cubicBezTo>
                      <a:pt x="1143886" y="955278"/>
                      <a:pt x="1221426" y="1089843"/>
                      <a:pt x="1221426" y="1255837"/>
                    </a:cubicBezTo>
                    <a:cubicBezTo>
                      <a:pt x="1221426" y="1421831"/>
                      <a:pt x="1143886" y="1556396"/>
                      <a:pt x="1048235" y="1556396"/>
                    </a:cubicBezTo>
                    <a:cubicBezTo>
                      <a:pt x="952584" y="1556396"/>
                      <a:pt x="875044" y="1421831"/>
                      <a:pt x="875044" y="1255837"/>
                    </a:cubicBezTo>
                    <a:cubicBezTo>
                      <a:pt x="875044" y="1089843"/>
                      <a:pt x="952584" y="955278"/>
                      <a:pt x="1048235" y="955278"/>
                    </a:cubicBezTo>
                    <a:close/>
                    <a:moveTo>
                      <a:pt x="805954" y="648071"/>
                    </a:moveTo>
                    <a:lnTo>
                      <a:pt x="805954" y="1853034"/>
                    </a:lnTo>
                    <a:cubicBezTo>
                      <a:pt x="805954" y="1947724"/>
                      <a:pt x="869395" y="2027597"/>
                      <a:pt x="956357" y="2051540"/>
                    </a:cubicBezTo>
                    <a:lnTo>
                      <a:pt x="956356" y="2473030"/>
                    </a:lnTo>
                    <a:cubicBezTo>
                      <a:pt x="956356" y="2523517"/>
                      <a:pt x="997284" y="2564445"/>
                      <a:pt x="1047771" y="2564445"/>
                    </a:cubicBezTo>
                    <a:cubicBezTo>
                      <a:pt x="1098258" y="2564445"/>
                      <a:pt x="1139186" y="2523517"/>
                      <a:pt x="1139186" y="2473030"/>
                    </a:cubicBezTo>
                    <a:lnTo>
                      <a:pt x="1139186" y="2051828"/>
                    </a:lnTo>
                    <a:cubicBezTo>
                      <a:pt x="1226618" y="2028173"/>
                      <a:pt x="1290517" y="1948066"/>
                      <a:pt x="1290517" y="1853034"/>
                    </a:cubicBezTo>
                    <a:lnTo>
                      <a:pt x="1290517" y="649328"/>
                    </a:lnTo>
                    <a:cubicBezTo>
                      <a:pt x="1740927" y="708507"/>
                      <a:pt x="2088232" y="1094132"/>
                      <a:pt x="2088232" y="1560875"/>
                    </a:cubicBezTo>
                    <a:lnTo>
                      <a:pt x="2088232" y="2137870"/>
                    </a:lnTo>
                    <a:lnTo>
                      <a:pt x="2088233" y="2137870"/>
                    </a:lnTo>
                    <a:lnTo>
                      <a:pt x="2088233" y="3055870"/>
                    </a:lnTo>
                    <a:cubicBezTo>
                      <a:pt x="2088233" y="3562867"/>
                      <a:pt x="1677230" y="3973870"/>
                      <a:pt x="1170233" y="3973870"/>
                    </a:cubicBezTo>
                    <a:lnTo>
                      <a:pt x="918001" y="3973870"/>
                    </a:lnTo>
                    <a:cubicBezTo>
                      <a:pt x="411004" y="3973870"/>
                      <a:pt x="1" y="3562867"/>
                      <a:pt x="1" y="3055870"/>
                    </a:cubicBezTo>
                    <a:lnTo>
                      <a:pt x="1" y="2152339"/>
                    </a:lnTo>
                    <a:lnTo>
                      <a:pt x="0" y="2152339"/>
                    </a:lnTo>
                    <a:lnTo>
                      <a:pt x="0" y="1560875"/>
                    </a:lnTo>
                    <a:cubicBezTo>
                      <a:pt x="0" y="1091278"/>
                      <a:pt x="351565" y="703794"/>
                      <a:pt x="805954" y="648071"/>
                    </a:cubicBezTo>
                    <a:close/>
                    <a:moveTo>
                      <a:pt x="1619797" y="91"/>
                    </a:moveTo>
                    <a:cubicBezTo>
                      <a:pt x="1732841" y="1988"/>
                      <a:pt x="1845389" y="33430"/>
                      <a:pt x="1945434" y="94215"/>
                    </a:cubicBezTo>
                    <a:cubicBezTo>
                      <a:pt x="2133478" y="208468"/>
                      <a:pt x="2249869" y="409692"/>
                      <a:pt x="2255221" y="627780"/>
                    </a:cubicBezTo>
                    <a:lnTo>
                      <a:pt x="2257891" y="627572"/>
                    </a:lnTo>
                    <a:cubicBezTo>
                      <a:pt x="2272309" y="812739"/>
                      <a:pt x="2385479" y="975734"/>
                      <a:pt x="2553934" y="1053951"/>
                    </a:cubicBezTo>
                    <a:cubicBezTo>
                      <a:pt x="2706200" y="1124651"/>
                      <a:pt x="2882234" y="1116149"/>
                      <a:pt x="3025265" y="1032491"/>
                    </a:cubicBezTo>
                    <a:lnTo>
                      <a:pt x="3025265" y="1181594"/>
                    </a:lnTo>
                    <a:cubicBezTo>
                      <a:pt x="2858744" y="1255002"/>
                      <a:pt x="2666516" y="1253932"/>
                      <a:pt x="2497514" y="1175460"/>
                    </a:cubicBezTo>
                    <a:cubicBezTo>
                      <a:pt x="2293602" y="1080779"/>
                      <a:pt x="2153951" y="887555"/>
                      <a:pt x="2128339" y="665512"/>
                    </a:cubicBezTo>
                    <a:lnTo>
                      <a:pt x="2122734" y="665324"/>
                    </a:lnTo>
                    <a:cubicBezTo>
                      <a:pt x="2128967" y="479701"/>
                      <a:pt x="2034597" y="305147"/>
                      <a:pt x="1875870" y="208708"/>
                    </a:cubicBezTo>
                    <a:cubicBezTo>
                      <a:pt x="1717143" y="112268"/>
                      <a:pt x="1518741" y="108938"/>
                      <a:pt x="1356867" y="199997"/>
                    </a:cubicBezTo>
                    <a:cubicBezTo>
                      <a:pt x="1194993" y="291056"/>
                      <a:pt x="1094818" y="462344"/>
                      <a:pt x="1094818" y="648071"/>
                    </a:cubicBezTo>
                    <a:lnTo>
                      <a:pt x="960849" y="648071"/>
                    </a:lnTo>
                    <a:cubicBezTo>
                      <a:pt x="960849" y="413945"/>
                      <a:pt x="1087128" y="198021"/>
                      <a:pt x="1291185" y="83234"/>
                    </a:cubicBezTo>
                    <a:cubicBezTo>
                      <a:pt x="1393213" y="25840"/>
                      <a:pt x="1506753" y="-1807"/>
                      <a:pt x="1619797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7" name="Trapezoid 10">
                <a:extLst>
                  <a:ext uri="{FF2B5EF4-FFF2-40B4-BE49-F238E27FC236}">
                    <a16:creationId xmlns:a16="http://schemas.microsoft.com/office/drawing/2014/main" id="{58D0B298-FDD9-4815-B83C-BFF7C11DB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4686" y="3321407"/>
                <a:ext cx="304211" cy="303855"/>
              </a:xfrm>
              <a:custGeom>
                <a:avLst/>
                <a:gdLst/>
                <a:ahLst/>
                <a:cxnLst/>
                <a:rect l="l" t="t" r="r" b="b"/>
                <a:pathLst>
                  <a:path w="3910377" h="3905794">
                    <a:moveTo>
                      <a:pt x="1" y="3797782"/>
                    </a:moveTo>
                    <a:lnTo>
                      <a:pt x="3910377" y="3797782"/>
                    </a:lnTo>
                    <a:lnTo>
                      <a:pt x="3910377" y="3905794"/>
                    </a:lnTo>
                    <a:lnTo>
                      <a:pt x="1" y="3905794"/>
                    </a:lnTo>
                    <a:close/>
                    <a:moveTo>
                      <a:pt x="1757257" y="3353296"/>
                    </a:moveTo>
                    <a:cubicBezTo>
                      <a:pt x="1690135" y="3353296"/>
                      <a:pt x="1635721" y="3407710"/>
                      <a:pt x="1635721" y="3474832"/>
                    </a:cubicBezTo>
                    <a:cubicBezTo>
                      <a:pt x="1635721" y="3541954"/>
                      <a:pt x="1690135" y="3596368"/>
                      <a:pt x="1757257" y="3596368"/>
                    </a:cubicBezTo>
                    <a:lnTo>
                      <a:pt x="2187409" y="3596368"/>
                    </a:lnTo>
                    <a:cubicBezTo>
                      <a:pt x="2254531" y="3596368"/>
                      <a:pt x="2308945" y="3541954"/>
                      <a:pt x="2308945" y="3474832"/>
                    </a:cubicBezTo>
                    <a:cubicBezTo>
                      <a:pt x="2308945" y="3407710"/>
                      <a:pt x="2254531" y="3353296"/>
                      <a:pt x="2187409" y="3353296"/>
                    </a:cubicBezTo>
                    <a:close/>
                    <a:moveTo>
                      <a:pt x="492288" y="2449553"/>
                    </a:moveTo>
                    <a:lnTo>
                      <a:pt x="472244" y="2517369"/>
                    </a:lnTo>
                    <a:lnTo>
                      <a:pt x="3438134" y="2517369"/>
                    </a:lnTo>
                    <a:lnTo>
                      <a:pt x="3418090" y="2449553"/>
                    </a:lnTo>
                    <a:close/>
                    <a:moveTo>
                      <a:pt x="432162" y="2249610"/>
                    </a:moveTo>
                    <a:lnTo>
                      <a:pt x="3478215" y="2249610"/>
                    </a:lnTo>
                    <a:lnTo>
                      <a:pt x="3910377" y="3711740"/>
                    </a:lnTo>
                    <a:lnTo>
                      <a:pt x="0" y="3711740"/>
                    </a:lnTo>
                    <a:close/>
                    <a:moveTo>
                      <a:pt x="1637280" y="544956"/>
                    </a:moveTo>
                    <a:cubicBezTo>
                      <a:pt x="1626413" y="544956"/>
                      <a:pt x="1615547" y="549102"/>
                      <a:pt x="1607256" y="557393"/>
                    </a:cubicBezTo>
                    <a:lnTo>
                      <a:pt x="796281" y="1368368"/>
                    </a:lnTo>
                    <a:cubicBezTo>
                      <a:pt x="779699" y="1384950"/>
                      <a:pt x="779699" y="1411834"/>
                      <a:pt x="796281" y="1428415"/>
                    </a:cubicBezTo>
                    <a:lnTo>
                      <a:pt x="825565" y="1457699"/>
                    </a:lnTo>
                    <a:cubicBezTo>
                      <a:pt x="842147" y="1474281"/>
                      <a:pt x="869031" y="1474281"/>
                      <a:pt x="885612" y="1457699"/>
                    </a:cubicBezTo>
                    <a:lnTo>
                      <a:pt x="1696588" y="646724"/>
                    </a:lnTo>
                    <a:cubicBezTo>
                      <a:pt x="1713169" y="630143"/>
                      <a:pt x="1713169" y="603258"/>
                      <a:pt x="1696588" y="586677"/>
                    </a:cubicBezTo>
                    <a:lnTo>
                      <a:pt x="1667304" y="557393"/>
                    </a:lnTo>
                    <a:cubicBezTo>
                      <a:pt x="1659013" y="549102"/>
                      <a:pt x="1648146" y="544956"/>
                      <a:pt x="1637280" y="544956"/>
                    </a:cubicBezTo>
                    <a:close/>
                    <a:moveTo>
                      <a:pt x="1372791" y="439020"/>
                    </a:moveTo>
                    <a:cubicBezTo>
                      <a:pt x="1361925" y="439020"/>
                      <a:pt x="1351058" y="443165"/>
                      <a:pt x="1342767" y="451456"/>
                    </a:cubicBezTo>
                    <a:lnTo>
                      <a:pt x="851745" y="942478"/>
                    </a:lnTo>
                    <a:cubicBezTo>
                      <a:pt x="835164" y="959060"/>
                      <a:pt x="835164" y="985944"/>
                      <a:pt x="851745" y="1002526"/>
                    </a:cubicBezTo>
                    <a:lnTo>
                      <a:pt x="881029" y="1031810"/>
                    </a:lnTo>
                    <a:cubicBezTo>
                      <a:pt x="897611" y="1048392"/>
                      <a:pt x="924495" y="1048392"/>
                      <a:pt x="941077" y="1031810"/>
                    </a:cubicBezTo>
                    <a:lnTo>
                      <a:pt x="1432099" y="540788"/>
                    </a:lnTo>
                    <a:cubicBezTo>
                      <a:pt x="1448681" y="524206"/>
                      <a:pt x="1448681" y="497322"/>
                      <a:pt x="1432099" y="480740"/>
                    </a:cubicBezTo>
                    <a:lnTo>
                      <a:pt x="1402815" y="451456"/>
                    </a:lnTo>
                    <a:cubicBezTo>
                      <a:pt x="1394524" y="443165"/>
                      <a:pt x="1383658" y="439020"/>
                      <a:pt x="1372791" y="439020"/>
                    </a:cubicBezTo>
                    <a:close/>
                    <a:moveTo>
                      <a:pt x="864042" y="270000"/>
                    </a:moveTo>
                    <a:lnTo>
                      <a:pt x="2945402" y="270000"/>
                    </a:lnTo>
                    <a:cubicBezTo>
                      <a:pt x="3094522" y="270000"/>
                      <a:pt x="3215407" y="390885"/>
                      <a:pt x="3215407" y="540005"/>
                    </a:cubicBezTo>
                    <a:lnTo>
                      <a:pt x="3215407" y="1619995"/>
                    </a:lnTo>
                    <a:cubicBezTo>
                      <a:pt x="3215407" y="1769115"/>
                      <a:pt x="3094522" y="1890000"/>
                      <a:pt x="2945402" y="1890000"/>
                    </a:cubicBezTo>
                    <a:lnTo>
                      <a:pt x="864042" y="1890000"/>
                    </a:lnTo>
                    <a:cubicBezTo>
                      <a:pt x="714922" y="1890000"/>
                      <a:pt x="594037" y="1769115"/>
                      <a:pt x="594037" y="1619995"/>
                    </a:cubicBezTo>
                    <a:lnTo>
                      <a:pt x="594037" y="540005"/>
                    </a:lnTo>
                    <a:cubicBezTo>
                      <a:pt x="594037" y="390885"/>
                      <a:pt x="714922" y="270000"/>
                      <a:pt x="864042" y="270000"/>
                    </a:cubicBezTo>
                    <a:close/>
                    <a:moveTo>
                      <a:pt x="804042" y="180000"/>
                    </a:moveTo>
                    <a:cubicBezTo>
                      <a:pt x="638353" y="180000"/>
                      <a:pt x="504036" y="314317"/>
                      <a:pt x="504036" y="480006"/>
                    </a:cubicBezTo>
                    <a:lnTo>
                      <a:pt x="504036" y="1679994"/>
                    </a:lnTo>
                    <a:cubicBezTo>
                      <a:pt x="504036" y="1845683"/>
                      <a:pt x="638353" y="1980000"/>
                      <a:pt x="804042" y="1980000"/>
                    </a:cubicBezTo>
                    <a:lnTo>
                      <a:pt x="3027043" y="1980000"/>
                    </a:lnTo>
                    <a:cubicBezTo>
                      <a:pt x="3192732" y="1980000"/>
                      <a:pt x="3327049" y="1845683"/>
                      <a:pt x="3327049" y="1679994"/>
                    </a:cubicBezTo>
                    <a:lnTo>
                      <a:pt x="3327049" y="480006"/>
                    </a:lnTo>
                    <a:cubicBezTo>
                      <a:pt x="3327049" y="314317"/>
                      <a:pt x="3192732" y="180000"/>
                      <a:pt x="3027043" y="180000"/>
                    </a:cubicBezTo>
                    <a:close/>
                    <a:moveTo>
                      <a:pt x="684043" y="0"/>
                    </a:moveTo>
                    <a:lnTo>
                      <a:pt x="3190330" y="0"/>
                    </a:lnTo>
                    <a:cubicBezTo>
                      <a:pt x="3389156" y="0"/>
                      <a:pt x="3550337" y="161181"/>
                      <a:pt x="3550337" y="360007"/>
                    </a:cubicBezTo>
                    <a:lnTo>
                      <a:pt x="3550337" y="1799993"/>
                    </a:lnTo>
                    <a:cubicBezTo>
                      <a:pt x="3550337" y="1998819"/>
                      <a:pt x="3389156" y="2160000"/>
                      <a:pt x="3190330" y="2160000"/>
                    </a:cubicBezTo>
                    <a:lnTo>
                      <a:pt x="684043" y="2160000"/>
                    </a:lnTo>
                    <a:cubicBezTo>
                      <a:pt x="485217" y="2160000"/>
                      <a:pt x="324036" y="1998819"/>
                      <a:pt x="324036" y="1799993"/>
                    </a:cubicBezTo>
                    <a:lnTo>
                      <a:pt x="324036" y="360007"/>
                    </a:lnTo>
                    <a:cubicBezTo>
                      <a:pt x="324036" y="161181"/>
                      <a:pt x="485217" y="0"/>
                      <a:pt x="6840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Round Same Side Corner Rectangle 7">
                <a:extLst>
                  <a:ext uri="{FF2B5EF4-FFF2-40B4-BE49-F238E27FC236}">
                    <a16:creationId xmlns:a16="http://schemas.microsoft.com/office/drawing/2014/main" id="{3CD7B829-F098-4D4B-891E-5C141C55F4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479124" y="2225888"/>
                <a:ext cx="223294" cy="234751"/>
              </a:xfrm>
              <a:custGeom>
                <a:avLst/>
                <a:gdLst/>
                <a:ahLst/>
                <a:cxnLst/>
                <a:rect l="l" t="t" r="r" b="b"/>
                <a:pathLst>
                  <a:path w="3749229" h="3941586">
                    <a:moveTo>
                      <a:pt x="1841173" y="2251014"/>
                    </a:moveTo>
                    <a:cubicBezTo>
                      <a:pt x="1901032" y="2251014"/>
                      <a:pt x="1949557" y="2202489"/>
                      <a:pt x="1949557" y="2142630"/>
                    </a:cubicBezTo>
                    <a:cubicBezTo>
                      <a:pt x="1949557" y="2082771"/>
                      <a:pt x="1901032" y="2034246"/>
                      <a:pt x="1841173" y="2034246"/>
                    </a:cubicBezTo>
                    <a:cubicBezTo>
                      <a:pt x="1781314" y="2034246"/>
                      <a:pt x="1732789" y="2082771"/>
                      <a:pt x="1732789" y="2142630"/>
                    </a:cubicBezTo>
                    <a:cubicBezTo>
                      <a:pt x="1732789" y="2202489"/>
                      <a:pt x="1781314" y="2251014"/>
                      <a:pt x="1841173" y="2251014"/>
                    </a:cubicBezTo>
                    <a:close/>
                    <a:moveTo>
                      <a:pt x="2197713" y="2395667"/>
                    </a:moveTo>
                    <a:lnTo>
                      <a:pt x="1492210" y="2296503"/>
                    </a:lnTo>
                    <a:lnTo>
                      <a:pt x="1492210" y="2109382"/>
                    </a:lnTo>
                    <a:cubicBezTo>
                      <a:pt x="1492210" y="2024878"/>
                      <a:pt x="1583949" y="1956178"/>
                      <a:pt x="1697980" y="1955114"/>
                    </a:cubicBezTo>
                    <a:lnTo>
                      <a:pt x="1697980" y="1800200"/>
                    </a:lnTo>
                    <a:lnTo>
                      <a:pt x="1431133" y="1800200"/>
                    </a:lnTo>
                    <a:lnTo>
                      <a:pt x="1431133" y="1461593"/>
                    </a:lnTo>
                    <a:lnTo>
                      <a:pt x="643489" y="471679"/>
                    </a:lnTo>
                    <a:lnTo>
                      <a:pt x="785968" y="352125"/>
                    </a:lnTo>
                    <a:lnTo>
                      <a:pt x="1699128" y="1384562"/>
                    </a:lnTo>
                    <a:lnTo>
                      <a:pt x="1735187" y="0"/>
                    </a:lnTo>
                    <a:lnTo>
                      <a:pt x="1921179" y="0"/>
                    </a:lnTo>
                    <a:lnTo>
                      <a:pt x="1958328" y="1426402"/>
                    </a:lnTo>
                    <a:lnTo>
                      <a:pt x="1976872" y="1426402"/>
                    </a:lnTo>
                    <a:lnTo>
                      <a:pt x="1972364" y="1422619"/>
                    </a:lnTo>
                    <a:lnTo>
                      <a:pt x="2919184" y="352125"/>
                    </a:lnTo>
                    <a:lnTo>
                      <a:pt x="3061662" y="471679"/>
                    </a:lnTo>
                    <a:lnTo>
                      <a:pt x="2239212" y="1505339"/>
                    </a:lnTo>
                    <a:lnTo>
                      <a:pt x="2239212" y="1800200"/>
                    </a:lnTo>
                    <a:lnTo>
                      <a:pt x="1972364" y="1800200"/>
                    </a:lnTo>
                    <a:lnTo>
                      <a:pt x="1972364" y="1954485"/>
                    </a:lnTo>
                    <a:lnTo>
                      <a:pt x="1987720" y="1954485"/>
                    </a:lnTo>
                    <a:cubicBezTo>
                      <a:pt x="2103696" y="1954485"/>
                      <a:pt x="2197713" y="2023835"/>
                      <a:pt x="2197713" y="2109382"/>
                    </a:cubicBezTo>
                    <a:close/>
                    <a:moveTo>
                      <a:pt x="112363" y="2735659"/>
                    </a:moveTo>
                    <a:cubicBezTo>
                      <a:pt x="100580" y="2737300"/>
                      <a:pt x="88281" y="2736658"/>
                      <a:pt x="76067" y="2733385"/>
                    </a:cubicBezTo>
                    <a:lnTo>
                      <a:pt x="67901" y="2731197"/>
                    </a:lnTo>
                    <a:cubicBezTo>
                      <a:pt x="19046" y="2718106"/>
                      <a:pt x="-9948" y="2667888"/>
                      <a:pt x="3143" y="2619032"/>
                    </a:cubicBezTo>
                    <a:lnTo>
                      <a:pt x="136132" y="2122709"/>
                    </a:lnTo>
                    <a:cubicBezTo>
                      <a:pt x="149223" y="2073853"/>
                      <a:pt x="199442" y="2044859"/>
                      <a:pt x="248297" y="2057950"/>
                    </a:cubicBezTo>
                    <a:lnTo>
                      <a:pt x="256463" y="2060138"/>
                    </a:lnTo>
                    <a:cubicBezTo>
                      <a:pt x="305319" y="2073229"/>
                      <a:pt x="334312" y="2123447"/>
                      <a:pt x="321221" y="2172303"/>
                    </a:cubicBezTo>
                    <a:lnTo>
                      <a:pt x="188232" y="2668627"/>
                    </a:lnTo>
                    <a:cubicBezTo>
                      <a:pt x="178414" y="2705268"/>
                      <a:pt x="147712" y="2730738"/>
                      <a:pt x="112363" y="2735659"/>
                    </a:cubicBezTo>
                    <a:close/>
                    <a:moveTo>
                      <a:pt x="816379" y="2803284"/>
                    </a:moveTo>
                    <a:lnTo>
                      <a:pt x="296148" y="2663889"/>
                    </a:lnTo>
                    <a:lnTo>
                      <a:pt x="412311" y="2230363"/>
                    </a:lnTo>
                    <a:lnTo>
                      <a:pt x="932542" y="2369758"/>
                    </a:lnTo>
                    <a:close/>
                    <a:moveTo>
                      <a:pt x="2025342" y="3266622"/>
                    </a:moveTo>
                    <a:lnTo>
                      <a:pt x="881030" y="2960004"/>
                    </a:lnTo>
                    <a:lnTo>
                      <a:pt x="1066890" y="2266362"/>
                    </a:lnTo>
                    <a:lnTo>
                      <a:pt x="2211202" y="2572980"/>
                    </a:lnTo>
                    <a:close/>
                    <a:moveTo>
                      <a:pt x="2928285" y="3694425"/>
                    </a:moveTo>
                    <a:lnTo>
                      <a:pt x="2109557" y="3475047"/>
                    </a:lnTo>
                    <a:lnTo>
                      <a:pt x="2388347" y="2434586"/>
                    </a:lnTo>
                    <a:lnTo>
                      <a:pt x="3207076" y="2653963"/>
                    </a:lnTo>
                    <a:close/>
                    <a:moveTo>
                      <a:pt x="3361202" y="3940500"/>
                    </a:moveTo>
                    <a:cubicBezTo>
                      <a:pt x="3346463" y="3942552"/>
                      <a:pt x="3331077" y="3941748"/>
                      <a:pt x="3315798" y="3937654"/>
                    </a:cubicBezTo>
                    <a:lnTo>
                      <a:pt x="3103596" y="3880795"/>
                    </a:lnTo>
                    <a:cubicBezTo>
                      <a:pt x="3042479" y="3864419"/>
                      <a:pt x="3006210" y="3801598"/>
                      <a:pt x="3022586" y="3740481"/>
                    </a:cubicBezTo>
                    <a:lnTo>
                      <a:pt x="3311771" y="2661227"/>
                    </a:lnTo>
                    <a:cubicBezTo>
                      <a:pt x="3328148" y="2600110"/>
                      <a:pt x="3390968" y="2563840"/>
                      <a:pt x="3452085" y="2580216"/>
                    </a:cubicBezTo>
                    <a:lnTo>
                      <a:pt x="3664287" y="2637076"/>
                    </a:lnTo>
                    <a:cubicBezTo>
                      <a:pt x="3725404" y="2653452"/>
                      <a:pt x="3761673" y="2716273"/>
                      <a:pt x="3745297" y="2777390"/>
                    </a:cubicBezTo>
                    <a:lnTo>
                      <a:pt x="3456112" y="3856644"/>
                    </a:lnTo>
                    <a:cubicBezTo>
                      <a:pt x="3443830" y="3902482"/>
                      <a:pt x="3405423" y="3934343"/>
                      <a:pt x="3361202" y="3940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7" name="Smiley Face 15">
              <a:extLst>
                <a:ext uri="{FF2B5EF4-FFF2-40B4-BE49-F238E27FC236}">
                  <a16:creationId xmlns:a16="http://schemas.microsoft.com/office/drawing/2014/main" id="{53BB4B21-B2DC-A2BB-FB21-540A9E713CD2}"/>
                </a:ext>
              </a:extLst>
            </p:cNvPr>
            <p:cNvSpPr/>
            <p:nvPr/>
          </p:nvSpPr>
          <p:spPr>
            <a:xfrm>
              <a:off x="9606047" y="2041544"/>
              <a:ext cx="256130" cy="29291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51">
              <a:extLst>
                <a:ext uri="{FF2B5EF4-FFF2-40B4-BE49-F238E27FC236}">
                  <a16:creationId xmlns:a16="http://schemas.microsoft.com/office/drawing/2014/main" id="{1419052C-52B1-E88B-4523-AA541686FAE5}"/>
                </a:ext>
              </a:extLst>
            </p:cNvPr>
            <p:cNvSpPr/>
            <p:nvPr/>
          </p:nvSpPr>
          <p:spPr>
            <a:xfrm rot="16200000" flipH="1">
              <a:off x="8023241" y="3248751"/>
              <a:ext cx="375128" cy="34935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Round Same Side Corner Rectangle 19">
              <a:extLst>
                <a:ext uri="{FF2B5EF4-FFF2-40B4-BE49-F238E27FC236}">
                  <a16:creationId xmlns:a16="http://schemas.microsoft.com/office/drawing/2014/main" id="{47010D0A-DDB2-AD76-6C53-F27DFA54E5BB}"/>
                </a:ext>
              </a:extLst>
            </p:cNvPr>
            <p:cNvSpPr/>
            <p:nvPr/>
          </p:nvSpPr>
          <p:spPr>
            <a:xfrm>
              <a:off x="9095520" y="1695779"/>
              <a:ext cx="250467" cy="375124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BB8A6D25-C202-088D-A7A4-DE13AA685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8007" y="2451666"/>
              <a:ext cx="289690" cy="32718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CA094-A74D-43AB-B887-3D343C896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8" r="9504" b="15002"/>
          <a:stretch/>
        </p:blipFill>
        <p:spPr>
          <a:xfrm>
            <a:off x="5578997" y="0"/>
            <a:ext cx="6613003" cy="4110460"/>
          </a:xfrm>
          <a:prstGeom prst="rect">
            <a:avLst/>
          </a:prstGeom>
        </p:spPr>
      </p:pic>
      <p:sp>
        <p:nvSpPr>
          <p:cNvPr id="4" name="Google Shape;1203;p130">
            <a:extLst>
              <a:ext uri="{FF2B5EF4-FFF2-40B4-BE49-F238E27FC236}">
                <a16:creationId xmlns:a16="http://schemas.microsoft.com/office/drawing/2014/main" id="{A5D24BC7-77FC-402C-83AA-64C7FAFA5404}"/>
              </a:ext>
            </a:extLst>
          </p:cNvPr>
          <p:cNvSpPr txBox="1">
            <a:spLocks/>
          </p:cNvSpPr>
          <p:nvPr/>
        </p:nvSpPr>
        <p:spPr>
          <a:xfrm>
            <a:off x="310447" y="3607060"/>
            <a:ext cx="8136592" cy="153868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buClr>
                <a:srgbClr val="1C4586"/>
              </a:buClr>
              <a:buSzPts val="5400"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itchFamily="34" charset="0"/>
                <a:sym typeface="Merriweather"/>
              </a:rPr>
              <a:t>ՇՆՈՐՀԱԿԱԼՈՒԹՅՈՒՆ</a:t>
            </a:r>
          </a:p>
        </p:txBody>
      </p:sp>
    </p:spTree>
    <p:extLst>
      <p:ext uri="{BB962C8B-B14F-4D97-AF65-F5344CB8AC3E}">
        <p14:creationId xmlns:p14="http://schemas.microsoft.com/office/powerpoint/2010/main" val="33529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7701CE39-23F8-4152-9EF5-B359BD4F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b="1" dirty="0">
              <a:solidFill>
                <a:srgbClr val="2F5597"/>
              </a:solidFill>
            </a:endParaRPr>
          </a:p>
        </p:txBody>
      </p:sp>
      <p:sp>
        <p:nvSpPr>
          <p:cNvPr id="6147" name="Content Placeholder 1">
            <a:extLst>
              <a:ext uri="{FF2B5EF4-FFF2-40B4-BE49-F238E27FC236}">
                <a16:creationId xmlns:a16="http://schemas.microsoft.com/office/drawing/2014/main" id="{5A99481F-9F05-439F-B1BE-0D1986D2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3" y="3751263"/>
            <a:ext cx="8605837" cy="1257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Հրահանգ</a:t>
            </a:r>
            <a:r>
              <a:rPr lang="en-US" altLang="ru-RU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ru-RU" sz="2200" b="1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Գուշակե՛ք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թե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կանոն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թաքցնում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թևավոր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dirty="0" err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խոսքը</a:t>
            </a:r>
            <a:r>
              <a:rPr lang="en-US" altLang="ru-RU" sz="22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ru-R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6185FBF-801D-428A-8BA1-882491F3D834}"/>
              </a:ext>
            </a:extLst>
          </p:cNvPr>
          <p:cNvSpPr txBox="1">
            <a:spLocks/>
          </p:cNvSpPr>
          <p:nvPr/>
        </p:nvSpPr>
        <p:spPr>
          <a:xfrm>
            <a:off x="10220690" y="362920"/>
            <a:ext cx="1595438" cy="50641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Վարժություն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 2</a:t>
            </a:r>
            <a:r>
              <a:rPr lang="hy-AM" sz="1400" b="1" dirty="0">
                <a:solidFill>
                  <a:schemeClr val="bg1">
                    <a:lumMod val="50000"/>
                  </a:schemeClr>
                </a:solidFill>
              </a:rPr>
              <a:t> Բաշխման նյութն 1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Rectangle 9">
            <a:extLst>
              <a:ext uri="{FF2B5EF4-FFF2-40B4-BE49-F238E27FC236}">
                <a16:creationId xmlns:a16="http://schemas.microsoft.com/office/drawing/2014/main" id="{DAB90DED-41BD-4C99-9D7A-F73D6774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2743200"/>
            <a:ext cx="1203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200">
                <a:ea typeface="Calibri" panose="020F0502020204030204" pitchFamily="34" charset="0"/>
                <a:cs typeface="Times New Roman" panose="02020603050405020304" pitchFamily="18" charset="0"/>
              </a:rPr>
              <a:t>10 րոպե</a:t>
            </a:r>
          </a:p>
        </p:txBody>
      </p:sp>
      <p:pic>
        <p:nvPicPr>
          <p:cNvPr id="6150" name="Рисунок 7" descr="Секундомер">
            <a:extLst>
              <a:ext uri="{FF2B5EF4-FFF2-40B4-BE49-F238E27FC236}">
                <a16:creationId xmlns:a16="http://schemas.microsoft.com/office/drawing/2014/main" id="{0353C280-99E1-42A7-A15B-F9B59CE5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5161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59DD74-0729-4E4F-B981-BA386E16B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08" y="4996656"/>
            <a:ext cx="3254365" cy="1627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6DCB1-DC35-4902-A800-97C0C6F187E5}"/>
              </a:ext>
            </a:extLst>
          </p:cNvPr>
          <p:cNvSpPr txBox="1"/>
          <p:nvPr/>
        </p:nvSpPr>
        <p:spPr>
          <a:xfrm>
            <a:off x="2993572" y="1674322"/>
            <a:ext cx="62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800" b="1" dirty="0">
                <a:solidFill>
                  <a:srgbClr val="0070C0"/>
                </a:solidFill>
              </a:rPr>
              <a:t>Խմբի կանոններ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7927C31-DAD9-42A1-885B-7B859814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3738"/>
            <a:ext cx="10515600" cy="626834"/>
          </a:xfrm>
        </p:spPr>
        <p:txBody>
          <a:bodyPr/>
          <a:lstStyle/>
          <a:p>
            <a:pPr algn="ctr" eaLnBrk="1" hangingPunct="1"/>
            <a:r>
              <a:rPr lang="hy-AM" altLang="en-US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Ա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կնկալիքներ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6B86E2-82D0-44C8-8C36-84D38134503B}"/>
              </a:ext>
            </a:extLst>
          </p:cNvPr>
          <p:cNvSpPr txBox="1">
            <a:spLocks/>
          </p:cNvSpPr>
          <p:nvPr/>
        </p:nvSpPr>
        <p:spPr>
          <a:xfrm>
            <a:off x="10044113" y="173038"/>
            <a:ext cx="1595437" cy="5064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Վարժություն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2" name="Content Placeholder 1">
            <a:extLst>
              <a:ext uri="{FF2B5EF4-FFF2-40B4-BE49-F238E27FC236}">
                <a16:creationId xmlns:a16="http://schemas.microsoft.com/office/drawing/2014/main" id="{E9860A35-3F17-4EE6-9195-5544D94F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13" y="3581400"/>
            <a:ext cx="8874125" cy="1257300"/>
          </a:xfrm>
        </p:spPr>
        <p:txBody>
          <a:bodyPr/>
          <a:lstStyle/>
          <a:p>
            <a:pPr marL="1430338" indent="-1430338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z="2200" b="1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200" b="1">
                <a:ea typeface="Calibri" panose="020F0502020204030204" pitchFamily="34" charset="0"/>
                <a:cs typeface="Times New Roman" panose="02020603050405020304" pitchFamily="18" charset="0"/>
              </a:rPr>
              <a:t>Հրահանգ:</a:t>
            </a:r>
            <a:r>
              <a:rPr lang="en-US" altLang="ru-RU" sz="2200" b="1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y-AM" altLang="ru-RU" sz="220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Նշե՛ք Ձեր ակնկալիքները տրված պաստառի վերնագրին համապատասխան։</a:t>
            </a:r>
            <a:endParaRPr lang="en-US" altLang="ru-RU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12">
            <a:extLst>
              <a:ext uri="{FF2B5EF4-FFF2-40B4-BE49-F238E27FC236}">
                <a16:creationId xmlns:a16="http://schemas.microsoft.com/office/drawing/2014/main" id="{BE0657C7-4E56-4F53-B133-47788954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2428875"/>
            <a:ext cx="12033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200">
                <a:ea typeface="Calibri" panose="020F0502020204030204" pitchFamily="34" charset="0"/>
                <a:cs typeface="Times New Roman" panose="02020603050405020304" pitchFamily="18" charset="0"/>
              </a:rPr>
              <a:t>10 րոպե</a:t>
            </a:r>
          </a:p>
        </p:txBody>
      </p:sp>
      <p:pic>
        <p:nvPicPr>
          <p:cNvPr id="7174" name="Рисунок 6" descr="Секундомер">
            <a:extLst>
              <a:ext uri="{FF2B5EF4-FFF2-40B4-BE49-F238E27FC236}">
                <a16:creationId xmlns:a16="http://schemas.microsoft.com/office/drawing/2014/main" id="{903EAE98-80D3-43C9-9984-DCF13EF4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176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969" y="544790"/>
            <a:ext cx="11573197" cy="101913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ct val="0"/>
              </a:spcBef>
            </a:pPr>
            <a:r>
              <a:rPr lang="hy-AM" sz="2800" b="1">
                <a:solidFill>
                  <a:srgbClr val="0070C0"/>
                </a:solidFill>
                <a:latin typeface="+mn-lt"/>
                <a:cs typeface="+mn-cs"/>
              </a:rPr>
              <a:t>0-6 Տարեկան երեխաների կրթության և զարգացման կազմակերպման </a:t>
            </a:r>
            <a:r>
              <a:rPr lang="hy-AM" sz="2800" b="1" dirty="0">
                <a:solidFill>
                  <a:srgbClr val="0070C0"/>
                </a:solidFill>
                <a:latin typeface="+mn-lt"/>
                <a:cs typeface="+mn-cs"/>
              </a:rPr>
              <a:t>մանկավարժահոգեբանական աջակցության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hy-AM" sz="2800" b="1" dirty="0">
                <a:solidFill>
                  <a:srgbClr val="0070C0"/>
                </a:solidFill>
                <a:latin typeface="+mn-lt"/>
                <a:cs typeface="+mn-cs"/>
              </a:rPr>
              <a:t>ծառայությունների տրամադրումն ըստ մակարդակների</a:t>
            </a:r>
            <a:endParaRPr lang="en-US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5DF87BE-C9F8-E672-78E3-2AD6F35AFFD3}"/>
              </a:ext>
            </a:extLst>
          </p:cNvPr>
          <p:cNvGrpSpPr/>
          <p:nvPr/>
        </p:nvGrpSpPr>
        <p:grpSpPr>
          <a:xfrm>
            <a:off x="-1950720" y="1862019"/>
            <a:ext cx="13349606" cy="4584741"/>
            <a:chOff x="856031" y="1880829"/>
            <a:chExt cx="10394049" cy="46968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B59538-BF0B-4509-B48A-A3C671F57192}"/>
                </a:ext>
              </a:extLst>
            </p:cNvPr>
            <p:cNvSpPr/>
            <p:nvPr/>
          </p:nvSpPr>
          <p:spPr>
            <a:xfrm>
              <a:off x="6217857" y="3123017"/>
              <a:ext cx="2350800" cy="3431353"/>
            </a:xfrm>
            <a:prstGeom prst="rect">
              <a:avLst/>
            </a:prstGeom>
            <a:solidFill>
              <a:srgbClr val="2E9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24588B-DAF8-4358-B537-F85690D9868A}"/>
                </a:ext>
              </a:extLst>
            </p:cNvPr>
            <p:cNvSpPr/>
            <p:nvPr/>
          </p:nvSpPr>
          <p:spPr>
            <a:xfrm>
              <a:off x="3873639" y="3993190"/>
              <a:ext cx="2350800" cy="2524423"/>
            </a:xfrm>
            <a:prstGeom prst="rect">
              <a:avLst/>
            </a:prstGeom>
            <a:solidFill>
              <a:srgbClr val="ABC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E28D2F-F5A8-4DBA-B319-B57F183B770A}"/>
                </a:ext>
              </a:extLst>
            </p:cNvPr>
            <p:cNvSpPr/>
            <p:nvPr/>
          </p:nvSpPr>
          <p:spPr>
            <a:xfrm>
              <a:off x="8576085" y="2267253"/>
              <a:ext cx="2350800" cy="4250360"/>
            </a:xfrm>
            <a:prstGeom prst="rect">
              <a:avLst/>
            </a:prstGeom>
            <a:solidFill>
              <a:srgbClr val="57B3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132AF-C16D-49FD-AF58-E356AA41EF03}"/>
                </a:ext>
              </a:extLst>
            </p:cNvPr>
            <p:cNvSpPr txBox="1"/>
            <p:nvPr/>
          </p:nvSpPr>
          <p:spPr>
            <a:xfrm>
              <a:off x="8798285" y="2590529"/>
              <a:ext cx="1945926" cy="2451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hy-AM" b="0" i="0" dirty="0">
                  <a:solidFill>
                    <a:schemeClr val="bg1"/>
                  </a:solidFill>
                  <a:effectLst/>
                  <a:latin typeface="GHEA Grapalat" panose="02000506050000020003" pitchFamily="50" charset="0"/>
                </a:rPr>
                <a:t>Հանրապետական մակարդակ, որը տրամադրվում է հանրապետական մանկավարժահոգեբանական կենտրոնի կողմից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GHEA Grapalat" panose="02000506050000020003" pitchFamily="50" charset="0"/>
                </a:rPr>
                <a:t>:</a:t>
              </a:r>
              <a:endParaRPr lang="ru-RU" dirty="0">
                <a:solidFill>
                  <a:schemeClr val="bg1"/>
                </a:solidFill>
                <a:latin typeface="GHEA Grapalat" panose="02000506050000020003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817945-03EC-4FF8-9AFF-7CB4A002658B}"/>
                </a:ext>
              </a:extLst>
            </p:cNvPr>
            <p:cNvSpPr txBox="1"/>
            <p:nvPr/>
          </p:nvSpPr>
          <p:spPr>
            <a:xfrm>
              <a:off x="6376121" y="3334759"/>
              <a:ext cx="2200446" cy="2451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hy-AM" b="0" i="0" dirty="0">
                  <a:solidFill>
                    <a:schemeClr val="bg1"/>
                  </a:solidFill>
                  <a:effectLst/>
                  <a:latin typeface="GHEA Grapalat" panose="02000506050000020003" pitchFamily="50" charset="0"/>
                </a:rPr>
                <a:t>Տարածքային մակարդակ, որը տրամադրվում է տարածքային մանկավարժահոգեբանական աջակցության կենտրոնի կողմից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GHEA Grapalat" panose="02000506050000020003" pitchFamily="50" charset="0"/>
                </a:rPr>
                <a:t>:</a:t>
              </a:r>
              <a:endParaRPr lang="hy-AM" b="0" i="0" dirty="0">
                <a:solidFill>
                  <a:schemeClr val="bg1"/>
                </a:solidFill>
                <a:effectLst/>
                <a:latin typeface="GHEA Grapalat" panose="02000506050000020003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B436EA-D32C-4F8E-BBE1-3BC4FF6AC25A}"/>
                </a:ext>
              </a:extLst>
            </p:cNvPr>
            <p:cNvSpPr txBox="1"/>
            <p:nvPr/>
          </p:nvSpPr>
          <p:spPr>
            <a:xfrm>
              <a:off x="4010152" y="4102429"/>
              <a:ext cx="2214286" cy="211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hy-AM" dirty="0">
                  <a:solidFill>
                    <a:schemeClr val="bg1"/>
                  </a:solidFill>
                  <a:latin typeface="GHEA Grapalat" panose="02000506050000020003" pitchFamily="50" charset="0"/>
                </a:rPr>
                <a:t>Նախադպրոցական ու</a:t>
              </a:r>
              <a:r>
                <a:rPr lang="hy-AM" b="0" i="0" dirty="0">
                  <a:solidFill>
                    <a:schemeClr val="bg1"/>
                  </a:solidFill>
                  <a:effectLst/>
                  <a:latin typeface="GHEA Grapalat" panose="02000506050000020003" pitchFamily="50" charset="0"/>
                </a:rPr>
                <a:t>սումնական հաստատության մակարդակ, որը տրամադրվում է ՆՈՒՀ-ի կողմից:</a:t>
              </a:r>
            </a:p>
          </p:txBody>
        </p:sp>
        <p:grpSp>
          <p:nvGrpSpPr>
            <p:cNvPr id="19" name="그룹 6">
              <a:extLst>
                <a:ext uri="{FF2B5EF4-FFF2-40B4-BE49-F238E27FC236}">
                  <a16:creationId xmlns:a16="http://schemas.microsoft.com/office/drawing/2014/main" id="{195FA3F0-8B15-4F13-80E5-C2D8B981960A}"/>
                </a:ext>
              </a:extLst>
            </p:cNvPr>
            <p:cNvGrpSpPr/>
            <p:nvPr/>
          </p:nvGrpSpPr>
          <p:grpSpPr>
            <a:xfrm>
              <a:off x="856031" y="1880829"/>
              <a:ext cx="10394049" cy="4696860"/>
              <a:chOff x="856030" y="1811156"/>
              <a:chExt cx="10394049" cy="469686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4D02588-4BA7-4EEC-A2E1-559ACF891955}"/>
                  </a:ext>
                </a:extLst>
              </p:cNvPr>
              <p:cNvGrpSpPr/>
              <p:nvPr/>
            </p:nvGrpSpPr>
            <p:grpSpPr>
              <a:xfrm>
                <a:off x="856030" y="4614098"/>
                <a:ext cx="3020592" cy="1893918"/>
                <a:chOff x="611560" y="4234942"/>
                <a:chExt cx="3679095" cy="230680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081920B3-71BE-4B5E-B9C6-C76F45FA62C9}"/>
                    </a:ext>
                  </a:extLst>
                </p:cNvPr>
                <p:cNvGrpSpPr/>
                <p:nvPr/>
              </p:nvGrpSpPr>
              <p:grpSpPr>
                <a:xfrm>
                  <a:off x="611560" y="6019700"/>
                  <a:ext cx="998939" cy="375032"/>
                  <a:chOff x="1950157" y="5792396"/>
                  <a:chExt cx="1396179" cy="524168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80A4B38E-876E-43F4-A2B2-D8E8E1B6932C}"/>
                      </a:ext>
                    </a:extLst>
                  </p:cNvPr>
                  <p:cNvSpPr/>
                  <p:nvPr/>
                </p:nvSpPr>
                <p:spPr>
                  <a:xfrm flipV="1">
                    <a:off x="1950157" y="5792396"/>
                    <a:ext cx="1387404" cy="444916"/>
                  </a:xfrm>
                  <a:prstGeom prst="ellipse">
                    <a:avLst/>
                  </a:prstGeom>
                  <a:solidFill>
                    <a:schemeClr val="tx1">
                      <a:alpha val="27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61FFCE09-FAFA-4C84-B39D-CA9A9F643251}"/>
                      </a:ext>
                    </a:extLst>
                  </p:cNvPr>
                  <p:cNvSpPr/>
                  <p:nvPr/>
                </p:nvSpPr>
                <p:spPr>
                  <a:xfrm flipV="1">
                    <a:off x="1955961" y="5859544"/>
                    <a:ext cx="1390375" cy="457020"/>
                  </a:xfrm>
                  <a:prstGeom prst="ellipse">
                    <a:avLst/>
                  </a:prstGeom>
                  <a:solidFill>
                    <a:schemeClr val="tx1">
                      <a:alpha val="81000"/>
                    </a:schemeClr>
                  </a:solidFill>
                  <a:ln>
                    <a:noFill/>
                  </a:ln>
                  <a:effectLst>
                    <a:softEdge rad="1651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2" name="Rectangle 8">
                  <a:extLst>
                    <a:ext uri="{FF2B5EF4-FFF2-40B4-BE49-F238E27FC236}">
                      <a16:creationId xmlns:a16="http://schemas.microsoft.com/office/drawing/2014/main" id="{55037377-81CD-48BD-B752-6D78E79A994E}"/>
                    </a:ext>
                  </a:extLst>
                </p:cNvPr>
                <p:cNvSpPr/>
                <p:nvPr/>
              </p:nvSpPr>
              <p:spPr>
                <a:xfrm>
                  <a:off x="3645871" y="5825636"/>
                  <a:ext cx="644784" cy="644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84" h="77914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88409" y="0"/>
                      </a:lnTo>
                      <a:lnTo>
                        <a:pt x="588206" y="0"/>
                      </a:lnTo>
                      <a:lnTo>
                        <a:pt x="780084" y="0"/>
                      </a:lnTo>
                      <a:lnTo>
                        <a:pt x="780084" y="125396"/>
                      </a:lnTo>
                      <a:lnTo>
                        <a:pt x="779646" y="125396"/>
                      </a:lnTo>
                      <a:lnTo>
                        <a:pt x="390042" y="779141"/>
                      </a:lnTo>
                      <a:lnTo>
                        <a:pt x="438" y="125397"/>
                      </a:lnTo>
                      <a:lnTo>
                        <a:pt x="1" y="125397"/>
                      </a:lnTo>
                      <a:lnTo>
                        <a:pt x="1" y="125396"/>
                      </a:lnTo>
                      <a:lnTo>
                        <a:pt x="0" y="125396"/>
                      </a:lnTo>
                      <a:lnTo>
                        <a:pt x="0" y="12466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30000"/>
                        <a:lumOff val="70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 8">
                  <a:extLst>
                    <a:ext uri="{FF2B5EF4-FFF2-40B4-BE49-F238E27FC236}">
                      <a16:creationId xmlns:a16="http://schemas.microsoft.com/office/drawing/2014/main" id="{4B580FA5-2DF3-4027-AC06-6A3A650835F0}"/>
                    </a:ext>
                  </a:extLst>
                </p:cNvPr>
                <p:cNvSpPr/>
                <p:nvPr/>
              </p:nvSpPr>
              <p:spPr>
                <a:xfrm>
                  <a:off x="3639565" y="5898700"/>
                  <a:ext cx="320624" cy="641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246" h="1791906">
                      <a:moveTo>
                        <a:pt x="0" y="0"/>
                      </a:moveTo>
                      <a:lnTo>
                        <a:pt x="440115" y="0"/>
                      </a:lnTo>
                      <a:lnTo>
                        <a:pt x="452263" y="212596"/>
                      </a:lnTo>
                      <a:lnTo>
                        <a:pt x="896246" y="1791906"/>
                      </a:lnTo>
                      <a:lnTo>
                        <a:pt x="1012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19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Rectangle 8">
                  <a:extLst>
                    <a:ext uri="{FF2B5EF4-FFF2-40B4-BE49-F238E27FC236}">
                      <a16:creationId xmlns:a16="http://schemas.microsoft.com/office/drawing/2014/main" id="{C6DEFBD6-F897-4460-B0FB-C3BADC48CD2F}"/>
                    </a:ext>
                  </a:extLst>
                </p:cNvPr>
                <p:cNvSpPr/>
                <p:nvPr/>
              </p:nvSpPr>
              <p:spPr>
                <a:xfrm>
                  <a:off x="3887611" y="6395398"/>
                  <a:ext cx="145662" cy="14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1810" h="1800199">
                      <a:moveTo>
                        <a:pt x="229620" y="140779"/>
                      </a:moveTo>
                      <a:cubicBezTo>
                        <a:pt x="334730" y="140779"/>
                        <a:pt x="422984" y="212958"/>
                        <a:pt x="445844" y="310765"/>
                      </a:cubicBezTo>
                      <a:lnTo>
                        <a:pt x="454300" y="310765"/>
                      </a:lnTo>
                      <a:lnTo>
                        <a:pt x="462757" y="310765"/>
                      </a:lnTo>
                      <a:cubicBezTo>
                        <a:pt x="485617" y="212958"/>
                        <a:pt x="573869" y="140779"/>
                        <a:pt x="678980" y="140779"/>
                      </a:cubicBezTo>
                      <a:cubicBezTo>
                        <a:pt x="784090" y="140779"/>
                        <a:pt x="872344" y="212958"/>
                        <a:pt x="895204" y="310765"/>
                      </a:cubicBezTo>
                      <a:lnTo>
                        <a:pt x="903659" y="310765"/>
                      </a:lnTo>
                      <a:lnTo>
                        <a:pt x="903660" y="310765"/>
                      </a:lnTo>
                      <a:lnTo>
                        <a:pt x="912116" y="310765"/>
                      </a:lnTo>
                      <a:cubicBezTo>
                        <a:pt x="934976" y="212958"/>
                        <a:pt x="1023228" y="140779"/>
                        <a:pt x="1128339" y="140779"/>
                      </a:cubicBezTo>
                      <a:cubicBezTo>
                        <a:pt x="1233450" y="140779"/>
                        <a:pt x="1321703" y="212958"/>
                        <a:pt x="1344563" y="310765"/>
                      </a:cubicBezTo>
                      <a:lnTo>
                        <a:pt x="1353019" y="310765"/>
                      </a:lnTo>
                      <a:lnTo>
                        <a:pt x="1361476" y="310765"/>
                      </a:lnTo>
                      <a:cubicBezTo>
                        <a:pt x="1384336" y="212958"/>
                        <a:pt x="1472588" y="140779"/>
                        <a:pt x="1577699" y="140779"/>
                      </a:cubicBezTo>
                      <a:cubicBezTo>
                        <a:pt x="1680932" y="140779"/>
                        <a:pt x="1767904" y="210402"/>
                        <a:pt x="1791810" y="305762"/>
                      </a:cubicBezTo>
                      <a:lnTo>
                        <a:pt x="901188" y="1800199"/>
                      </a:lnTo>
                      <a:lnTo>
                        <a:pt x="13460" y="310615"/>
                      </a:lnTo>
                      <a:cubicBezTo>
                        <a:pt x="36351" y="212881"/>
                        <a:pt x="124565" y="140779"/>
                        <a:pt x="229620" y="140779"/>
                      </a:cubicBezTo>
                      <a:close/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4940" y="0"/>
                      </a:lnTo>
                      <a:lnTo>
                        <a:pt x="4940" y="296318"/>
                      </a:lnTo>
                      <a:lnTo>
                        <a:pt x="1012" y="289727"/>
                      </a:lnTo>
                      <a:lnTo>
                        <a:pt x="1" y="289727"/>
                      </a:lnTo>
                      <a:lnTo>
                        <a:pt x="0" y="289727"/>
                      </a:lnTo>
                      <a:lnTo>
                        <a:pt x="0" y="28803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chemeClr val="tx1">
                        <a:lumMod val="72000"/>
                        <a:lumOff val="28000"/>
                      </a:schemeClr>
                    </a:gs>
                    <a:gs pos="100000">
                      <a:schemeClr val="tx1">
                        <a:lumMod val="31000"/>
                        <a:lumOff val="69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 2">
                  <a:extLst>
                    <a:ext uri="{FF2B5EF4-FFF2-40B4-BE49-F238E27FC236}">
                      <a16:creationId xmlns:a16="http://schemas.microsoft.com/office/drawing/2014/main" id="{393D19A6-6B49-47AC-AE64-ED02966B72FB}"/>
                    </a:ext>
                  </a:extLst>
                </p:cNvPr>
                <p:cNvSpPr/>
                <p:nvPr/>
              </p:nvSpPr>
              <p:spPr>
                <a:xfrm>
                  <a:off x="3642776" y="4234942"/>
                  <a:ext cx="643020" cy="167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949" h="1837378">
                      <a:moveTo>
                        <a:pt x="680702" y="710729"/>
                      </a:moveTo>
                      <a:lnTo>
                        <a:pt x="668322" y="715415"/>
                      </a:lnTo>
                      <a:lnTo>
                        <a:pt x="693083" y="715415"/>
                      </a:lnTo>
                      <a:cubicBezTo>
                        <a:pt x="689585" y="711399"/>
                        <a:pt x="685179" y="710729"/>
                        <a:pt x="680702" y="710729"/>
                      </a:cubicBezTo>
                      <a:close/>
                      <a:moveTo>
                        <a:pt x="486216" y="710729"/>
                      </a:moveTo>
                      <a:lnTo>
                        <a:pt x="473836" y="715415"/>
                      </a:lnTo>
                      <a:lnTo>
                        <a:pt x="498597" y="715415"/>
                      </a:lnTo>
                      <a:cubicBezTo>
                        <a:pt x="495099" y="711399"/>
                        <a:pt x="490693" y="710729"/>
                        <a:pt x="486216" y="710729"/>
                      </a:cubicBezTo>
                      <a:close/>
                      <a:moveTo>
                        <a:pt x="291729" y="710729"/>
                      </a:moveTo>
                      <a:lnTo>
                        <a:pt x="279349" y="715415"/>
                      </a:lnTo>
                      <a:lnTo>
                        <a:pt x="304109" y="715415"/>
                      </a:lnTo>
                      <a:cubicBezTo>
                        <a:pt x="300611" y="711399"/>
                        <a:pt x="296205" y="710729"/>
                        <a:pt x="291729" y="710729"/>
                      </a:cubicBezTo>
                      <a:close/>
                      <a:moveTo>
                        <a:pt x="97243" y="710729"/>
                      </a:moveTo>
                      <a:lnTo>
                        <a:pt x="84863" y="715415"/>
                      </a:lnTo>
                      <a:lnTo>
                        <a:pt x="109623" y="715415"/>
                      </a:lnTo>
                      <a:cubicBezTo>
                        <a:pt x="106125" y="711399"/>
                        <a:pt x="101719" y="710729"/>
                        <a:pt x="97243" y="710729"/>
                      </a:cubicBezTo>
                      <a:close/>
                      <a:moveTo>
                        <a:pt x="0" y="0"/>
                      </a:moveTo>
                      <a:lnTo>
                        <a:pt x="388972" y="0"/>
                      </a:lnTo>
                      <a:lnTo>
                        <a:pt x="388972" y="715415"/>
                      </a:lnTo>
                      <a:lnTo>
                        <a:pt x="388973" y="715415"/>
                      </a:lnTo>
                      <a:lnTo>
                        <a:pt x="388973" y="0"/>
                      </a:lnTo>
                      <a:lnTo>
                        <a:pt x="777946" y="0"/>
                      </a:lnTo>
                      <a:lnTo>
                        <a:pt x="777946" y="715415"/>
                      </a:lnTo>
                      <a:lnTo>
                        <a:pt x="777949" y="715415"/>
                      </a:lnTo>
                      <a:lnTo>
                        <a:pt x="777949" y="1837378"/>
                      </a:lnTo>
                      <a:lnTo>
                        <a:pt x="774289" y="1837378"/>
                      </a:lnTo>
                      <a:cubicBezTo>
                        <a:pt x="764395" y="1805629"/>
                        <a:pt x="726198" y="1782200"/>
                        <a:pt x="680705" y="1782200"/>
                      </a:cubicBezTo>
                      <a:cubicBezTo>
                        <a:pt x="635213" y="1782200"/>
                        <a:pt x="597016" y="1805629"/>
                        <a:pt x="587122" y="1837378"/>
                      </a:cubicBezTo>
                      <a:lnTo>
                        <a:pt x="583462" y="1837378"/>
                      </a:lnTo>
                      <a:lnTo>
                        <a:pt x="583462" y="873632"/>
                      </a:lnTo>
                      <a:lnTo>
                        <a:pt x="583460" y="873632"/>
                      </a:lnTo>
                      <a:lnTo>
                        <a:pt x="583460" y="1837378"/>
                      </a:lnTo>
                      <a:lnTo>
                        <a:pt x="579800" y="1837378"/>
                      </a:lnTo>
                      <a:cubicBezTo>
                        <a:pt x="569906" y="1805629"/>
                        <a:pt x="531709" y="1782200"/>
                        <a:pt x="486216" y="1782200"/>
                      </a:cubicBezTo>
                      <a:cubicBezTo>
                        <a:pt x="440724" y="1782200"/>
                        <a:pt x="402527" y="1805629"/>
                        <a:pt x="392633" y="1837378"/>
                      </a:cubicBezTo>
                      <a:lnTo>
                        <a:pt x="388974" y="1837378"/>
                      </a:lnTo>
                      <a:lnTo>
                        <a:pt x="388973" y="1837378"/>
                      </a:lnTo>
                      <a:lnTo>
                        <a:pt x="385314" y="1837378"/>
                      </a:lnTo>
                      <a:cubicBezTo>
                        <a:pt x="375420" y="1805629"/>
                        <a:pt x="337223" y="1782200"/>
                        <a:pt x="291730" y="1782200"/>
                      </a:cubicBezTo>
                      <a:cubicBezTo>
                        <a:pt x="246238" y="1782200"/>
                        <a:pt x="208041" y="1805629"/>
                        <a:pt x="198147" y="1837378"/>
                      </a:cubicBezTo>
                      <a:lnTo>
                        <a:pt x="194487" y="1837378"/>
                      </a:lnTo>
                      <a:lnTo>
                        <a:pt x="190827" y="1837378"/>
                      </a:lnTo>
                      <a:cubicBezTo>
                        <a:pt x="180933" y="1805629"/>
                        <a:pt x="142736" y="1782200"/>
                        <a:pt x="97243" y="1782200"/>
                      </a:cubicBezTo>
                      <a:cubicBezTo>
                        <a:pt x="51751" y="1782200"/>
                        <a:pt x="13554" y="1805629"/>
                        <a:pt x="3660" y="1837378"/>
                      </a:cubicBezTo>
                      <a:lnTo>
                        <a:pt x="0" y="1837378"/>
                      </a:lnTo>
                      <a:lnTo>
                        <a:pt x="0" y="873632"/>
                      </a:lnTo>
                      <a:lnTo>
                        <a:pt x="0" y="715415"/>
                      </a:lnTo>
                      <a:close/>
                    </a:path>
                  </a:pathLst>
                </a:custGeom>
                <a:solidFill>
                  <a:srgbClr val="EBEA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0723645-9270-4307-8F76-E3BB7EDBFE55}"/>
                  </a:ext>
                </a:extLst>
              </p:cNvPr>
              <p:cNvGrpSpPr/>
              <p:nvPr/>
            </p:nvGrpSpPr>
            <p:grpSpPr>
              <a:xfrm>
                <a:off x="10919166" y="1812859"/>
                <a:ext cx="330913" cy="527497"/>
                <a:chOff x="9200612" y="1538130"/>
                <a:chExt cx="330913" cy="527497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B930023-0752-46A4-ACF5-0271328C7840}"/>
                    </a:ext>
                  </a:extLst>
                </p:cNvPr>
                <p:cNvSpPr/>
                <p:nvPr/>
              </p:nvSpPr>
              <p:spPr>
                <a:xfrm>
                  <a:off x="9200612" y="1538130"/>
                  <a:ext cx="152400" cy="52749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Round Same Side Corner Rectangle 10">
                  <a:extLst>
                    <a:ext uri="{FF2B5EF4-FFF2-40B4-BE49-F238E27FC236}">
                      <a16:creationId xmlns:a16="http://schemas.microsoft.com/office/drawing/2014/main" id="{52E57E8B-793C-4BE5-9327-CC8CDB5F4C56}"/>
                    </a:ext>
                  </a:extLst>
                </p:cNvPr>
                <p:cNvSpPr/>
                <p:nvPr/>
              </p:nvSpPr>
              <p:spPr>
                <a:xfrm rot="5400000">
                  <a:off x="9180456" y="1712622"/>
                  <a:ext cx="523626" cy="178513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직사각형 5">
                <a:extLst>
                  <a:ext uri="{FF2B5EF4-FFF2-40B4-BE49-F238E27FC236}">
                    <a16:creationId xmlns:a16="http://schemas.microsoft.com/office/drawing/2014/main" id="{ED1C31EB-92B7-4046-8B4C-DF1CA4E29723}"/>
                  </a:ext>
                </a:extLst>
              </p:cNvPr>
              <p:cNvSpPr/>
              <p:nvPr/>
            </p:nvSpPr>
            <p:spPr>
              <a:xfrm>
                <a:off x="3343434" y="3530628"/>
                <a:ext cx="529200" cy="1387378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직사각형 45">
                <a:extLst>
                  <a:ext uri="{FF2B5EF4-FFF2-40B4-BE49-F238E27FC236}">
                    <a16:creationId xmlns:a16="http://schemas.microsoft.com/office/drawing/2014/main" id="{556723EC-9C3F-4CE0-BFD0-7BD996DEB936}"/>
                  </a:ext>
                </a:extLst>
              </p:cNvPr>
              <p:cNvSpPr/>
              <p:nvPr/>
            </p:nvSpPr>
            <p:spPr>
              <a:xfrm>
                <a:off x="5687404" y="2715077"/>
                <a:ext cx="529200" cy="1317679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직사각형 46">
                <a:extLst>
                  <a:ext uri="{FF2B5EF4-FFF2-40B4-BE49-F238E27FC236}">
                    <a16:creationId xmlns:a16="http://schemas.microsoft.com/office/drawing/2014/main" id="{E37FD7F1-C6E0-4AC2-92C2-0E0BC3594734}"/>
                  </a:ext>
                </a:extLst>
              </p:cNvPr>
              <p:cNvSpPr/>
              <p:nvPr/>
            </p:nvSpPr>
            <p:spPr>
              <a:xfrm>
                <a:off x="5687520" y="2694343"/>
                <a:ext cx="2880000" cy="529200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직사각형 47">
                <a:extLst>
                  <a:ext uri="{FF2B5EF4-FFF2-40B4-BE49-F238E27FC236}">
                    <a16:creationId xmlns:a16="http://schemas.microsoft.com/office/drawing/2014/main" id="{94E51AD5-8F4F-4CAE-ACF7-87AFC1F2B515}"/>
                  </a:ext>
                </a:extLst>
              </p:cNvPr>
              <p:cNvSpPr/>
              <p:nvPr/>
            </p:nvSpPr>
            <p:spPr>
              <a:xfrm>
                <a:off x="8038320" y="1815903"/>
                <a:ext cx="529200" cy="1402581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직사각형 48">
                <a:extLst>
                  <a:ext uri="{FF2B5EF4-FFF2-40B4-BE49-F238E27FC236}">
                    <a16:creationId xmlns:a16="http://schemas.microsoft.com/office/drawing/2014/main" id="{BD29C40E-642C-4AC7-8019-C45648D0ADBA}"/>
                  </a:ext>
                </a:extLst>
              </p:cNvPr>
              <p:cNvSpPr/>
              <p:nvPr/>
            </p:nvSpPr>
            <p:spPr>
              <a:xfrm>
                <a:off x="8042357" y="1811156"/>
                <a:ext cx="2880000" cy="529200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직사각형 44">
                <a:extLst>
                  <a:ext uri="{FF2B5EF4-FFF2-40B4-BE49-F238E27FC236}">
                    <a16:creationId xmlns:a16="http://schemas.microsoft.com/office/drawing/2014/main" id="{167EC987-37CF-473F-BE1C-7D871B596A2F}"/>
                  </a:ext>
                </a:extLst>
              </p:cNvPr>
              <p:cNvSpPr/>
              <p:nvPr/>
            </p:nvSpPr>
            <p:spPr>
              <a:xfrm>
                <a:off x="3382755" y="3463804"/>
                <a:ext cx="2880000" cy="529200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D942958-0D69-61CA-51CF-6D81131DF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3" y="1850123"/>
            <a:ext cx="796290" cy="4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 descr="Школа">
            <a:extLst>
              <a:ext uri="{FF2B5EF4-FFF2-40B4-BE49-F238E27FC236}">
                <a16:creationId xmlns:a16="http://schemas.microsoft.com/office/drawing/2014/main" id="{81C6F51C-814C-0644-35E6-FDFCE25C3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0069" y="3420819"/>
            <a:ext cx="716066" cy="716066"/>
          </a:xfrm>
          <a:prstGeom prst="rect">
            <a:avLst/>
          </a:prstGeom>
        </p:spPr>
      </p:pic>
      <p:pic>
        <p:nvPicPr>
          <p:cNvPr id="52" name="Рисунок 51" descr="Карта с кнопкой">
            <a:extLst>
              <a:ext uri="{FF2B5EF4-FFF2-40B4-BE49-F238E27FC236}">
                <a16:creationId xmlns:a16="http://schemas.microsoft.com/office/drawing/2014/main" id="{1370A340-8B32-DD3B-0F42-1984B578A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2668865"/>
            <a:ext cx="592101" cy="5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y-AM" sz="2800" b="1" dirty="0">
                <a:solidFill>
                  <a:srgbClr val="0070C0"/>
                </a:solidFill>
                <a:latin typeface="+mn-lt"/>
                <a:cs typeface="+mn-cs"/>
              </a:rPr>
              <a:t>Աջակցության ծառայությունների հիմնական ուղղությունները</a:t>
            </a:r>
            <a:endParaRPr lang="en-US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1A085DF2-6CF8-ED0B-418F-F55CD7CFD17B}"/>
              </a:ext>
            </a:extLst>
          </p:cNvPr>
          <p:cNvGrpSpPr/>
          <p:nvPr/>
        </p:nvGrpSpPr>
        <p:grpSpPr>
          <a:xfrm>
            <a:off x="929103" y="1796936"/>
            <a:ext cx="10338337" cy="4368428"/>
            <a:chOff x="908783" y="1796936"/>
            <a:chExt cx="10338337" cy="4368428"/>
          </a:xfrm>
        </p:grpSpPr>
        <p:grpSp>
          <p:nvGrpSpPr>
            <p:cNvPr id="3" name="그룹 51">
              <a:extLst>
                <a:ext uri="{FF2B5EF4-FFF2-40B4-BE49-F238E27FC236}">
                  <a16:creationId xmlns:a16="http://schemas.microsoft.com/office/drawing/2014/main" id="{E684A373-7D74-4977-96AF-D3985F8E11FE}"/>
                </a:ext>
              </a:extLst>
            </p:cNvPr>
            <p:cNvGrpSpPr/>
            <p:nvPr/>
          </p:nvGrpSpPr>
          <p:grpSpPr>
            <a:xfrm rot="10800000">
              <a:off x="1914461" y="4761363"/>
              <a:ext cx="2880000" cy="1404001"/>
              <a:chOff x="1509476" y="1720734"/>
              <a:chExt cx="2880000" cy="1404001"/>
            </a:xfrm>
            <a:solidFill>
              <a:schemeClr val="accent2"/>
            </a:solidFill>
          </p:grpSpPr>
          <p:sp>
            <p:nvSpPr>
              <p:cNvPr id="4" name="직사각형 52">
                <a:extLst>
                  <a:ext uri="{FF2B5EF4-FFF2-40B4-BE49-F238E27FC236}">
                    <a16:creationId xmlns:a16="http://schemas.microsoft.com/office/drawing/2014/main" id="{4F4737F7-63A8-4475-BADA-D347D9182B05}"/>
                  </a:ext>
                </a:extLst>
              </p:cNvPr>
              <p:cNvSpPr/>
              <p:nvPr/>
            </p:nvSpPr>
            <p:spPr>
              <a:xfrm>
                <a:off x="1509476" y="1720734"/>
                <a:ext cx="2880000" cy="108000"/>
              </a:xfrm>
              <a:prstGeom prst="rect">
                <a:avLst/>
              </a:prstGeom>
              <a:solidFill>
                <a:srgbClr val="57B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직사각형 53">
                <a:extLst>
                  <a:ext uri="{FF2B5EF4-FFF2-40B4-BE49-F238E27FC236}">
                    <a16:creationId xmlns:a16="http://schemas.microsoft.com/office/drawing/2014/main" id="{ACA97200-3C94-43D1-BB9B-50C5B543BFC5}"/>
                  </a:ext>
                </a:extLst>
              </p:cNvPr>
              <p:cNvSpPr/>
              <p:nvPr/>
            </p:nvSpPr>
            <p:spPr>
              <a:xfrm rot="5400000">
                <a:off x="861476" y="2368735"/>
                <a:ext cx="1404000" cy="108000"/>
              </a:xfrm>
              <a:prstGeom prst="rect">
                <a:avLst/>
              </a:prstGeom>
              <a:solidFill>
                <a:srgbClr val="57B3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그룹 48">
              <a:extLst>
                <a:ext uri="{FF2B5EF4-FFF2-40B4-BE49-F238E27FC236}">
                  <a16:creationId xmlns:a16="http://schemas.microsoft.com/office/drawing/2014/main" id="{285096BB-C8F5-48D7-876A-92D354C00664}"/>
                </a:ext>
              </a:extLst>
            </p:cNvPr>
            <p:cNvGrpSpPr/>
            <p:nvPr/>
          </p:nvGrpSpPr>
          <p:grpSpPr>
            <a:xfrm rot="10800000">
              <a:off x="6910067" y="4761362"/>
              <a:ext cx="2991760" cy="1404001"/>
              <a:chOff x="1255476" y="1720734"/>
              <a:chExt cx="2991760" cy="1404001"/>
            </a:xfrm>
            <a:solidFill>
              <a:schemeClr val="accent4"/>
            </a:solidFill>
          </p:grpSpPr>
          <p:sp>
            <p:nvSpPr>
              <p:cNvPr id="7" name="직사각형 49">
                <a:extLst>
                  <a:ext uri="{FF2B5EF4-FFF2-40B4-BE49-F238E27FC236}">
                    <a16:creationId xmlns:a16="http://schemas.microsoft.com/office/drawing/2014/main" id="{A0796C8F-6B12-44CA-87B3-F5A5D88947B5}"/>
                  </a:ext>
                </a:extLst>
              </p:cNvPr>
              <p:cNvSpPr/>
              <p:nvPr/>
            </p:nvSpPr>
            <p:spPr>
              <a:xfrm>
                <a:off x="1367236" y="1720734"/>
                <a:ext cx="2880000" cy="108000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직사각형 50">
                <a:extLst>
                  <a:ext uri="{FF2B5EF4-FFF2-40B4-BE49-F238E27FC236}">
                    <a16:creationId xmlns:a16="http://schemas.microsoft.com/office/drawing/2014/main" id="{01C23FAF-8BD5-4DB4-BCFF-0F1B78EC981A}"/>
                  </a:ext>
                </a:extLst>
              </p:cNvPr>
              <p:cNvSpPr/>
              <p:nvPr/>
            </p:nvSpPr>
            <p:spPr>
              <a:xfrm rot="5400000">
                <a:off x="607476" y="2368735"/>
                <a:ext cx="1404000" cy="108000"/>
              </a:xfrm>
              <a:prstGeom prst="rect">
                <a:avLst/>
              </a:prstGeom>
              <a:solidFill>
                <a:srgbClr val="EBEA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" name="그룹 45">
              <a:extLst>
                <a:ext uri="{FF2B5EF4-FFF2-40B4-BE49-F238E27FC236}">
                  <a16:creationId xmlns:a16="http://schemas.microsoft.com/office/drawing/2014/main" id="{7B526CE5-B485-4CBD-A61A-732D4C6A310B}"/>
                </a:ext>
              </a:extLst>
            </p:cNvPr>
            <p:cNvGrpSpPr/>
            <p:nvPr/>
          </p:nvGrpSpPr>
          <p:grpSpPr>
            <a:xfrm>
              <a:off x="7112509" y="1796936"/>
              <a:ext cx="2880000" cy="1404001"/>
              <a:chOff x="1509476" y="1720734"/>
              <a:chExt cx="2880000" cy="1404001"/>
            </a:xfrm>
            <a:solidFill>
              <a:schemeClr val="accent3"/>
            </a:solidFill>
          </p:grpSpPr>
          <p:sp>
            <p:nvSpPr>
              <p:cNvPr id="10" name="직사각형 46">
                <a:extLst>
                  <a:ext uri="{FF2B5EF4-FFF2-40B4-BE49-F238E27FC236}">
                    <a16:creationId xmlns:a16="http://schemas.microsoft.com/office/drawing/2014/main" id="{D44DA014-F17F-4CA0-8DCB-DAF5299D2DDE}"/>
                  </a:ext>
                </a:extLst>
              </p:cNvPr>
              <p:cNvSpPr/>
              <p:nvPr/>
            </p:nvSpPr>
            <p:spPr>
              <a:xfrm>
                <a:off x="1509476" y="1720734"/>
                <a:ext cx="2880000" cy="108000"/>
              </a:xfrm>
              <a:prstGeom prst="rect">
                <a:avLst/>
              </a:prstGeom>
              <a:solidFill>
                <a:srgbClr val="2E9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직사각형 47">
                <a:extLst>
                  <a:ext uri="{FF2B5EF4-FFF2-40B4-BE49-F238E27FC236}">
                    <a16:creationId xmlns:a16="http://schemas.microsoft.com/office/drawing/2014/main" id="{03F7337B-F5B3-4DCD-91EF-20F1E2487BC8}"/>
                  </a:ext>
                </a:extLst>
              </p:cNvPr>
              <p:cNvSpPr/>
              <p:nvPr/>
            </p:nvSpPr>
            <p:spPr>
              <a:xfrm rot="5400000">
                <a:off x="861476" y="2368735"/>
                <a:ext cx="1404000" cy="108000"/>
              </a:xfrm>
              <a:prstGeom prst="rect">
                <a:avLst/>
              </a:prstGeom>
              <a:solidFill>
                <a:srgbClr val="2E9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그룹 41">
              <a:extLst>
                <a:ext uri="{FF2B5EF4-FFF2-40B4-BE49-F238E27FC236}">
                  <a16:creationId xmlns:a16="http://schemas.microsoft.com/office/drawing/2014/main" id="{6C210CAD-D9B4-4147-9C38-7141E56E2556}"/>
                </a:ext>
              </a:extLst>
            </p:cNvPr>
            <p:cNvGrpSpPr/>
            <p:nvPr/>
          </p:nvGrpSpPr>
          <p:grpSpPr>
            <a:xfrm>
              <a:off x="1891111" y="1796936"/>
              <a:ext cx="2969757" cy="1404001"/>
              <a:chOff x="1223739" y="1720734"/>
              <a:chExt cx="2880000" cy="1404001"/>
            </a:xfrm>
          </p:grpSpPr>
          <p:sp>
            <p:nvSpPr>
              <p:cNvPr id="13" name="직사각형 1">
                <a:extLst>
                  <a:ext uri="{FF2B5EF4-FFF2-40B4-BE49-F238E27FC236}">
                    <a16:creationId xmlns:a16="http://schemas.microsoft.com/office/drawing/2014/main" id="{5E6DFB4C-21A0-434E-91E9-405FB59E278F}"/>
                  </a:ext>
                </a:extLst>
              </p:cNvPr>
              <p:cNvSpPr/>
              <p:nvPr/>
            </p:nvSpPr>
            <p:spPr>
              <a:xfrm>
                <a:off x="1223739" y="1720734"/>
                <a:ext cx="2880000" cy="108000"/>
              </a:xfrm>
              <a:prstGeom prst="rect">
                <a:avLst/>
              </a:prstGeom>
              <a:solidFill>
                <a:srgbClr val="ABC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직사각형 2">
                <a:extLst>
                  <a:ext uri="{FF2B5EF4-FFF2-40B4-BE49-F238E27FC236}">
                    <a16:creationId xmlns:a16="http://schemas.microsoft.com/office/drawing/2014/main" id="{34CA806C-53DD-4615-8678-C2A7F8E017AE}"/>
                  </a:ext>
                </a:extLst>
              </p:cNvPr>
              <p:cNvSpPr/>
              <p:nvPr/>
            </p:nvSpPr>
            <p:spPr>
              <a:xfrm rot="5400000">
                <a:off x="575739" y="2368735"/>
                <a:ext cx="1404000" cy="108000"/>
              </a:xfrm>
              <a:prstGeom prst="rect">
                <a:avLst/>
              </a:prstGeom>
              <a:solidFill>
                <a:srgbClr val="ABC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701D23-854E-4E9F-9A06-DDD9C6E16251}"/>
                </a:ext>
              </a:extLst>
            </p:cNvPr>
            <p:cNvSpPr/>
            <p:nvPr/>
          </p:nvSpPr>
          <p:spPr>
            <a:xfrm>
              <a:off x="908783" y="3876990"/>
              <a:ext cx="9972000" cy="1711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D6412C-2299-4C35-8FF7-B615D86BAD6E}"/>
                </a:ext>
              </a:extLst>
            </p:cNvPr>
            <p:cNvSpPr/>
            <p:nvPr/>
          </p:nvSpPr>
          <p:spPr>
            <a:xfrm>
              <a:off x="8993925" y="3116560"/>
              <a:ext cx="1692000" cy="1692000"/>
            </a:xfrm>
            <a:prstGeom prst="ellipse">
              <a:avLst/>
            </a:prstGeom>
            <a:solidFill>
              <a:srgbClr val="EBEAF6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3A34FD-FF31-4771-BDCE-83DD9EFA129A}"/>
                </a:ext>
              </a:extLst>
            </p:cNvPr>
            <p:cNvSpPr/>
            <p:nvPr/>
          </p:nvSpPr>
          <p:spPr>
            <a:xfrm>
              <a:off x="6339356" y="3144289"/>
              <a:ext cx="1692000" cy="1692000"/>
            </a:xfrm>
            <a:prstGeom prst="ellipse">
              <a:avLst/>
            </a:prstGeom>
            <a:solidFill>
              <a:srgbClr val="2E93E6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D560D7-41AB-40F9-B50A-594CAD15807E}"/>
                </a:ext>
              </a:extLst>
            </p:cNvPr>
            <p:cNvSpPr/>
            <p:nvPr/>
          </p:nvSpPr>
          <p:spPr>
            <a:xfrm>
              <a:off x="3860053" y="3116560"/>
              <a:ext cx="1744732" cy="1692000"/>
            </a:xfrm>
            <a:prstGeom prst="ellipse">
              <a:avLst/>
            </a:prstGeom>
            <a:solidFill>
              <a:srgbClr val="57B3F1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CBAC43-7F24-45E3-8D87-58BEC56FFBEC}"/>
                </a:ext>
              </a:extLst>
            </p:cNvPr>
            <p:cNvSpPr/>
            <p:nvPr/>
          </p:nvSpPr>
          <p:spPr>
            <a:xfrm>
              <a:off x="1099111" y="3116560"/>
              <a:ext cx="1744732" cy="1692000"/>
            </a:xfrm>
            <a:prstGeom prst="ellipse">
              <a:avLst/>
            </a:prstGeom>
            <a:solidFill>
              <a:srgbClr val="ABC0E3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23133F-8298-4416-A7A0-C2C8779B1F7E}"/>
                </a:ext>
              </a:extLst>
            </p:cNvPr>
            <p:cNvSpPr txBox="1"/>
            <p:nvPr/>
          </p:nvSpPr>
          <p:spPr>
            <a:xfrm>
              <a:off x="1039727" y="3164137"/>
              <a:ext cx="1768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altLang="ko-KR" sz="4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C49074-19B1-4282-B4B3-402321CA1A4D}"/>
                </a:ext>
              </a:extLst>
            </p:cNvPr>
            <p:cNvSpPr txBox="1"/>
            <p:nvPr/>
          </p:nvSpPr>
          <p:spPr>
            <a:xfrm>
              <a:off x="3857092" y="3152200"/>
              <a:ext cx="17154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altLang="ko-KR" sz="4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604FC6-842A-4239-A06A-15389BFE1C4C}"/>
                </a:ext>
              </a:extLst>
            </p:cNvPr>
            <p:cNvSpPr txBox="1"/>
            <p:nvPr/>
          </p:nvSpPr>
          <p:spPr>
            <a:xfrm>
              <a:off x="6339356" y="3152200"/>
              <a:ext cx="17154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altLang="ko-KR" sz="4000" b="1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0E30F5-9639-48BC-B84D-5847D5770039}"/>
                </a:ext>
              </a:extLst>
            </p:cNvPr>
            <p:cNvSpPr txBox="1"/>
            <p:nvPr/>
          </p:nvSpPr>
          <p:spPr>
            <a:xfrm>
              <a:off x="8971043" y="3140953"/>
              <a:ext cx="17154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altLang="ko-KR" sz="4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690F6A-7511-4A05-86FD-9DB778E27A91}"/>
                </a:ext>
              </a:extLst>
            </p:cNvPr>
            <p:cNvSpPr txBox="1"/>
            <p:nvPr/>
          </p:nvSpPr>
          <p:spPr>
            <a:xfrm>
              <a:off x="1710153" y="5147075"/>
              <a:ext cx="29140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y-AM" dirty="0">
                  <a:solidFill>
                    <a:srgbClr val="000000"/>
                  </a:solidFill>
                  <a:latin typeface="GHEA Grapalat" panose="02000506050000020003" pitchFamily="50" charset="0"/>
                </a:rPr>
                <a:t>Խ</a:t>
              </a:r>
              <a:r>
                <a:rPr lang="hy-AM" b="0" i="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</a:rPr>
                <a:t>ելամիտ հարմարեցումների ապահովում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ACF52E4-4608-4446-B65A-FE6B6A76731B}"/>
                </a:ext>
              </a:extLst>
            </p:cNvPr>
            <p:cNvSpPr txBox="1"/>
            <p:nvPr/>
          </p:nvSpPr>
          <p:spPr>
            <a:xfrm>
              <a:off x="6004560" y="5147075"/>
              <a:ext cx="37378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y-AM" dirty="0">
                  <a:solidFill>
                    <a:srgbClr val="000000"/>
                  </a:solidFill>
                  <a:latin typeface="GHEA Grapalat" panose="02000506050000020003" pitchFamily="50" charset="0"/>
                </a:rPr>
                <a:t>Սանի</a:t>
              </a:r>
              <a:r>
                <a:rPr lang="hy-AM" b="0" i="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</a:rPr>
                <a:t> ԱՈՒԶՊ-ով սահմանված աջակցության ծառայությունների տրամադրում (Ձև 1)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E315FA-A211-4787-A100-179F9C4224AD}"/>
                </a:ext>
              </a:extLst>
            </p:cNvPr>
            <p:cNvSpPr txBox="1"/>
            <p:nvPr/>
          </p:nvSpPr>
          <p:spPr>
            <a:xfrm>
              <a:off x="2067017" y="2005983"/>
              <a:ext cx="30048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y-AM" b="0" i="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</a:rPr>
                <a:t>Հարմարեցված և մատչելի միջավայրի ստեղծում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2BC622-0C84-4966-9237-0D4DF0A7699B}"/>
                </a:ext>
              </a:extLst>
            </p:cNvPr>
            <p:cNvSpPr txBox="1"/>
            <p:nvPr/>
          </p:nvSpPr>
          <p:spPr>
            <a:xfrm>
              <a:off x="7269196" y="1944518"/>
              <a:ext cx="3977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Ուսուցման</a:t>
              </a:r>
              <a:r>
                <a:rPr lang="en-US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և </a:t>
              </a:r>
              <a:r>
                <a:rPr lang="hy-AM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դաստիարակության </a:t>
              </a:r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գործընթացի</a:t>
              </a:r>
              <a:r>
                <a:rPr lang="en-US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մատչելիության</a:t>
              </a:r>
              <a:r>
                <a:rPr lang="en-US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ներառականության</a:t>
              </a:r>
              <a:r>
                <a:rPr lang="en-US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և </a:t>
              </a:r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արդյունավետության</a:t>
              </a:r>
              <a:r>
                <a:rPr lang="en-US" sz="1800" dirty="0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GHEA Grapalat" panose="02000506050000020003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ապահովում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668F7B3C-16BC-4F20-D377-2403C283E4F0}"/>
                </a:ext>
              </a:extLst>
            </p:cNvPr>
            <p:cNvGrpSpPr/>
            <p:nvPr/>
          </p:nvGrpSpPr>
          <p:grpSpPr>
            <a:xfrm>
              <a:off x="4118467" y="3845934"/>
              <a:ext cx="1227904" cy="724247"/>
              <a:chOff x="5072300" y="2244331"/>
              <a:chExt cx="1522140" cy="914400"/>
            </a:xfrm>
            <a:solidFill>
              <a:schemeClr val="bg1"/>
            </a:solidFill>
          </p:grpSpPr>
          <p:pic>
            <p:nvPicPr>
              <p:cNvPr id="50" name="Рисунок 49" descr="Шрифт Брайля">
                <a:extLst>
                  <a:ext uri="{FF2B5EF4-FFF2-40B4-BE49-F238E27FC236}">
                    <a16:creationId xmlns:a16="http://schemas.microsoft.com/office/drawing/2014/main" id="{A93574D6-AD3E-8F23-A35A-1196FC864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72300" y="22443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Рисунок 51" descr="Слепой">
                <a:extLst>
                  <a:ext uri="{FF2B5EF4-FFF2-40B4-BE49-F238E27FC236}">
                    <a16:creationId xmlns:a16="http://schemas.microsoft.com/office/drawing/2014/main" id="{468F6F37-ABB7-D8D7-59AF-5AF073C50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70193" y="2356130"/>
                <a:ext cx="724247" cy="724247"/>
              </a:xfrm>
              <a:prstGeom prst="rect">
                <a:avLst/>
              </a:prstGeom>
            </p:spPr>
          </p:pic>
        </p:grpSp>
        <p:pic>
          <p:nvPicPr>
            <p:cNvPr id="54" name="Рисунок 53" descr="Человек в кресле-коляске">
              <a:extLst>
                <a:ext uri="{FF2B5EF4-FFF2-40B4-BE49-F238E27FC236}">
                  <a16:creationId xmlns:a16="http://schemas.microsoft.com/office/drawing/2014/main" id="{C667E16D-9F59-049B-3B1A-F7DE894D4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72089" y="3840072"/>
              <a:ext cx="860776" cy="860776"/>
            </a:xfrm>
            <a:prstGeom prst="rect">
              <a:avLst/>
            </a:prstGeom>
          </p:spPr>
        </p:pic>
        <p:pic>
          <p:nvPicPr>
            <p:cNvPr id="56" name="Рисунок 55" descr="Договор (справа налево)">
              <a:extLst>
                <a:ext uri="{FF2B5EF4-FFF2-40B4-BE49-F238E27FC236}">
                  <a16:creationId xmlns:a16="http://schemas.microsoft.com/office/drawing/2014/main" id="{40B0168D-CFE1-53DE-D309-08FFF88E0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86411" y="3863154"/>
              <a:ext cx="707027" cy="707027"/>
            </a:xfrm>
            <a:prstGeom prst="rect">
              <a:avLst/>
            </a:prstGeom>
          </p:spPr>
        </p:pic>
        <p:pic>
          <p:nvPicPr>
            <p:cNvPr id="63" name="Рисунок 62" descr="Всеобщий доступ">
              <a:extLst>
                <a:ext uri="{FF2B5EF4-FFF2-40B4-BE49-F238E27FC236}">
                  <a16:creationId xmlns:a16="http://schemas.microsoft.com/office/drawing/2014/main" id="{08ED3A3F-04FC-18AD-A0D4-EF1AF6044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6523" y="3735062"/>
              <a:ext cx="1041795" cy="1041795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98607A8-9029-14B3-0A21-44AA62C4D2B4}"/>
              </a:ext>
            </a:extLst>
          </p:cNvPr>
          <p:cNvSpPr txBox="1"/>
          <p:nvPr/>
        </p:nvSpPr>
        <p:spPr>
          <a:xfrm>
            <a:off x="6698643" y="6534820"/>
            <a:ext cx="5198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y-AM" sz="1200" dirty="0">
                <a:solidFill>
                  <a:srgbClr val="2C2D2E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ՀՀ ԿԳՄՍ նախարարի N 150-Ն հրամանի հավելված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25" y="461468"/>
            <a:ext cx="11573197" cy="7242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hy-AM" sz="2800" b="1" dirty="0">
                <a:solidFill>
                  <a:srgbClr val="0070C0"/>
                </a:solidFill>
                <a:latin typeface="+mn-lt"/>
                <a:cs typeface="+mn-cs"/>
              </a:rPr>
              <a:t>Սանի կրթության և զարգացման առանձնահատուկ պայմանների կարիքի գնահատման փուլերը</a:t>
            </a:r>
            <a:endParaRPr lang="en-US" sz="28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24EB3B-CC6F-498E-8A43-8D0305502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97458"/>
              </p:ext>
            </p:extLst>
          </p:nvPr>
        </p:nvGraphicFramePr>
        <p:xfrm>
          <a:off x="1288961" y="2074460"/>
          <a:ext cx="2557091" cy="42775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5527">
                <a:tc>
                  <a:txBody>
                    <a:bodyPr/>
                    <a:lstStyle/>
                    <a:p>
                      <a:pPr lvl="0" algn="ctr"/>
                      <a:endParaRPr lang="hy-AM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hy-AM" sz="2200" kern="1200" dirty="0">
                          <a:solidFill>
                            <a:schemeClr val="bg1"/>
                          </a:solidFill>
                          <a:effectLst/>
                          <a:latin typeface="GHEA Grapalat" panose="02000506050000020003" pitchFamily="50" charset="0"/>
                          <a:ea typeface="+mn-ea"/>
                          <a:cs typeface="Arial" panose="020B0604020202020204" pitchFamily="34" charset="0"/>
                        </a:rPr>
                        <a:t>Սանի կրթական ծրագրերին մասնակցության դիտարկում</a:t>
                      </a:r>
                      <a:endParaRPr lang="en-US" sz="2200" kern="1200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A6D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FF9DB41-BD23-4907-9C3B-185011CD2CCE}"/>
              </a:ext>
            </a:extLst>
          </p:cNvPr>
          <p:cNvSpPr/>
          <p:nvPr/>
        </p:nvSpPr>
        <p:spPr>
          <a:xfrm>
            <a:off x="2074869" y="1674581"/>
            <a:ext cx="891198" cy="9434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40EA15-33B1-46E9-8B45-3F855F39F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54447"/>
              </p:ext>
            </p:extLst>
          </p:nvPr>
        </p:nvGraphicFramePr>
        <p:xfrm>
          <a:off x="4852719" y="2072521"/>
          <a:ext cx="2648467" cy="42673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5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y-AM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y-AM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GHEA Grapalat" panose="02000506050000020003" pitchFamily="50" charset="0"/>
                          <a:cs typeface="Arial" panose="020B0604020202020204" pitchFamily="34" charset="0"/>
                        </a:rPr>
                        <a:t>Ս</a:t>
                      </a:r>
                      <a:r>
                        <a:rPr lang="hy-AM" sz="2200" kern="1200" dirty="0">
                          <a:solidFill>
                            <a:schemeClr val="bg1"/>
                          </a:solidFill>
                          <a:effectLst/>
                          <a:latin typeface="GHEA Grapalat" panose="02000506050000020003" pitchFamily="50" charset="0"/>
                          <a:cs typeface="Arial" panose="020B0604020202020204" pitchFamily="34" charset="0"/>
                        </a:rPr>
                        <a:t>անի զարգացման հնարավորություն-ների բացահայտում և գնահատում</a:t>
                      </a:r>
                      <a:endParaRPr lang="en-US" sz="2200" kern="1200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BF0CB83-3A4D-43C9-B067-76D3999288FD}"/>
              </a:ext>
            </a:extLst>
          </p:cNvPr>
          <p:cNvSpPr/>
          <p:nvPr/>
        </p:nvSpPr>
        <p:spPr>
          <a:xfrm>
            <a:off x="5695960" y="1674581"/>
            <a:ext cx="891198" cy="943441"/>
          </a:xfrm>
          <a:prstGeom prst="ellipse">
            <a:avLst/>
          </a:prstGeom>
          <a:solidFill>
            <a:srgbClr val="00206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56F5FEF-F5E3-4C0E-ADDC-A2C9D2E6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38156"/>
              </p:ext>
            </p:extLst>
          </p:nvPr>
        </p:nvGraphicFramePr>
        <p:xfrm>
          <a:off x="8381171" y="2101585"/>
          <a:ext cx="2557091" cy="4245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3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y-AM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bg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Կ</a:t>
                      </a:r>
                      <a:r>
                        <a:rPr lang="hy-AM" sz="2200" kern="1200" dirty="0">
                          <a:solidFill>
                            <a:schemeClr val="bg1"/>
                          </a:solidFill>
                          <a:effectLst/>
                          <a:latin typeface="GHEA Grapalat" panose="02000506050000020003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րթության և զարգացման առանձնահատուկ անհրաժեշտ պայմանների սահմանում</a:t>
                      </a:r>
                      <a:endParaRPr lang="en-US" sz="2200" kern="1200" dirty="0">
                        <a:solidFill>
                          <a:schemeClr val="bg1"/>
                        </a:solidFill>
                        <a:effectLst/>
                        <a:latin typeface="GHEA Grapalat" panose="0200050605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93E6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9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1F247E8-7CAA-49A2-88DD-E979B6ACADB6}"/>
              </a:ext>
            </a:extLst>
          </p:cNvPr>
          <p:cNvSpPr/>
          <p:nvPr/>
        </p:nvSpPr>
        <p:spPr>
          <a:xfrm>
            <a:off x="9131852" y="1666413"/>
            <a:ext cx="891198" cy="943441"/>
          </a:xfrm>
          <a:prstGeom prst="ellipse">
            <a:avLst/>
          </a:prstGeom>
          <a:solidFill>
            <a:srgbClr val="2E93E6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080A-9C77-4C75-8121-E3817597DC3B}"/>
              </a:ext>
            </a:extLst>
          </p:cNvPr>
          <p:cNvSpPr txBox="1"/>
          <p:nvPr/>
        </p:nvSpPr>
        <p:spPr>
          <a:xfrm>
            <a:off x="2196193" y="1864085"/>
            <a:ext cx="652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3CFCF-BDD5-4721-8102-CFF01D956586}"/>
              </a:ext>
            </a:extLst>
          </p:cNvPr>
          <p:cNvSpPr txBox="1"/>
          <p:nvPr/>
        </p:nvSpPr>
        <p:spPr>
          <a:xfrm>
            <a:off x="5808491" y="1897673"/>
            <a:ext cx="652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E4848-21FB-4C4B-9D3A-C556387944BB}"/>
              </a:ext>
            </a:extLst>
          </p:cNvPr>
          <p:cNvSpPr txBox="1"/>
          <p:nvPr/>
        </p:nvSpPr>
        <p:spPr>
          <a:xfrm>
            <a:off x="9244382" y="1889505"/>
            <a:ext cx="652029" cy="523220"/>
          </a:xfrm>
          <a:prstGeom prst="rect">
            <a:avLst/>
          </a:prstGeom>
          <a:solidFill>
            <a:srgbClr val="2E93E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1" name="Рисунок 20" descr="Лупа">
            <a:extLst>
              <a:ext uri="{FF2B5EF4-FFF2-40B4-BE49-F238E27FC236}">
                <a16:creationId xmlns:a16="http://schemas.microsoft.com/office/drawing/2014/main" id="{B305350C-0497-4C44-65D2-3A3452BA7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09990">
            <a:off x="2384939" y="5244954"/>
            <a:ext cx="1260730" cy="1260730"/>
          </a:xfrm>
          <a:prstGeom prst="rect">
            <a:avLst/>
          </a:prstGeom>
        </p:spPr>
      </p:pic>
      <p:pic>
        <p:nvPicPr>
          <p:cNvPr id="27" name="Рисунок 26" descr="Контрольный список">
            <a:extLst>
              <a:ext uri="{FF2B5EF4-FFF2-40B4-BE49-F238E27FC236}">
                <a16:creationId xmlns:a16="http://schemas.microsoft.com/office/drawing/2014/main" id="{DB58CE4D-2160-0B38-2E07-E6F63012D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67291" y="5418120"/>
            <a:ext cx="914400" cy="914400"/>
          </a:xfrm>
          <a:prstGeom prst="rect">
            <a:avLst/>
          </a:prstGeom>
        </p:spPr>
      </p:pic>
      <p:pic>
        <p:nvPicPr>
          <p:cNvPr id="28" name="Рисунок 27" descr="Знак одобрения">
            <a:extLst>
              <a:ext uri="{FF2B5EF4-FFF2-40B4-BE49-F238E27FC236}">
                <a16:creationId xmlns:a16="http://schemas.microsoft.com/office/drawing/2014/main" id="{5657ED1F-C08F-984E-4809-A7234EA030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0361" y="5413682"/>
            <a:ext cx="891198" cy="891198"/>
          </a:xfrm>
          <a:prstGeom prst="rect">
            <a:avLst/>
          </a:prstGeom>
        </p:spPr>
      </p:pic>
      <p:pic>
        <p:nvPicPr>
          <p:cNvPr id="29" name="Рисунок 28" descr="Знак одобрения">
            <a:extLst>
              <a:ext uri="{FF2B5EF4-FFF2-40B4-BE49-F238E27FC236}">
                <a16:creationId xmlns:a16="http://schemas.microsoft.com/office/drawing/2014/main" id="{1109C37B-DD45-7D69-2315-9A46AB003F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6323977" y="5496082"/>
            <a:ext cx="891198" cy="891198"/>
          </a:xfrm>
          <a:prstGeom prst="rect">
            <a:avLst/>
          </a:prstGeom>
        </p:spPr>
      </p:pic>
      <p:pic>
        <p:nvPicPr>
          <p:cNvPr id="33" name="Рисунок 32" descr="Танцевать">
            <a:extLst>
              <a:ext uri="{FF2B5EF4-FFF2-40B4-BE49-F238E27FC236}">
                <a16:creationId xmlns:a16="http://schemas.microsoft.com/office/drawing/2014/main" id="{2883876C-63CF-C3B3-9ACB-5E7CF9A610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0726" y="5544422"/>
            <a:ext cx="506972" cy="506972"/>
          </a:xfrm>
          <a:prstGeom prst="rect">
            <a:avLst/>
          </a:prstGeom>
        </p:spPr>
      </p:pic>
      <p:pic>
        <p:nvPicPr>
          <p:cNvPr id="35" name="Рисунок 34" descr="Аудитория">
            <a:extLst>
              <a:ext uri="{FF2B5EF4-FFF2-40B4-BE49-F238E27FC236}">
                <a16:creationId xmlns:a16="http://schemas.microsoft.com/office/drawing/2014/main" id="{E358E716-2909-7589-C40A-53C9E8C6D1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1863" y="5797908"/>
            <a:ext cx="506972" cy="506972"/>
          </a:xfrm>
          <a:prstGeom prst="rect">
            <a:avLst/>
          </a:prstGeom>
        </p:spPr>
      </p:pic>
      <p:pic>
        <p:nvPicPr>
          <p:cNvPr id="37" name="Рисунок 36" descr="Книги">
            <a:extLst>
              <a:ext uri="{FF2B5EF4-FFF2-40B4-BE49-F238E27FC236}">
                <a16:creationId xmlns:a16="http://schemas.microsoft.com/office/drawing/2014/main" id="{522A9DEA-0419-84C6-6AB5-68B2B0635E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04212" y="5998008"/>
            <a:ext cx="363295" cy="3632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4BB0FAB-08D4-1027-FFF4-E51749EEF49D}"/>
              </a:ext>
            </a:extLst>
          </p:cNvPr>
          <p:cNvSpPr txBox="1"/>
          <p:nvPr/>
        </p:nvSpPr>
        <p:spPr>
          <a:xfrm>
            <a:off x="6892280" y="6520260"/>
            <a:ext cx="51980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y-AM" sz="1200" dirty="0">
                <a:solidFill>
                  <a:srgbClr val="2C2D2E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ՀՀ ԿԳՄՍ նախարարի N 150-Ն հրամանի հավելված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9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hy-AM" sz="2800" b="1" dirty="0">
              <a:solidFill>
                <a:srgbClr val="0070C0"/>
              </a:solidFill>
            </a:endParaRPr>
          </a:p>
          <a:p>
            <a:pPr algn="l"/>
            <a:endParaRPr lang="hy-AM" sz="2800" b="1" dirty="0">
              <a:solidFill>
                <a:srgbClr val="0070C0"/>
              </a:solidFill>
            </a:endParaRPr>
          </a:p>
          <a:p>
            <a:pPr algn="l"/>
            <a:r>
              <a:rPr lang="hy-AM" sz="2800" b="1" dirty="0">
                <a:solidFill>
                  <a:srgbClr val="0070C0"/>
                </a:solidFill>
              </a:rPr>
              <a:t>Եր՞բ է իրականացվում սանի ԿԶԱՊԿ գնահատում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68389" y="1489754"/>
            <a:ext cx="8371565" cy="1062720"/>
            <a:chOff x="519144" y="71225"/>
            <a:chExt cx="8371565" cy="10627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19144" y="71225"/>
              <a:ext cx="8371565" cy="1062720"/>
            </a:xfrm>
            <a:prstGeom prst="roundRect">
              <a:avLst/>
            </a:prstGeom>
            <a:solidFill>
              <a:srgbClr val="57B3F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71022" y="123103"/>
              <a:ext cx="8267809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371" tIns="0" rIns="266371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y-AM" sz="1800" kern="1200" dirty="0"/>
                <a:t>Իրականացվում է  նախադպրոցական տարբեր տարիքային խմբերում, երբ նկատվում են կայուն դժվարություններ </a:t>
              </a:r>
              <a:endParaRPr lang="en-US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89607" y="2680449"/>
            <a:ext cx="8423433" cy="1062720"/>
            <a:chOff x="503379" y="1667564"/>
            <a:chExt cx="8423433" cy="1062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03379" y="1667564"/>
              <a:ext cx="8423433" cy="1062720"/>
            </a:xfrm>
            <a:prstGeom prst="roundRect">
              <a:avLst/>
            </a:prstGeom>
            <a:solidFill>
              <a:srgbClr val="2E93E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55257" y="1719442"/>
              <a:ext cx="8319677" cy="958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371" tIns="0" rIns="266371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y-AM" sz="1800" kern="1200" dirty="0"/>
                <a:t>Հերթական գնահատումն իրականացվում է ավագ խումբ անցման նախորդող ուսումնական տարվա ավարտին կամ տվյալ ուսումնական տարվա սկզբին </a:t>
              </a:r>
              <a:endParaRPr lang="en-US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31976" y="3980645"/>
            <a:ext cx="8440785" cy="1232144"/>
            <a:chOff x="497232" y="3235838"/>
            <a:chExt cx="8440785" cy="106338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3379" y="3235838"/>
              <a:ext cx="8434638" cy="1063389"/>
            </a:xfrm>
            <a:prstGeom prst="roundRect">
              <a:avLst/>
            </a:prstGeom>
            <a:solidFill>
              <a:srgbClr val="72A2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97232" y="3480685"/>
              <a:ext cx="8330818" cy="626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371" tIns="0" rIns="266371" bIns="0" numCol="1" spcCol="1270" anchor="ctr" anchorCtr="0">
              <a:noAutofit/>
            </a:bodyPr>
            <a:lstStyle/>
            <a:p>
              <a:pPr lvl="0" algn="just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hy-AM" sz="1800" kern="1200" dirty="0"/>
                <a:t>Երբ երեխան ընդունվում է կամ որևէ հաստատությունից տեղափոխվում է նախակրթարան, ապա նրա կրթության և զարգացման առանձնահատուկ պայմանների կարիքի գնահատումն իրականացվում է նախակրթարանում՝ ուսումնական տարվա սկզբին</a:t>
              </a:r>
              <a:endParaRPr lang="en-US" sz="1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98603" y="5430643"/>
            <a:ext cx="8434638" cy="1063389"/>
            <a:chOff x="458409" y="3300524"/>
            <a:chExt cx="8434638" cy="106338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58409" y="3300524"/>
              <a:ext cx="8434638" cy="106338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289" y="3411671"/>
              <a:ext cx="8330818" cy="82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371" tIns="0" rIns="266371" bIns="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y-AM" sz="1800" kern="1200" dirty="0"/>
                <a:t>Բողոքարկում․ 5 աշխատանքային օրվա </a:t>
              </a:r>
              <a:r>
                <a:rPr lang="hy-AM" dirty="0"/>
                <a:t>ընթացքում</a:t>
              </a:r>
              <a:r>
                <a:rPr lang="en-US" dirty="0"/>
                <a:t> </a:t>
              </a:r>
              <a:r>
                <a:rPr lang="hy-AM" dirty="0"/>
                <a:t>գրավոր բողոքարկել հանրապետական կենտրոն։ Ծ</a:t>
              </a:r>
              <a:r>
                <a:rPr lang="hy-AM" sz="1800" kern="1200" dirty="0"/>
                <a:t>նողի գրավոր բողոքը ստանալու և մուտքագրելու օրվան հաջորդող 3 աշխատանքային օրվա ընթացքում</a:t>
              </a:r>
              <a:r>
                <a:rPr lang="en-US" sz="1800" kern="1200" dirty="0"/>
                <a:t> </a:t>
              </a:r>
              <a:r>
                <a:rPr lang="hy-AM" sz="1800" kern="1200" dirty="0"/>
                <a:t>ստեղծվում է բողոքը քննող հանձնաժողով 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2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9533</TotalTime>
  <Words>2843</Words>
  <Application>Microsoft Office PowerPoint</Application>
  <PresentationFormat>Widescreen</PresentationFormat>
  <Paragraphs>538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GHEA Grapalat</vt:lpstr>
      <vt:lpstr>Symbol</vt:lpstr>
      <vt:lpstr>Contents Slide Master</vt:lpstr>
      <vt:lpstr>Section Break Slide Master</vt:lpstr>
      <vt:lpstr>Office Theme</vt:lpstr>
      <vt:lpstr>PowerPoint Presentation</vt:lpstr>
      <vt:lpstr>Վարժություն  1</vt:lpstr>
      <vt:lpstr>                                                               </vt:lpstr>
      <vt:lpstr>PowerPoint Presentation</vt:lpstr>
      <vt:lpstr>Ակնկալիքներ </vt:lpstr>
      <vt:lpstr>PowerPoint Presentation</vt:lpstr>
      <vt:lpstr>PowerPoint Presentation</vt:lpstr>
      <vt:lpstr>PowerPoint Presentation</vt:lpstr>
      <vt:lpstr>PowerPoint Presentation</vt:lpstr>
      <vt:lpstr>Սանի ԿԶԱՊԿ գնահատման գործընթաց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ԱՈՒԶՊ-ի մշակման փուլերը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ԽԵԼԱՄԻՏ ՀԱՐՄԱՐԵՑՈՒՄՆԵՐ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154</cp:revision>
  <dcterms:created xsi:type="dcterms:W3CDTF">2020-01-20T05:08:25Z</dcterms:created>
  <dcterms:modified xsi:type="dcterms:W3CDTF">2024-01-12T12:29:44Z</dcterms:modified>
</cp:coreProperties>
</file>