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54"/>
  </p:notesMasterIdLst>
  <p:handoutMasterIdLst>
    <p:handoutMasterId r:id="rId55"/>
  </p:handoutMasterIdLst>
  <p:sldIdLst>
    <p:sldId id="261" r:id="rId3"/>
    <p:sldId id="946" r:id="rId4"/>
    <p:sldId id="914" r:id="rId5"/>
    <p:sldId id="272" r:id="rId6"/>
    <p:sldId id="273" r:id="rId7"/>
    <p:sldId id="610" r:id="rId8"/>
    <p:sldId id="969" r:id="rId9"/>
    <p:sldId id="607" r:id="rId10"/>
    <p:sldId id="937" r:id="rId11"/>
    <p:sldId id="912" r:id="rId12"/>
    <p:sldId id="911" r:id="rId13"/>
    <p:sldId id="918" r:id="rId14"/>
    <p:sldId id="919" r:id="rId15"/>
    <p:sldId id="538" r:id="rId16"/>
    <p:sldId id="374" r:id="rId17"/>
    <p:sldId id="307" r:id="rId18"/>
    <p:sldId id="920" r:id="rId19"/>
    <p:sldId id="943" r:id="rId20"/>
    <p:sldId id="917" r:id="rId21"/>
    <p:sldId id="266" r:id="rId22"/>
    <p:sldId id="936" r:id="rId23"/>
    <p:sldId id="923" r:id="rId24"/>
    <p:sldId id="268" r:id="rId25"/>
    <p:sldId id="941" r:id="rId26"/>
    <p:sldId id="959" r:id="rId27"/>
    <p:sldId id="960" r:id="rId28"/>
    <p:sldId id="961" r:id="rId29"/>
    <p:sldId id="940" r:id="rId30"/>
    <p:sldId id="944" r:id="rId31"/>
    <p:sldId id="945" r:id="rId32"/>
    <p:sldId id="952" r:id="rId33"/>
    <p:sldId id="933" r:id="rId34"/>
    <p:sldId id="947" r:id="rId35"/>
    <p:sldId id="949" r:id="rId36"/>
    <p:sldId id="953" r:id="rId37"/>
    <p:sldId id="954" r:id="rId38"/>
    <p:sldId id="955" r:id="rId39"/>
    <p:sldId id="932" r:id="rId40"/>
    <p:sldId id="950" r:id="rId41"/>
    <p:sldId id="956" r:id="rId42"/>
    <p:sldId id="958" r:id="rId43"/>
    <p:sldId id="957" r:id="rId44"/>
    <p:sldId id="942" r:id="rId45"/>
    <p:sldId id="962" r:id="rId46"/>
    <p:sldId id="964" r:id="rId47"/>
    <p:sldId id="586" r:id="rId48"/>
    <p:sldId id="967" r:id="rId49"/>
    <p:sldId id="966" r:id="rId50"/>
    <p:sldId id="938" r:id="rId51"/>
    <p:sldId id="321" r:id="rId52"/>
    <p:sldId id="27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91E3"/>
    <a:srgbClr val="E2BC18"/>
    <a:srgbClr val="FCBAEB"/>
    <a:srgbClr val="F85ACF"/>
    <a:srgbClr val="F00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0204" autoAdjust="0"/>
  </p:normalViewPr>
  <p:slideViewPr>
    <p:cSldViewPr snapToGrid="0">
      <p:cViewPr varScale="1">
        <p:scale>
          <a:sx n="46" d="100"/>
          <a:sy n="46" d="100"/>
        </p:scale>
        <p:origin x="29" y="581"/>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DE9CC1-E15E-461B-84AE-A5011B7DF60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43D4D7C9-5724-4C98-90D0-EF786B1E87AD}">
      <dgm:prSet phldrT="[Text]"/>
      <dgm:spPr/>
      <dgm:t>
        <a:bodyPr/>
        <a:lstStyle/>
        <a:p>
          <a:r>
            <a:rPr lang="hy-AM"/>
            <a:t>Քայլ 2</a:t>
          </a:r>
          <a:endParaRPr lang="en-US"/>
        </a:p>
      </dgm:t>
    </dgm:pt>
    <dgm:pt modelId="{B0801BDA-9213-4E0F-9C7F-92901DD43B7F}" type="parTrans" cxnId="{00E570B6-8790-4A9E-B455-58A57390E28C}">
      <dgm:prSet/>
      <dgm:spPr/>
      <dgm:t>
        <a:bodyPr/>
        <a:lstStyle/>
        <a:p>
          <a:endParaRPr lang="en-US"/>
        </a:p>
      </dgm:t>
    </dgm:pt>
    <dgm:pt modelId="{F8FAF33B-B3C1-492A-AC2B-B915A0946A51}" type="sibTrans" cxnId="{00E570B6-8790-4A9E-B455-58A57390E28C}">
      <dgm:prSet/>
      <dgm:spPr/>
      <dgm:t>
        <a:bodyPr/>
        <a:lstStyle/>
        <a:p>
          <a:endParaRPr lang="en-US"/>
        </a:p>
      </dgm:t>
    </dgm:pt>
    <dgm:pt modelId="{E01EFAE1-F39E-433A-AF39-40579DF543DA}">
      <dgm:prSet phldrT="[Text]"/>
      <dgm:spPr/>
      <dgm:t>
        <a:bodyPr/>
        <a:lstStyle/>
        <a:p>
          <a:r>
            <a:rPr lang="hy-AM" dirty="0"/>
            <a:t> </a:t>
          </a:r>
          <a:endParaRPr lang="en-US" dirty="0"/>
        </a:p>
      </dgm:t>
    </dgm:pt>
    <dgm:pt modelId="{6AD85B0A-2C0B-4D50-8B87-3098F33595DA}" type="parTrans" cxnId="{1DA7106B-3D04-489A-A182-B2DAEECF1F35}">
      <dgm:prSet/>
      <dgm:spPr/>
      <dgm:t>
        <a:bodyPr/>
        <a:lstStyle/>
        <a:p>
          <a:endParaRPr lang="en-US"/>
        </a:p>
      </dgm:t>
    </dgm:pt>
    <dgm:pt modelId="{D11E4727-BB74-4563-AF00-C12F71066F3D}" type="sibTrans" cxnId="{1DA7106B-3D04-489A-A182-B2DAEECF1F35}">
      <dgm:prSet/>
      <dgm:spPr/>
      <dgm:t>
        <a:bodyPr/>
        <a:lstStyle/>
        <a:p>
          <a:endParaRPr lang="en-US"/>
        </a:p>
      </dgm:t>
    </dgm:pt>
    <dgm:pt modelId="{DA55339C-11F3-4F7F-A5B5-9A231DDA431C}">
      <dgm:prSet phldrT="[Text]"/>
      <dgm:spPr/>
      <dgm:t>
        <a:bodyPr/>
        <a:lstStyle/>
        <a:p>
          <a:r>
            <a:rPr lang="hy-AM"/>
            <a:t>Քայլ 3</a:t>
          </a:r>
          <a:endParaRPr lang="en-US"/>
        </a:p>
      </dgm:t>
    </dgm:pt>
    <dgm:pt modelId="{F736798D-9414-4F18-A139-C129B286931F}" type="parTrans" cxnId="{1CD81F8D-F2AE-4C0F-B369-73903C2B1EAD}">
      <dgm:prSet/>
      <dgm:spPr/>
      <dgm:t>
        <a:bodyPr/>
        <a:lstStyle/>
        <a:p>
          <a:endParaRPr lang="en-US"/>
        </a:p>
      </dgm:t>
    </dgm:pt>
    <dgm:pt modelId="{241B746F-1C04-4E01-8DF8-7FEC99BB8F05}" type="sibTrans" cxnId="{1CD81F8D-F2AE-4C0F-B369-73903C2B1EAD}">
      <dgm:prSet/>
      <dgm:spPr/>
      <dgm:t>
        <a:bodyPr/>
        <a:lstStyle/>
        <a:p>
          <a:endParaRPr lang="en-US"/>
        </a:p>
      </dgm:t>
    </dgm:pt>
    <dgm:pt modelId="{67FD6FEF-7C45-463F-BFE5-EA124E074DFA}">
      <dgm:prSet phldrT="[Text]"/>
      <dgm:spPr/>
      <dgm:t>
        <a:bodyPr/>
        <a:lstStyle/>
        <a:p>
          <a:r>
            <a:rPr lang="hy-AM" dirty="0"/>
            <a:t> </a:t>
          </a:r>
          <a:endParaRPr lang="en-US" dirty="0"/>
        </a:p>
      </dgm:t>
    </dgm:pt>
    <dgm:pt modelId="{771A83B8-8ABB-43E3-AEC7-F78848535EF5}" type="parTrans" cxnId="{C7B4BBEB-F35A-4B95-ADC5-2718891D8FD0}">
      <dgm:prSet/>
      <dgm:spPr/>
      <dgm:t>
        <a:bodyPr/>
        <a:lstStyle/>
        <a:p>
          <a:endParaRPr lang="en-US"/>
        </a:p>
      </dgm:t>
    </dgm:pt>
    <dgm:pt modelId="{D2393244-D41F-4533-A064-19B9E5F65156}" type="sibTrans" cxnId="{C7B4BBEB-F35A-4B95-ADC5-2718891D8FD0}">
      <dgm:prSet/>
      <dgm:spPr/>
      <dgm:t>
        <a:bodyPr/>
        <a:lstStyle/>
        <a:p>
          <a:endParaRPr lang="en-US"/>
        </a:p>
      </dgm:t>
    </dgm:pt>
    <dgm:pt modelId="{613F1185-CB06-43A7-A094-0EA797617215}">
      <dgm:prSet phldrT="[Text]" custT="1"/>
      <dgm:spPr/>
      <dgm:t>
        <a:bodyPr/>
        <a:lstStyle/>
        <a:p>
          <a:pPr>
            <a:buClrTx/>
            <a:buSzPts val="1000"/>
            <a:buFontTx/>
            <a:buNone/>
          </a:pPr>
          <a:r>
            <a:rPr lang="hy-AM" sz="1600" i="1">
              <a:solidFill>
                <a:srgbClr val="231F20"/>
              </a:solidFill>
              <a:latin typeface="Arial"/>
              <a:ea typeface="Tahoma" panose="020B0604030504040204" pitchFamily="34" charset="0"/>
              <a:cs typeface="Tahoma" panose="020B0604030504040204" pitchFamily="34" charset="0"/>
            </a:rPr>
            <a:t>   </a:t>
          </a:r>
          <a:r>
            <a:rPr lang="hy-AM" sz="1800" i="1">
              <a:solidFill>
                <a:srgbClr val="231F20"/>
              </a:solidFill>
              <a:latin typeface="Arial"/>
              <a:ea typeface="Tahoma" panose="020B0604030504040204" pitchFamily="34" charset="0"/>
              <a:cs typeface="Tahoma" panose="020B0604030504040204" pitchFamily="34" charset="0"/>
            </a:rPr>
            <a:t>Վերապատրաստված հոգեբանների կողմից 8-10 ուսուցչի համար </a:t>
          </a:r>
          <a:r>
            <a:rPr kumimoji="0" lang="hy-AM" sz="1800" b="0" i="1" u="none" strike="noStrike"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դասընթացի կազմակերպում</a:t>
          </a:r>
          <a:r>
            <a:rPr kumimoji="0" lang="hy-AM" sz="1800" b="0" i="1" u="none" strike="noStrike" cap="none" spc="0" normalizeH="0" noProof="0">
              <a:ln>
                <a:noFill/>
              </a:ln>
              <a:solidFill>
                <a:srgbClr val="231F20"/>
              </a:solidFill>
              <a:effectLst/>
              <a:uLnTx/>
              <a:uFillTx/>
              <a:latin typeface="Arial"/>
              <a:ea typeface="Tahoma" panose="020B0604030504040204" pitchFamily="34" charset="0"/>
              <a:cs typeface="Tahoma" panose="020B0604030504040204" pitchFamily="34" charset="0"/>
            </a:rPr>
            <a:t> և իրականացում հունիս կամ օգոստոս</a:t>
          </a:r>
          <a:r>
            <a:rPr kumimoji="0" lang="hy-AM" sz="1800" b="0" i="1" u="none" strike="noStrike"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 ամիսներին։</a:t>
          </a:r>
          <a:endParaRPr lang="en-US" sz="1600" dirty="0"/>
        </a:p>
      </dgm:t>
    </dgm:pt>
    <dgm:pt modelId="{04438264-B909-4469-9E58-BE7A2D4BDEFE}" type="parTrans" cxnId="{3337C27C-F156-446C-94BE-A7804BD4EF09}">
      <dgm:prSet/>
      <dgm:spPr/>
      <dgm:t>
        <a:bodyPr/>
        <a:lstStyle/>
        <a:p>
          <a:endParaRPr lang="en-US"/>
        </a:p>
      </dgm:t>
    </dgm:pt>
    <dgm:pt modelId="{C6C30049-EAF3-4B43-A924-80E4CCF6C469}" type="sibTrans" cxnId="{3337C27C-F156-446C-94BE-A7804BD4EF09}">
      <dgm:prSet/>
      <dgm:spPr/>
      <dgm:t>
        <a:bodyPr/>
        <a:lstStyle/>
        <a:p>
          <a:endParaRPr lang="en-US"/>
        </a:p>
      </dgm:t>
    </dgm:pt>
    <dgm:pt modelId="{D911F192-5152-4F8F-96E9-8CE4BDD02AE6}">
      <dgm:prSet phldrT="[Text]"/>
      <dgm:spPr/>
      <dgm:t>
        <a:bodyPr/>
        <a:lstStyle/>
        <a:p>
          <a:r>
            <a:rPr lang="hy-AM" dirty="0"/>
            <a:t> </a:t>
          </a:r>
          <a:endParaRPr lang="en-US" dirty="0"/>
        </a:p>
      </dgm:t>
    </dgm:pt>
    <dgm:pt modelId="{FE6CF3DA-6575-44A1-9517-AC1FD80EF595}" type="sibTrans" cxnId="{F693370B-A1F5-4AC4-A07C-914EB833E3FB}">
      <dgm:prSet/>
      <dgm:spPr/>
      <dgm:t>
        <a:bodyPr/>
        <a:lstStyle/>
        <a:p>
          <a:endParaRPr lang="en-US"/>
        </a:p>
      </dgm:t>
    </dgm:pt>
    <dgm:pt modelId="{666C900A-F49A-49E8-825E-8854ECAC9B19}" type="parTrans" cxnId="{F693370B-A1F5-4AC4-A07C-914EB833E3FB}">
      <dgm:prSet/>
      <dgm:spPr/>
      <dgm:t>
        <a:bodyPr/>
        <a:lstStyle/>
        <a:p>
          <a:endParaRPr lang="en-US"/>
        </a:p>
      </dgm:t>
    </dgm:pt>
    <dgm:pt modelId="{5F6E1A0E-4E78-45F3-A6A0-BB5DAE0E3A8E}">
      <dgm:prSet phldrT="[Text]" custT="1"/>
      <dgm:spPr/>
      <dgm:t>
        <a:bodyPr/>
        <a:lstStyle/>
        <a:p>
          <a:pPr>
            <a:buClrTx/>
            <a:buSzPts val="1000"/>
            <a:buFontTx/>
            <a:buNone/>
          </a:pPr>
          <a:r>
            <a:rPr kumimoji="0" lang="hy-AM" sz="1600" b="0" i="1" u="none" strike="noStrike" cap="none" spc="0" normalizeH="0" baseline="0" noProof="0">
              <a:ln>
                <a:noFill/>
              </a:ln>
              <a:solidFill>
                <a:srgbClr val="231F20"/>
              </a:solidFill>
              <a:effectLst/>
              <a:uLnTx/>
              <a:uFillTx/>
              <a:latin typeface="Arial"/>
              <a:ea typeface="Merriweather" panose="00000500000000000000" pitchFamily="2" charset="-52"/>
              <a:cs typeface="Merriweather" panose="00000500000000000000" pitchFamily="2" charset="-52"/>
            </a:rPr>
            <a:t>  </a:t>
          </a:r>
          <a:r>
            <a:rPr kumimoji="0" lang="hy-AM" sz="1800" b="0" i="1" u="none" strike="noStrike" cap="none" spc="0" normalizeH="0" baseline="0" noProof="0">
              <a:ln>
                <a:noFill/>
              </a:ln>
              <a:solidFill>
                <a:srgbClr val="231F20"/>
              </a:solidFill>
              <a:effectLst/>
              <a:uLnTx/>
              <a:uFillTx/>
              <a:latin typeface="Arial"/>
              <a:ea typeface="Merriweather" panose="00000500000000000000" pitchFamily="2" charset="-52"/>
              <a:cs typeface="Merriweather" panose="00000500000000000000" pitchFamily="2" charset="-52"/>
            </a:rPr>
            <a:t>ՀՄԿ-ի կողմից պաշտոնական գրություն մարզպետարաններին և Երևանի քաղաքապետարանին ծրագրի </a:t>
          </a:r>
          <a:r>
            <a:rPr kumimoji="0" lang="hy-AM" sz="1800" b="0" i="1" u="none" strike="noStrike" cap="none" spc="0" normalizeH="0" noProof="0">
              <a:ln>
                <a:noFill/>
              </a:ln>
              <a:solidFill>
                <a:srgbClr val="231F20"/>
              </a:solidFill>
              <a:effectLst/>
              <a:uLnTx/>
              <a:uFillTx/>
              <a:latin typeface="Arial"/>
              <a:ea typeface="Merriweather" panose="00000500000000000000" pitchFamily="2" charset="-52"/>
              <a:cs typeface="Merriweather" panose="00000500000000000000" pitchFamily="2" charset="-52"/>
            </a:rPr>
            <a:t>շրջանակում իրականացվող գործողությունների և դրանց ժամկետների վերաբերյալ։ </a:t>
          </a:r>
          <a:endParaRPr lang="en-US" sz="1600" dirty="0"/>
        </a:p>
      </dgm:t>
    </dgm:pt>
    <dgm:pt modelId="{E6A65090-9E34-49F0-9ED5-E27A8EC66675}" type="sibTrans" cxnId="{7781B7E2-B3FC-4A2C-97D6-A6A44FDD425A}">
      <dgm:prSet/>
      <dgm:spPr/>
      <dgm:t>
        <a:bodyPr/>
        <a:lstStyle/>
        <a:p>
          <a:endParaRPr lang="en-US"/>
        </a:p>
      </dgm:t>
    </dgm:pt>
    <dgm:pt modelId="{0F952F16-1258-4381-BE41-C209080D9664}" type="parTrans" cxnId="{7781B7E2-B3FC-4A2C-97D6-A6A44FDD425A}">
      <dgm:prSet/>
      <dgm:spPr/>
      <dgm:t>
        <a:bodyPr/>
        <a:lstStyle/>
        <a:p>
          <a:endParaRPr lang="en-US"/>
        </a:p>
      </dgm:t>
    </dgm:pt>
    <dgm:pt modelId="{533EDE15-EB29-444A-879A-E2186C6C8038}">
      <dgm:prSet phldrT="[Text]" custT="1"/>
      <dgm:spPr/>
      <dgm:t>
        <a:bodyPr/>
        <a:lstStyle/>
        <a:p>
          <a:pPr>
            <a:buClrTx/>
            <a:buSzPts val="1000"/>
            <a:buFontTx/>
            <a:buNone/>
          </a:pPr>
          <a:r>
            <a:rPr kumimoji="0" lang="hy-AM" sz="1600" b="0" i="1" u="none" strike="noStrike"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   </a:t>
          </a:r>
          <a:r>
            <a:rPr kumimoji="0" lang="hy-AM" sz="1800" b="0" i="1" u="none" strike="noStrike"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Ուսուցիչների կողմից մոդուլային ուսումնական ծրագրի իրականացում սեպտեմբերից դեկտեմբեր ամիսների ընթացքում </a:t>
          </a:r>
          <a:r>
            <a:rPr lang="en-US" sz="1800" i="1">
              <a:solidFill>
                <a:srgbClr val="231F20"/>
              </a:solidFill>
              <a:latin typeface="Arial"/>
              <a:ea typeface="Tahoma" panose="020B0604030504040204" pitchFamily="34" charset="0"/>
              <a:cs typeface="Tahoma" panose="020B0604030504040204" pitchFamily="34" charset="0"/>
            </a:rPr>
            <a:t>(</a:t>
          </a:r>
          <a:r>
            <a:rPr lang="hy-AM" sz="1800" i="1">
              <a:solidFill>
                <a:srgbClr val="231F20"/>
              </a:solidFill>
              <a:latin typeface="Arial"/>
              <a:ea typeface="Tahoma" panose="020B0604030504040204" pitchFamily="34" charset="0"/>
              <a:cs typeface="Tahoma" panose="020B0604030504040204" pitchFamily="34" charset="0"/>
            </a:rPr>
            <a:t>անհրաժեշտության դեպքում հոգեբանների հետ համատեղ դասավանդման միջոցով</a:t>
          </a:r>
          <a:r>
            <a:rPr lang="en-US" sz="1800" i="1">
              <a:solidFill>
                <a:srgbClr val="231F20"/>
              </a:solidFill>
              <a:latin typeface="Arial"/>
              <a:ea typeface="Tahoma" panose="020B0604030504040204" pitchFamily="34" charset="0"/>
              <a:cs typeface="Tahoma" panose="020B0604030504040204" pitchFamily="34" charset="0"/>
            </a:rPr>
            <a:t>)</a:t>
          </a:r>
          <a:r>
            <a:rPr kumimoji="0" lang="hy-AM" sz="1800" b="0" i="1" u="none" strike="noStrike"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a:t>
          </a:r>
          <a:endParaRPr lang="en-US" sz="1600" dirty="0"/>
        </a:p>
      </dgm:t>
    </dgm:pt>
    <dgm:pt modelId="{1476CDC8-E86B-4882-B2A3-D198E13651E3}" type="parTrans" cxnId="{2D58156D-620F-457B-917A-F643E4C98C98}">
      <dgm:prSet/>
      <dgm:spPr/>
      <dgm:t>
        <a:bodyPr/>
        <a:lstStyle/>
        <a:p>
          <a:endParaRPr lang="en-US"/>
        </a:p>
      </dgm:t>
    </dgm:pt>
    <dgm:pt modelId="{E99F6778-69AF-4725-B5C2-A436D6EC030C}" type="sibTrans" cxnId="{2D58156D-620F-457B-917A-F643E4C98C98}">
      <dgm:prSet/>
      <dgm:spPr/>
      <dgm:t>
        <a:bodyPr/>
        <a:lstStyle/>
        <a:p>
          <a:endParaRPr lang="en-US"/>
        </a:p>
      </dgm:t>
    </dgm:pt>
    <dgm:pt modelId="{441E00B0-46B1-4A3C-916A-485ACA1A1A40}">
      <dgm:prSet phldrT="[Text]"/>
      <dgm:spPr/>
      <dgm:t>
        <a:bodyPr/>
        <a:lstStyle/>
        <a:p>
          <a:endParaRPr lang="en-US" dirty="0"/>
        </a:p>
      </dgm:t>
    </dgm:pt>
    <dgm:pt modelId="{FD42BD97-2B6E-4FED-9D03-4AB4E7E8AEC6}" type="parTrans" cxnId="{63304298-80F0-4FCA-A5F4-1881B698AABF}">
      <dgm:prSet/>
      <dgm:spPr/>
      <dgm:t>
        <a:bodyPr/>
        <a:lstStyle/>
        <a:p>
          <a:endParaRPr lang="en-US"/>
        </a:p>
      </dgm:t>
    </dgm:pt>
    <dgm:pt modelId="{2868349F-FA87-43E0-9F5F-E660F5CC7CDD}" type="sibTrans" cxnId="{63304298-80F0-4FCA-A5F4-1881B698AABF}">
      <dgm:prSet/>
      <dgm:spPr/>
      <dgm:t>
        <a:bodyPr/>
        <a:lstStyle/>
        <a:p>
          <a:endParaRPr lang="en-US"/>
        </a:p>
      </dgm:t>
    </dgm:pt>
    <dgm:pt modelId="{E7533051-3F8F-4CF3-B0CC-D95205F8302D}">
      <dgm:prSet phldrT="[Text]"/>
      <dgm:spPr/>
      <dgm:t>
        <a:bodyPr/>
        <a:lstStyle/>
        <a:p>
          <a:r>
            <a:rPr lang="hy-AM"/>
            <a:t>Քայլ 4</a:t>
          </a:r>
          <a:endParaRPr lang="en-US" dirty="0"/>
        </a:p>
      </dgm:t>
    </dgm:pt>
    <dgm:pt modelId="{A118648F-CB5F-42CC-BA00-E26B887E2257}" type="parTrans" cxnId="{3247BF21-61E1-4DF0-869B-3A9251A77976}">
      <dgm:prSet/>
      <dgm:spPr/>
      <dgm:t>
        <a:bodyPr/>
        <a:lstStyle/>
        <a:p>
          <a:endParaRPr lang="en-US"/>
        </a:p>
      </dgm:t>
    </dgm:pt>
    <dgm:pt modelId="{7227EF5E-70C7-4666-BCDE-123508CFDD63}" type="sibTrans" cxnId="{3247BF21-61E1-4DF0-869B-3A9251A77976}">
      <dgm:prSet/>
      <dgm:spPr/>
      <dgm:t>
        <a:bodyPr/>
        <a:lstStyle/>
        <a:p>
          <a:endParaRPr lang="en-US"/>
        </a:p>
      </dgm:t>
    </dgm:pt>
    <dgm:pt modelId="{00CD95E5-B4C0-4109-B7AC-2ABE32936666}">
      <dgm:prSet phldrT="[Text]"/>
      <dgm:spPr/>
      <dgm:t>
        <a:bodyPr/>
        <a:lstStyle/>
        <a:p>
          <a:r>
            <a:rPr lang="hy-AM"/>
            <a:t>Քայլ 1</a:t>
          </a:r>
          <a:endParaRPr lang="en-US" dirty="0"/>
        </a:p>
      </dgm:t>
    </dgm:pt>
    <dgm:pt modelId="{1DC9A914-CFE9-438C-A37F-4E03BC5BF992}" type="sibTrans" cxnId="{84948C6C-9188-46EE-9F36-339749217C8D}">
      <dgm:prSet/>
      <dgm:spPr/>
      <dgm:t>
        <a:bodyPr/>
        <a:lstStyle/>
        <a:p>
          <a:endParaRPr lang="en-US"/>
        </a:p>
      </dgm:t>
    </dgm:pt>
    <dgm:pt modelId="{0CF23284-B7F4-4DF8-9D10-1A21FF7506A2}" type="parTrans" cxnId="{84948C6C-9188-46EE-9F36-339749217C8D}">
      <dgm:prSet/>
      <dgm:spPr/>
      <dgm:t>
        <a:bodyPr/>
        <a:lstStyle/>
        <a:p>
          <a:endParaRPr lang="en-US"/>
        </a:p>
      </dgm:t>
    </dgm:pt>
    <dgm:pt modelId="{15DEDFF0-4B8C-48DA-B829-9B8FC6369983}">
      <dgm:prSet phldrT="[Text]" custT="1"/>
      <dgm:spPr/>
      <dgm:t>
        <a:bodyPr/>
        <a:lstStyle/>
        <a:p>
          <a:pPr>
            <a:buSzPts val="1000"/>
          </a:pPr>
          <a:r>
            <a:rPr lang="hy-AM" sz="1800" i="1">
              <a:solidFill>
                <a:srgbClr val="231F20"/>
              </a:solidFill>
              <a:latin typeface="+mn-lt"/>
              <a:ea typeface="Merriweather" panose="00000500000000000000" pitchFamily="2" charset="-52"/>
              <a:cs typeface="Merriweather" panose="00000500000000000000" pitchFamily="2" charset="-52"/>
            </a:rPr>
            <a:t>Մարզպետարանների և Երևանի քաղաքապետարանի կողմից իրազեկում </a:t>
          </a:r>
          <a:r>
            <a:rPr kumimoji="0" lang="hy-AM" sz="1800" b="0" i="1" u="none" strike="noStrike" cap="none" spc="0" normalizeH="0" baseline="0" noProof="0">
              <a:ln>
                <a:noFill/>
              </a:ln>
              <a:solidFill>
                <a:srgbClr val="231F20"/>
              </a:solidFill>
              <a:effectLst/>
              <a:uLnTx/>
              <a:uFillTx/>
              <a:latin typeface="+mn-lt"/>
              <a:ea typeface="Merriweather" panose="00000500000000000000" pitchFamily="2" charset="-52"/>
              <a:cs typeface="Merriweather" panose="00000500000000000000" pitchFamily="2" charset="-52"/>
            </a:rPr>
            <a:t>դպրոցի տնօրեններին շրջաբերականի միջոցով։</a:t>
          </a:r>
          <a:endParaRPr lang="en-US" sz="1800">
            <a:latin typeface="+mn-lt"/>
          </a:endParaRPr>
        </a:p>
      </dgm:t>
    </dgm:pt>
    <dgm:pt modelId="{A1A0A46B-22D1-4F5D-AC63-64B8711C349A}" type="parTrans" cxnId="{0D869AE1-468A-43D2-97D0-8416FB8BE619}">
      <dgm:prSet/>
      <dgm:spPr/>
      <dgm:t>
        <a:bodyPr/>
        <a:lstStyle/>
        <a:p>
          <a:endParaRPr lang="ru-RU"/>
        </a:p>
      </dgm:t>
    </dgm:pt>
    <dgm:pt modelId="{A45AE6C7-2289-43B5-8F06-93D2472AB545}" type="sibTrans" cxnId="{0D869AE1-468A-43D2-97D0-8416FB8BE619}">
      <dgm:prSet/>
      <dgm:spPr/>
      <dgm:t>
        <a:bodyPr/>
        <a:lstStyle/>
        <a:p>
          <a:endParaRPr lang="ru-RU"/>
        </a:p>
      </dgm:t>
    </dgm:pt>
    <dgm:pt modelId="{DAD4268D-7DE8-474E-AFD7-BE8802641685}" type="pres">
      <dgm:prSet presAssocID="{F6DE9CC1-E15E-461B-84AE-A5011B7DF605}" presName="Name0" presStyleCnt="0">
        <dgm:presLayoutVars>
          <dgm:chMax/>
          <dgm:chPref val="3"/>
          <dgm:dir/>
          <dgm:animOne val="branch"/>
          <dgm:animLvl val="lvl"/>
        </dgm:presLayoutVars>
      </dgm:prSet>
      <dgm:spPr/>
    </dgm:pt>
    <dgm:pt modelId="{BA4BF8D8-7C9B-46B4-B4CF-C2355BBA49EF}" type="pres">
      <dgm:prSet presAssocID="{00CD95E5-B4C0-4109-B7AC-2ABE32936666}" presName="composite" presStyleCnt="0"/>
      <dgm:spPr/>
    </dgm:pt>
    <dgm:pt modelId="{41D9D387-5894-4632-A405-F7D213784BCF}" type="pres">
      <dgm:prSet presAssocID="{00CD95E5-B4C0-4109-B7AC-2ABE32936666}" presName="FirstChild" presStyleLbl="revTx" presStyleIdx="0" presStyleCnt="8">
        <dgm:presLayoutVars>
          <dgm:chMax val="0"/>
          <dgm:chPref val="0"/>
          <dgm:bulletEnabled val="1"/>
        </dgm:presLayoutVars>
      </dgm:prSet>
      <dgm:spPr/>
    </dgm:pt>
    <dgm:pt modelId="{36975FB4-4CE2-470B-A04A-C46E6FA98C53}" type="pres">
      <dgm:prSet presAssocID="{00CD95E5-B4C0-4109-B7AC-2ABE32936666}" presName="Parent" presStyleLbl="alignNode1" presStyleIdx="0" presStyleCnt="4">
        <dgm:presLayoutVars>
          <dgm:chMax val="3"/>
          <dgm:chPref val="3"/>
          <dgm:bulletEnabled val="1"/>
        </dgm:presLayoutVars>
      </dgm:prSet>
      <dgm:spPr/>
    </dgm:pt>
    <dgm:pt modelId="{72CB92E7-6702-407A-9DB1-6A3C312371F7}" type="pres">
      <dgm:prSet presAssocID="{00CD95E5-B4C0-4109-B7AC-2ABE32936666}" presName="Accent" presStyleLbl="parChTrans1D1" presStyleIdx="0" presStyleCnt="4"/>
      <dgm:spPr/>
    </dgm:pt>
    <dgm:pt modelId="{09E40396-7DD6-4199-818C-6A6688C7D566}" type="pres">
      <dgm:prSet presAssocID="{00CD95E5-B4C0-4109-B7AC-2ABE32936666}" presName="Child" presStyleLbl="revTx" presStyleIdx="1" presStyleCnt="8" custLinFactY="1718" custLinFactNeighborY="100000">
        <dgm:presLayoutVars>
          <dgm:chMax val="0"/>
          <dgm:chPref val="0"/>
          <dgm:bulletEnabled val="1"/>
        </dgm:presLayoutVars>
      </dgm:prSet>
      <dgm:spPr/>
    </dgm:pt>
    <dgm:pt modelId="{D765B5AB-4BF1-44EB-A933-01404B07538F}" type="pres">
      <dgm:prSet presAssocID="{1DC9A914-CFE9-438C-A37F-4E03BC5BF992}" presName="sibTrans" presStyleCnt="0"/>
      <dgm:spPr/>
    </dgm:pt>
    <dgm:pt modelId="{83DE7CBF-A0E2-4916-8DF4-AD74BC95D3E1}" type="pres">
      <dgm:prSet presAssocID="{43D4D7C9-5724-4C98-90D0-EF786B1E87AD}" presName="composite" presStyleCnt="0"/>
      <dgm:spPr/>
    </dgm:pt>
    <dgm:pt modelId="{07BEC3E8-9C36-4B66-A3B1-1CDDB587A927}" type="pres">
      <dgm:prSet presAssocID="{43D4D7C9-5724-4C98-90D0-EF786B1E87AD}" presName="FirstChild" presStyleLbl="revTx" presStyleIdx="2" presStyleCnt="8">
        <dgm:presLayoutVars>
          <dgm:chMax val="0"/>
          <dgm:chPref val="0"/>
          <dgm:bulletEnabled val="1"/>
        </dgm:presLayoutVars>
      </dgm:prSet>
      <dgm:spPr/>
    </dgm:pt>
    <dgm:pt modelId="{F08A0C81-536F-42AC-9458-62DCF172B514}" type="pres">
      <dgm:prSet presAssocID="{43D4D7C9-5724-4C98-90D0-EF786B1E87AD}" presName="Parent" presStyleLbl="alignNode1" presStyleIdx="1" presStyleCnt="4" custLinFactNeighborY="-2984">
        <dgm:presLayoutVars>
          <dgm:chMax val="3"/>
          <dgm:chPref val="3"/>
          <dgm:bulletEnabled val="1"/>
        </dgm:presLayoutVars>
      </dgm:prSet>
      <dgm:spPr/>
    </dgm:pt>
    <dgm:pt modelId="{8457B023-7241-4229-B954-4FBEF693334A}" type="pres">
      <dgm:prSet presAssocID="{43D4D7C9-5724-4C98-90D0-EF786B1E87AD}" presName="Accent" presStyleLbl="parChTrans1D1" presStyleIdx="1" presStyleCnt="4"/>
      <dgm:spPr/>
    </dgm:pt>
    <dgm:pt modelId="{B19970E2-8C6D-41E1-AD67-411E095C1199}" type="pres">
      <dgm:prSet presAssocID="{43D4D7C9-5724-4C98-90D0-EF786B1E87AD}" presName="Child" presStyleLbl="revTx" presStyleIdx="3" presStyleCnt="8" custLinFactNeighborY="42516">
        <dgm:presLayoutVars>
          <dgm:chMax val="0"/>
          <dgm:chPref val="0"/>
          <dgm:bulletEnabled val="1"/>
        </dgm:presLayoutVars>
      </dgm:prSet>
      <dgm:spPr/>
    </dgm:pt>
    <dgm:pt modelId="{E0D0B57D-7950-400F-AC29-3A18EC985F4A}" type="pres">
      <dgm:prSet presAssocID="{F8FAF33B-B3C1-492A-AC2B-B915A0946A51}" presName="sibTrans" presStyleCnt="0"/>
      <dgm:spPr/>
    </dgm:pt>
    <dgm:pt modelId="{4CE62605-275E-4EDD-AA38-F60CAFACE15A}" type="pres">
      <dgm:prSet presAssocID="{DA55339C-11F3-4F7F-A5B5-9A231DDA431C}" presName="composite" presStyleCnt="0"/>
      <dgm:spPr/>
    </dgm:pt>
    <dgm:pt modelId="{0DCEA8AE-4B93-4054-BC44-44DC62AEC586}" type="pres">
      <dgm:prSet presAssocID="{DA55339C-11F3-4F7F-A5B5-9A231DDA431C}" presName="FirstChild" presStyleLbl="revTx" presStyleIdx="4" presStyleCnt="8">
        <dgm:presLayoutVars>
          <dgm:chMax val="0"/>
          <dgm:chPref val="0"/>
          <dgm:bulletEnabled val="1"/>
        </dgm:presLayoutVars>
      </dgm:prSet>
      <dgm:spPr/>
    </dgm:pt>
    <dgm:pt modelId="{85AE369E-BC2D-454C-8328-4C10E9B71FD4}" type="pres">
      <dgm:prSet presAssocID="{DA55339C-11F3-4F7F-A5B5-9A231DDA431C}" presName="Parent" presStyleLbl="alignNode1" presStyleIdx="2" presStyleCnt="4">
        <dgm:presLayoutVars>
          <dgm:chMax val="3"/>
          <dgm:chPref val="3"/>
          <dgm:bulletEnabled val="1"/>
        </dgm:presLayoutVars>
      </dgm:prSet>
      <dgm:spPr/>
    </dgm:pt>
    <dgm:pt modelId="{8E36E49F-FA2B-4AD0-8F91-9D030285EA47}" type="pres">
      <dgm:prSet presAssocID="{DA55339C-11F3-4F7F-A5B5-9A231DDA431C}" presName="Accent" presStyleLbl="parChTrans1D1" presStyleIdx="2" presStyleCnt="4"/>
      <dgm:spPr/>
    </dgm:pt>
    <dgm:pt modelId="{56DEA288-C11E-4C54-9005-FE3075B1BA0E}" type="pres">
      <dgm:prSet presAssocID="{DA55339C-11F3-4F7F-A5B5-9A231DDA431C}" presName="Child" presStyleLbl="revTx" presStyleIdx="5" presStyleCnt="8" custLinFactY="1718" custLinFactNeighborY="100000">
        <dgm:presLayoutVars>
          <dgm:chMax val="0"/>
          <dgm:chPref val="0"/>
          <dgm:bulletEnabled val="1"/>
        </dgm:presLayoutVars>
      </dgm:prSet>
      <dgm:spPr/>
    </dgm:pt>
    <dgm:pt modelId="{C5E2BE68-3D32-4B07-81AC-C845BFF3A622}" type="pres">
      <dgm:prSet presAssocID="{241B746F-1C04-4E01-8DF8-7FEC99BB8F05}" presName="sibTrans" presStyleCnt="0"/>
      <dgm:spPr/>
    </dgm:pt>
    <dgm:pt modelId="{B124F1CA-B4CE-4755-9908-8250D01A5037}" type="pres">
      <dgm:prSet presAssocID="{E7533051-3F8F-4CF3-B0CC-D95205F8302D}" presName="composite" presStyleCnt="0"/>
      <dgm:spPr/>
    </dgm:pt>
    <dgm:pt modelId="{5CA3F638-AD28-4F61-A510-7908F5D65C5F}" type="pres">
      <dgm:prSet presAssocID="{E7533051-3F8F-4CF3-B0CC-D95205F8302D}" presName="FirstChild" presStyleLbl="revTx" presStyleIdx="6" presStyleCnt="8">
        <dgm:presLayoutVars>
          <dgm:chMax val="0"/>
          <dgm:chPref val="0"/>
          <dgm:bulletEnabled val="1"/>
        </dgm:presLayoutVars>
      </dgm:prSet>
      <dgm:spPr/>
    </dgm:pt>
    <dgm:pt modelId="{122BE185-BC1F-4FD9-B738-B16450CF790B}" type="pres">
      <dgm:prSet presAssocID="{E7533051-3F8F-4CF3-B0CC-D95205F8302D}" presName="Parent" presStyleLbl="alignNode1" presStyleIdx="3" presStyleCnt="4">
        <dgm:presLayoutVars>
          <dgm:chMax val="3"/>
          <dgm:chPref val="3"/>
          <dgm:bulletEnabled val="1"/>
        </dgm:presLayoutVars>
      </dgm:prSet>
      <dgm:spPr/>
    </dgm:pt>
    <dgm:pt modelId="{B020B6D2-3D3E-4B07-8936-542E39E78DB8}" type="pres">
      <dgm:prSet presAssocID="{E7533051-3F8F-4CF3-B0CC-D95205F8302D}" presName="Accent" presStyleLbl="parChTrans1D1" presStyleIdx="3" presStyleCnt="4"/>
      <dgm:spPr/>
    </dgm:pt>
    <dgm:pt modelId="{C81E5C69-13C7-460B-A0E1-D0EB09D3DE72}" type="pres">
      <dgm:prSet presAssocID="{E7533051-3F8F-4CF3-B0CC-D95205F8302D}" presName="Child" presStyleLbl="revTx" presStyleIdx="7" presStyleCnt="8">
        <dgm:presLayoutVars>
          <dgm:chMax val="0"/>
          <dgm:chPref val="0"/>
          <dgm:bulletEnabled val="1"/>
        </dgm:presLayoutVars>
      </dgm:prSet>
      <dgm:spPr/>
    </dgm:pt>
  </dgm:ptLst>
  <dgm:cxnLst>
    <dgm:cxn modelId="{F693370B-A1F5-4AC4-A07C-914EB833E3FB}" srcId="{00CD95E5-B4C0-4109-B7AC-2ABE32936666}" destId="{D911F192-5152-4F8F-96E9-8CE4BDD02AE6}" srcOrd="0" destOrd="0" parTransId="{666C900A-F49A-49E8-825E-8854ECAC9B19}" sibTransId="{FE6CF3DA-6575-44A1-9517-AC1FD80EF595}"/>
    <dgm:cxn modelId="{373BAD14-CC90-4557-8A79-BE44953E7B8B}" type="presOf" srcId="{15DEDFF0-4B8C-48DA-B829-9B8FC6369983}" destId="{B19970E2-8C6D-41E1-AD67-411E095C1199}" srcOrd="0" destOrd="0" presId="urn:microsoft.com/office/officeart/2011/layout/TabList"/>
    <dgm:cxn modelId="{3247BF21-61E1-4DF0-869B-3A9251A77976}" srcId="{F6DE9CC1-E15E-461B-84AE-A5011B7DF605}" destId="{E7533051-3F8F-4CF3-B0CC-D95205F8302D}" srcOrd="3" destOrd="0" parTransId="{A118648F-CB5F-42CC-BA00-E26B887E2257}" sibTransId="{7227EF5E-70C7-4666-BCDE-123508CFDD63}"/>
    <dgm:cxn modelId="{B9691D25-7496-4495-8F05-D00714942F7C}" type="presOf" srcId="{67FD6FEF-7C45-463F-BFE5-EA124E074DFA}" destId="{0DCEA8AE-4B93-4054-BC44-44DC62AEC586}" srcOrd="0" destOrd="0" presId="urn:microsoft.com/office/officeart/2011/layout/TabList"/>
    <dgm:cxn modelId="{9AC5475D-BE75-4DDD-B79D-E006A33FDC0C}" type="presOf" srcId="{DA55339C-11F3-4F7F-A5B5-9A231DDA431C}" destId="{85AE369E-BC2D-454C-8328-4C10E9B71FD4}" srcOrd="0" destOrd="0" presId="urn:microsoft.com/office/officeart/2011/layout/TabList"/>
    <dgm:cxn modelId="{1FAD2E47-D8AE-4E47-B844-B5253556D026}" type="presOf" srcId="{533EDE15-EB29-444A-879A-E2186C6C8038}" destId="{C81E5C69-13C7-460B-A0E1-D0EB09D3DE72}" srcOrd="0" destOrd="0" presId="urn:microsoft.com/office/officeart/2011/layout/TabList"/>
    <dgm:cxn modelId="{1DA7106B-3D04-489A-A182-B2DAEECF1F35}" srcId="{43D4D7C9-5724-4C98-90D0-EF786B1E87AD}" destId="{E01EFAE1-F39E-433A-AF39-40579DF543DA}" srcOrd="0" destOrd="0" parTransId="{6AD85B0A-2C0B-4D50-8B87-3098F33595DA}" sibTransId="{D11E4727-BB74-4563-AF00-C12F71066F3D}"/>
    <dgm:cxn modelId="{84948C6C-9188-46EE-9F36-339749217C8D}" srcId="{F6DE9CC1-E15E-461B-84AE-A5011B7DF605}" destId="{00CD95E5-B4C0-4109-B7AC-2ABE32936666}" srcOrd="0" destOrd="0" parTransId="{0CF23284-B7F4-4DF8-9D10-1A21FF7506A2}" sibTransId="{1DC9A914-CFE9-438C-A37F-4E03BC5BF992}"/>
    <dgm:cxn modelId="{2D58156D-620F-457B-917A-F643E4C98C98}" srcId="{E7533051-3F8F-4CF3-B0CC-D95205F8302D}" destId="{533EDE15-EB29-444A-879A-E2186C6C8038}" srcOrd="1" destOrd="0" parTransId="{1476CDC8-E86B-4882-B2A3-D198E13651E3}" sibTransId="{E99F6778-69AF-4725-B5C2-A436D6EC030C}"/>
    <dgm:cxn modelId="{DF4A6F76-FD88-4D1F-8257-9626AB41F945}" type="presOf" srcId="{441E00B0-46B1-4A3C-916A-485ACA1A1A40}" destId="{5CA3F638-AD28-4F61-A510-7908F5D65C5F}" srcOrd="0" destOrd="0" presId="urn:microsoft.com/office/officeart/2011/layout/TabList"/>
    <dgm:cxn modelId="{22F27379-1716-426F-941A-834A6E99D8EA}" type="presOf" srcId="{F6DE9CC1-E15E-461B-84AE-A5011B7DF605}" destId="{DAD4268D-7DE8-474E-AFD7-BE8802641685}" srcOrd="0" destOrd="0" presId="urn:microsoft.com/office/officeart/2011/layout/TabList"/>
    <dgm:cxn modelId="{3337C27C-F156-446C-94BE-A7804BD4EF09}" srcId="{DA55339C-11F3-4F7F-A5B5-9A231DDA431C}" destId="{613F1185-CB06-43A7-A094-0EA797617215}" srcOrd="1" destOrd="0" parTransId="{04438264-B909-4469-9E58-BE7A2D4BDEFE}" sibTransId="{C6C30049-EAF3-4B43-A924-80E4CCF6C469}"/>
    <dgm:cxn modelId="{1CD81F8D-F2AE-4C0F-B369-73903C2B1EAD}" srcId="{F6DE9CC1-E15E-461B-84AE-A5011B7DF605}" destId="{DA55339C-11F3-4F7F-A5B5-9A231DDA431C}" srcOrd="2" destOrd="0" parTransId="{F736798D-9414-4F18-A139-C129B286931F}" sibTransId="{241B746F-1C04-4E01-8DF8-7FEC99BB8F05}"/>
    <dgm:cxn modelId="{63304298-80F0-4FCA-A5F4-1881B698AABF}" srcId="{E7533051-3F8F-4CF3-B0CC-D95205F8302D}" destId="{441E00B0-46B1-4A3C-916A-485ACA1A1A40}" srcOrd="0" destOrd="0" parTransId="{FD42BD97-2B6E-4FED-9D03-4AB4E7E8AEC6}" sibTransId="{2868349F-FA87-43E0-9F5F-E660F5CC7CDD}"/>
    <dgm:cxn modelId="{6A73AFA9-FE24-4693-8F32-E45862A3D25F}" type="presOf" srcId="{43D4D7C9-5724-4C98-90D0-EF786B1E87AD}" destId="{F08A0C81-536F-42AC-9458-62DCF172B514}" srcOrd="0" destOrd="0" presId="urn:microsoft.com/office/officeart/2011/layout/TabList"/>
    <dgm:cxn modelId="{4BC178B2-9202-4B35-94C2-FDECA1FBED83}" type="presOf" srcId="{613F1185-CB06-43A7-A094-0EA797617215}" destId="{56DEA288-C11E-4C54-9005-FE3075B1BA0E}" srcOrd="0" destOrd="0" presId="urn:microsoft.com/office/officeart/2011/layout/TabList"/>
    <dgm:cxn modelId="{51432DB4-CEF3-4EF0-A386-F569F52DB00B}" type="presOf" srcId="{E7533051-3F8F-4CF3-B0CC-D95205F8302D}" destId="{122BE185-BC1F-4FD9-B738-B16450CF790B}" srcOrd="0" destOrd="0" presId="urn:microsoft.com/office/officeart/2011/layout/TabList"/>
    <dgm:cxn modelId="{00E570B6-8790-4A9E-B455-58A57390E28C}" srcId="{F6DE9CC1-E15E-461B-84AE-A5011B7DF605}" destId="{43D4D7C9-5724-4C98-90D0-EF786B1E87AD}" srcOrd="1" destOrd="0" parTransId="{B0801BDA-9213-4E0F-9C7F-92901DD43B7F}" sibTransId="{F8FAF33B-B3C1-492A-AC2B-B915A0946A51}"/>
    <dgm:cxn modelId="{71AEA5CC-5889-4C67-8504-3167C30EEFD7}" type="presOf" srcId="{E01EFAE1-F39E-433A-AF39-40579DF543DA}" destId="{07BEC3E8-9C36-4B66-A3B1-1CDDB587A927}" srcOrd="0" destOrd="0" presId="urn:microsoft.com/office/officeart/2011/layout/TabList"/>
    <dgm:cxn modelId="{80152DCF-1350-47F0-8AA2-222BF657D3E6}" type="presOf" srcId="{00CD95E5-B4C0-4109-B7AC-2ABE32936666}" destId="{36975FB4-4CE2-470B-A04A-C46E6FA98C53}" srcOrd="0" destOrd="0" presId="urn:microsoft.com/office/officeart/2011/layout/TabList"/>
    <dgm:cxn modelId="{0D869AE1-468A-43D2-97D0-8416FB8BE619}" srcId="{43D4D7C9-5724-4C98-90D0-EF786B1E87AD}" destId="{15DEDFF0-4B8C-48DA-B829-9B8FC6369983}" srcOrd="1" destOrd="0" parTransId="{A1A0A46B-22D1-4F5D-AC63-64B8711C349A}" sibTransId="{A45AE6C7-2289-43B5-8F06-93D2472AB545}"/>
    <dgm:cxn modelId="{7781B7E2-B3FC-4A2C-97D6-A6A44FDD425A}" srcId="{00CD95E5-B4C0-4109-B7AC-2ABE32936666}" destId="{5F6E1A0E-4E78-45F3-A6A0-BB5DAE0E3A8E}" srcOrd="1" destOrd="0" parTransId="{0F952F16-1258-4381-BE41-C209080D9664}" sibTransId="{E6A65090-9E34-49F0-9ED5-E27A8EC66675}"/>
    <dgm:cxn modelId="{C7B4BBEB-F35A-4B95-ADC5-2718891D8FD0}" srcId="{DA55339C-11F3-4F7F-A5B5-9A231DDA431C}" destId="{67FD6FEF-7C45-463F-BFE5-EA124E074DFA}" srcOrd="0" destOrd="0" parTransId="{771A83B8-8ABB-43E3-AEC7-F78848535EF5}" sibTransId="{D2393244-D41F-4533-A064-19B9E5F65156}"/>
    <dgm:cxn modelId="{0074B0EF-26C7-4D83-8227-F6A26BDCA107}" type="presOf" srcId="{5F6E1A0E-4E78-45F3-A6A0-BB5DAE0E3A8E}" destId="{09E40396-7DD6-4199-818C-6A6688C7D566}" srcOrd="0" destOrd="0" presId="urn:microsoft.com/office/officeart/2011/layout/TabList"/>
    <dgm:cxn modelId="{84D2C1F8-384E-46A7-9F43-89527AB11F87}" type="presOf" srcId="{D911F192-5152-4F8F-96E9-8CE4BDD02AE6}" destId="{41D9D387-5894-4632-A405-F7D213784BCF}" srcOrd="0" destOrd="0" presId="urn:microsoft.com/office/officeart/2011/layout/TabList"/>
    <dgm:cxn modelId="{D622E6BF-2284-44A7-B42C-1CE25B9597A1}" type="presParOf" srcId="{DAD4268D-7DE8-474E-AFD7-BE8802641685}" destId="{BA4BF8D8-7C9B-46B4-B4CF-C2355BBA49EF}" srcOrd="0" destOrd="0" presId="urn:microsoft.com/office/officeart/2011/layout/TabList"/>
    <dgm:cxn modelId="{CFD104BE-3EC9-48F0-8CAB-A562CBCCAC0C}" type="presParOf" srcId="{BA4BF8D8-7C9B-46B4-B4CF-C2355BBA49EF}" destId="{41D9D387-5894-4632-A405-F7D213784BCF}" srcOrd="0" destOrd="0" presId="urn:microsoft.com/office/officeart/2011/layout/TabList"/>
    <dgm:cxn modelId="{FB183B8D-93A3-4E56-AB27-4B1A6025E567}" type="presParOf" srcId="{BA4BF8D8-7C9B-46B4-B4CF-C2355BBA49EF}" destId="{36975FB4-4CE2-470B-A04A-C46E6FA98C53}" srcOrd="1" destOrd="0" presId="urn:microsoft.com/office/officeart/2011/layout/TabList"/>
    <dgm:cxn modelId="{D63457D6-830C-4E1D-9192-876E24071540}" type="presParOf" srcId="{BA4BF8D8-7C9B-46B4-B4CF-C2355BBA49EF}" destId="{72CB92E7-6702-407A-9DB1-6A3C312371F7}" srcOrd="2" destOrd="0" presId="urn:microsoft.com/office/officeart/2011/layout/TabList"/>
    <dgm:cxn modelId="{2363B9A7-AA19-4949-BA54-9F8D9AB1514D}" type="presParOf" srcId="{DAD4268D-7DE8-474E-AFD7-BE8802641685}" destId="{09E40396-7DD6-4199-818C-6A6688C7D566}" srcOrd="1" destOrd="0" presId="urn:microsoft.com/office/officeart/2011/layout/TabList"/>
    <dgm:cxn modelId="{83E2620E-16E2-430D-920F-4E5B725326C0}" type="presParOf" srcId="{DAD4268D-7DE8-474E-AFD7-BE8802641685}" destId="{D765B5AB-4BF1-44EB-A933-01404B07538F}" srcOrd="2" destOrd="0" presId="urn:microsoft.com/office/officeart/2011/layout/TabList"/>
    <dgm:cxn modelId="{B3DD96D9-BDD7-4111-B40E-FDC5D9CEA3DF}" type="presParOf" srcId="{DAD4268D-7DE8-474E-AFD7-BE8802641685}" destId="{83DE7CBF-A0E2-4916-8DF4-AD74BC95D3E1}" srcOrd="3" destOrd="0" presId="urn:microsoft.com/office/officeart/2011/layout/TabList"/>
    <dgm:cxn modelId="{BDD063F0-BB52-419C-BBBF-F6690EA61E52}" type="presParOf" srcId="{83DE7CBF-A0E2-4916-8DF4-AD74BC95D3E1}" destId="{07BEC3E8-9C36-4B66-A3B1-1CDDB587A927}" srcOrd="0" destOrd="0" presId="urn:microsoft.com/office/officeart/2011/layout/TabList"/>
    <dgm:cxn modelId="{73B62645-E54D-4715-B55A-A2FA160B45ED}" type="presParOf" srcId="{83DE7CBF-A0E2-4916-8DF4-AD74BC95D3E1}" destId="{F08A0C81-536F-42AC-9458-62DCF172B514}" srcOrd="1" destOrd="0" presId="urn:microsoft.com/office/officeart/2011/layout/TabList"/>
    <dgm:cxn modelId="{E492C07F-00E8-4DA1-95C9-54E4E6FB8C28}" type="presParOf" srcId="{83DE7CBF-A0E2-4916-8DF4-AD74BC95D3E1}" destId="{8457B023-7241-4229-B954-4FBEF693334A}" srcOrd="2" destOrd="0" presId="urn:microsoft.com/office/officeart/2011/layout/TabList"/>
    <dgm:cxn modelId="{14B2D800-C42B-48E8-B4DC-DEAB4465F8B7}" type="presParOf" srcId="{DAD4268D-7DE8-474E-AFD7-BE8802641685}" destId="{B19970E2-8C6D-41E1-AD67-411E095C1199}" srcOrd="4" destOrd="0" presId="urn:microsoft.com/office/officeart/2011/layout/TabList"/>
    <dgm:cxn modelId="{5B1F1094-AC30-4616-9208-72DC852EDA20}" type="presParOf" srcId="{DAD4268D-7DE8-474E-AFD7-BE8802641685}" destId="{E0D0B57D-7950-400F-AC29-3A18EC985F4A}" srcOrd="5" destOrd="0" presId="urn:microsoft.com/office/officeart/2011/layout/TabList"/>
    <dgm:cxn modelId="{A588033D-0C9B-4733-8462-86DB6307AB92}" type="presParOf" srcId="{DAD4268D-7DE8-474E-AFD7-BE8802641685}" destId="{4CE62605-275E-4EDD-AA38-F60CAFACE15A}" srcOrd="6" destOrd="0" presId="urn:microsoft.com/office/officeart/2011/layout/TabList"/>
    <dgm:cxn modelId="{4A3084B3-097B-46F2-ABEE-D7EFE9AD1619}" type="presParOf" srcId="{4CE62605-275E-4EDD-AA38-F60CAFACE15A}" destId="{0DCEA8AE-4B93-4054-BC44-44DC62AEC586}" srcOrd="0" destOrd="0" presId="urn:microsoft.com/office/officeart/2011/layout/TabList"/>
    <dgm:cxn modelId="{C2E13321-CAAB-4523-8D46-9DCD1309DE5C}" type="presParOf" srcId="{4CE62605-275E-4EDD-AA38-F60CAFACE15A}" destId="{85AE369E-BC2D-454C-8328-4C10E9B71FD4}" srcOrd="1" destOrd="0" presId="urn:microsoft.com/office/officeart/2011/layout/TabList"/>
    <dgm:cxn modelId="{3C08A7F5-3F4E-4285-B878-8E9BD38377DD}" type="presParOf" srcId="{4CE62605-275E-4EDD-AA38-F60CAFACE15A}" destId="{8E36E49F-FA2B-4AD0-8F91-9D030285EA47}" srcOrd="2" destOrd="0" presId="urn:microsoft.com/office/officeart/2011/layout/TabList"/>
    <dgm:cxn modelId="{633E6D4A-62F5-4392-A356-4B72C7C84B03}" type="presParOf" srcId="{DAD4268D-7DE8-474E-AFD7-BE8802641685}" destId="{56DEA288-C11E-4C54-9005-FE3075B1BA0E}" srcOrd="7" destOrd="0" presId="urn:microsoft.com/office/officeart/2011/layout/TabList"/>
    <dgm:cxn modelId="{463DB668-C506-4FE8-B5EA-89A0C66C5347}" type="presParOf" srcId="{DAD4268D-7DE8-474E-AFD7-BE8802641685}" destId="{C5E2BE68-3D32-4B07-81AC-C845BFF3A622}" srcOrd="8" destOrd="0" presId="urn:microsoft.com/office/officeart/2011/layout/TabList"/>
    <dgm:cxn modelId="{2EB402F3-3302-4222-AE3E-FE334EE3A6A1}" type="presParOf" srcId="{DAD4268D-7DE8-474E-AFD7-BE8802641685}" destId="{B124F1CA-B4CE-4755-9908-8250D01A5037}" srcOrd="9" destOrd="0" presId="urn:microsoft.com/office/officeart/2011/layout/TabList"/>
    <dgm:cxn modelId="{04B39CD3-5FCA-4077-BAE7-DC67CE1B9670}" type="presParOf" srcId="{B124F1CA-B4CE-4755-9908-8250D01A5037}" destId="{5CA3F638-AD28-4F61-A510-7908F5D65C5F}" srcOrd="0" destOrd="0" presId="urn:microsoft.com/office/officeart/2011/layout/TabList"/>
    <dgm:cxn modelId="{E9A9638D-1754-4907-A533-6842AF5CDA8D}" type="presParOf" srcId="{B124F1CA-B4CE-4755-9908-8250D01A5037}" destId="{122BE185-BC1F-4FD9-B738-B16450CF790B}" srcOrd="1" destOrd="0" presId="urn:microsoft.com/office/officeart/2011/layout/TabList"/>
    <dgm:cxn modelId="{3F94189D-98E2-4E36-B9B1-BC84FB84E461}" type="presParOf" srcId="{B124F1CA-B4CE-4755-9908-8250D01A5037}" destId="{B020B6D2-3D3E-4B07-8936-542E39E78DB8}" srcOrd="2" destOrd="0" presId="urn:microsoft.com/office/officeart/2011/layout/TabList"/>
    <dgm:cxn modelId="{D8527A24-E902-4EF7-A75D-729AFA493AC7}" type="presParOf" srcId="{DAD4268D-7DE8-474E-AFD7-BE8802641685}" destId="{C81E5C69-13C7-460B-A0E1-D0EB09D3DE72}" srcOrd="10"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FF1B06-3BDF-46CC-A518-CA9873130CCF}"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1180010E-3E5A-47FD-BEBB-D7AA1A7FBDDE}">
      <dgm:prSet phldrT="[Text]" custT="1"/>
      <dgm:spPr/>
      <dgm:t>
        <a:bodyPr/>
        <a:lstStyle/>
        <a:p>
          <a:r>
            <a:rPr lang="hy-AM" sz="800" dirty="0">
              <a:solidFill>
                <a:srgbClr val="0070C0"/>
              </a:solidFill>
            </a:rPr>
            <a:t>․</a:t>
          </a:r>
          <a:endParaRPr lang="en-US" sz="800" dirty="0">
            <a:solidFill>
              <a:srgbClr val="0070C0"/>
            </a:solidFill>
          </a:endParaRPr>
        </a:p>
      </dgm:t>
    </dgm:pt>
    <dgm:pt modelId="{E91135FC-C5E9-47D3-BBB2-D1D8C2B8A2B2}" type="sibTrans" cxnId="{B02F1044-E780-4120-B152-B54FCC298C4B}">
      <dgm:prSet/>
      <dgm:spPr/>
      <dgm:t>
        <a:bodyPr/>
        <a:lstStyle/>
        <a:p>
          <a:endParaRPr lang="en-US"/>
        </a:p>
      </dgm:t>
    </dgm:pt>
    <dgm:pt modelId="{10DEA047-F3BA-45A9-A01A-D62FB9CEB563}" type="parTrans" cxnId="{B02F1044-E780-4120-B152-B54FCC298C4B}">
      <dgm:prSet/>
      <dgm:spPr/>
      <dgm:t>
        <a:bodyPr/>
        <a:lstStyle/>
        <a:p>
          <a:endParaRPr lang="en-US"/>
        </a:p>
      </dgm:t>
    </dgm:pt>
    <dgm:pt modelId="{802AD42F-D5A3-4C60-8F6D-8BAB65A5602C}">
      <dgm:prSet phldrT="[Text]" custT="1"/>
      <dgm:spPr/>
      <dgm:t>
        <a:bodyPr/>
        <a:lstStyle/>
        <a:p>
          <a:r>
            <a:rPr lang="hy-AM" sz="1800" b="1" dirty="0">
              <a:solidFill>
                <a:srgbClr val="0070C0"/>
              </a:solidFill>
              <a:effectLst/>
              <a:ea typeface="GHEA Grapalat" panose="02000506050000020003" pitchFamily="50" charset="0"/>
              <a:cs typeface="GHEA Grapalat" panose="02000506050000020003" pitchFamily="50" charset="0"/>
            </a:rPr>
            <a:t>Դպրոցը որպես հոգեկան առողջության պահմանմանն աջակցող կարևոր օղակ</a:t>
          </a:r>
          <a:endParaRPr lang="en-US" sz="1800" dirty="0">
            <a:solidFill>
              <a:srgbClr val="0070C0"/>
            </a:solidFill>
          </a:endParaRPr>
        </a:p>
      </dgm:t>
    </dgm:pt>
    <dgm:pt modelId="{590C5473-1620-46D6-AEFC-D546E4A030F5}" type="sibTrans" cxnId="{504D36FA-A47E-4B67-AB59-39FB2650F2E5}">
      <dgm:prSet/>
      <dgm:spPr/>
      <dgm:t>
        <a:bodyPr/>
        <a:lstStyle/>
        <a:p>
          <a:endParaRPr lang="en-US"/>
        </a:p>
      </dgm:t>
    </dgm:pt>
    <dgm:pt modelId="{2B25B2AB-F2D6-487E-A857-AF60AF60FC76}" type="parTrans" cxnId="{504D36FA-A47E-4B67-AB59-39FB2650F2E5}">
      <dgm:prSet/>
      <dgm:spPr/>
      <dgm:t>
        <a:bodyPr/>
        <a:lstStyle/>
        <a:p>
          <a:endParaRPr lang="en-US"/>
        </a:p>
      </dgm:t>
    </dgm:pt>
    <dgm:pt modelId="{0B708E5C-92C9-401B-907B-8355C5869F95}">
      <dgm:prSet phldrT="[Text]" custT="1"/>
      <dgm:spPr/>
      <dgm:t>
        <a:bodyPr/>
        <a:lstStyle/>
        <a:p>
          <a:r>
            <a:rPr lang="hy-AM" sz="1800" b="1">
              <a:solidFill>
                <a:srgbClr val="0070C0"/>
              </a:solidFill>
              <a:effectLst/>
              <a:ea typeface="GHEA Grapalat" panose="02000506050000020003" pitchFamily="50" charset="0"/>
              <a:cs typeface="GHEA Grapalat" panose="02000506050000020003" pitchFamily="50" charset="0"/>
            </a:rPr>
            <a:t>Սովորողի հոգեկան </a:t>
          </a:r>
          <a:r>
            <a:rPr lang="hy-AM" sz="1800" b="1" dirty="0">
              <a:solidFill>
                <a:srgbClr val="0070C0"/>
              </a:solidFill>
              <a:effectLst/>
              <a:ea typeface="GHEA Grapalat" panose="02000506050000020003" pitchFamily="50" charset="0"/>
              <a:cs typeface="GHEA Grapalat" panose="02000506050000020003" pitchFamily="50" charset="0"/>
            </a:rPr>
            <a:t>առողջության և </a:t>
          </a:r>
          <a:r>
            <a:rPr lang="hy-AM" sz="1800" b="1">
              <a:solidFill>
                <a:srgbClr val="0070C0"/>
              </a:solidFill>
              <a:effectLst/>
              <a:ea typeface="GHEA Grapalat" panose="02000506050000020003" pitchFamily="50" charset="0"/>
              <a:cs typeface="GHEA Grapalat" panose="02000506050000020003" pitchFamily="50" charset="0"/>
            </a:rPr>
            <a:t>բարեկեցության ապահովում</a:t>
          </a:r>
          <a:endParaRPr lang="en-US" sz="1800" dirty="0">
            <a:solidFill>
              <a:srgbClr val="0070C0"/>
            </a:solidFill>
          </a:endParaRPr>
        </a:p>
      </dgm:t>
    </dgm:pt>
    <dgm:pt modelId="{B730D60E-6F28-4DE4-9703-C7B8AE8CC0B2}" type="sibTrans" cxnId="{9F404084-17A0-458A-9041-D07C729ADE8D}">
      <dgm:prSet/>
      <dgm:spPr/>
      <dgm:t>
        <a:bodyPr/>
        <a:lstStyle/>
        <a:p>
          <a:endParaRPr lang="en-US"/>
        </a:p>
      </dgm:t>
    </dgm:pt>
    <dgm:pt modelId="{068B501A-34CC-4AA2-84F0-85E8CBED8126}" type="parTrans" cxnId="{9F404084-17A0-458A-9041-D07C729ADE8D}">
      <dgm:prSet/>
      <dgm:spPr/>
      <dgm:t>
        <a:bodyPr/>
        <a:lstStyle/>
        <a:p>
          <a:endParaRPr lang="en-US"/>
        </a:p>
      </dgm:t>
    </dgm:pt>
    <dgm:pt modelId="{2EA815A0-CA84-404B-81FE-3FEB0B65ABF2}">
      <dgm:prSet phldrT="[Text]" custT="1"/>
      <dgm:spPr/>
      <dgm:t>
        <a:bodyPr/>
        <a:lstStyle/>
        <a:p>
          <a:r>
            <a:rPr lang="hy-AM" sz="1800" b="1" dirty="0">
              <a:solidFill>
                <a:srgbClr val="0070C0"/>
              </a:solidFill>
              <a:effectLst/>
              <a:ea typeface="GHEA Grapalat" panose="02000506050000020003" pitchFamily="50" charset="0"/>
              <a:cs typeface="GHEA Grapalat" panose="02000506050000020003" pitchFamily="50" charset="0"/>
            </a:rPr>
            <a:t>Երեխայի առողջության և բարեկեցության բարելավում, կրթական արդյունքների բարձրացում</a:t>
          </a:r>
          <a:endParaRPr lang="en-US" sz="1800" dirty="0">
            <a:solidFill>
              <a:srgbClr val="0070C0"/>
            </a:solidFill>
          </a:endParaRPr>
        </a:p>
      </dgm:t>
    </dgm:pt>
    <dgm:pt modelId="{6727C44A-3102-4C20-84DF-E8D70E16DC13}" type="sibTrans" cxnId="{E2563A4B-8354-4EB0-AB0E-59F72C52F383}">
      <dgm:prSet/>
      <dgm:spPr/>
      <dgm:t>
        <a:bodyPr/>
        <a:lstStyle/>
        <a:p>
          <a:endParaRPr lang="en-US"/>
        </a:p>
      </dgm:t>
    </dgm:pt>
    <dgm:pt modelId="{06E7961C-739E-4ED8-B18A-746E49F47686}" type="parTrans" cxnId="{E2563A4B-8354-4EB0-AB0E-59F72C52F383}">
      <dgm:prSet/>
      <dgm:spPr/>
      <dgm:t>
        <a:bodyPr/>
        <a:lstStyle/>
        <a:p>
          <a:endParaRPr lang="en-US"/>
        </a:p>
      </dgm:t>
    </dgm:pt>
    <dgm:pt modelId="{A89D4F95-B81B-45D8-A663-2B39422D1DD7}">
      <dgm:prSet phldrT="[Text]" custT="1"/>
      <dgm:spPr/>
      <dgm:t>
        <a:bodyPr/>
        <a:lstStyle/>
        <a:p>
          <a:r>
            <a:rPr lang="hy-AM" sz="1800" b="1" dirty="0">
              <a:solidFill>
                <a:srgbClr val="0070C0"/>
              </a:solidFill>
            </a:rPr>
            <a:t>Վաղ միջամտություն</a:t>
          </a:r>
          <a:endParaRPr lang="en-US" sz="1800" dirty="0">
            <a:solidFill>
              <a:srgbClr val="0070C0"/>
            </a:solidFill>
          </a:endParaRPr>
        </a:p>
      </dgm:t>
    </dgm:pt>
    <dgm:pt modelId="{ED7F32F4-C852-446E-8028-403F145793B5}" type="sibTrans" cxnId="{20367FBE-7F5F-4FD0-BC96-2E44ABC948CB}">
      <dgm:prSet/>
      <dgm:spPr/>
      <dgm:t>
        <a:bodyPr/>
        <a:lstStyle/>
        <a:p>
          <a:endParaRPr lang="en-US"/>
        </a:p>
      </dgm:t>
    </dgm:pt>
    <dgm:pt modelId="{A6C3CD82-73C0-4FF3-B157-AE1E1E6A1772}" type="parTrans" cxnId="{20367FBE-7F5F-4FD0-BC96-2E44ABC948CB}">
      <dgm:prSet/>
      <dgm:spPr/>
      <dgm:t>
        <a:bodyPr/>
        <a:lstStyle/>
        <a:p>
          <a:endParaRPr lang="en-US"/>
        </a:p>
      </dgm:t>
    </dgm:pt>
    <dgm:pt modelId="{12D15916-D44A-433E-BF81-72D1E845B838}">
      <dgm:prSet phldrT="[Text]" custT="1"/>
      <dgm:spPr/>
      <dgm:t>
        <a:bodyPr/>
        <a:lstStyle/>
        <a:p>
          <a:r>
            <a:rPr lang="hy-AM" sz="1800" b="1" dirty="0">
              <a:solidFill>
                <a:srgbClr val="0070C0"/>
              </a:solidFill>
            </a:rPr>
            <a:t>Անվտանգ միջավայր</a:t>
          </a:r>
          <a:endParaRPr lang="en-US" sz="1800" dirty="0">
            <a:solidFill>
              <a:srgbClr val="0070C0"/>
            </a:solidFill>
          </a:endParaRPr>
        </a:p>
      </dgm:t>
    </dgm:pt>
    <dgm:pt modelId="{3F212C2F-71E8-446A-BAE9-84FA25E8E573}" type="sibTrans" cxnId="{F90AC719-7265-4F33-8C3E-D2493E5FC7D1}">
      <dgm:prSet/>
      <dgm:spPr/>
      <dgm:t>
        <a:bodyPr/>
        <a:lstStyle/>
        <a:p>
          <a:endParaRPr lang="en-US"/>
        </a:p>
      </dgm:t>
    </dgm:pt>
    <dgm:pt modelId="{A6B92B64-5AC9-4986-AFE4-AB4D89CE8EB8}" type="parTrans" cxnId="{F90AC719-7265-4F33-8C3E-D2493E5FC7D1}">
      <dgm:prSet/>
      <dgm:spPr/>
      <dgm:t>
        <a:bodyPr/>
        <a:lstStyle/>
        <a:p>
          <a:endParaRPr lang="en-US"/>
        </a:p>
      </dgm:t>
    </dgm:pt>
    <dgm:pt modelId="{37081C56-B479-4CA6-BCD1-D208183E4BE0}">
      <dgm:prSet phldrT="[Text]" custT="1"/>
      <dgm:spPr/>
      <dgm:t>
        <a:bodyPr/>
        <a:lstStyle/>
        <a:p>
          <a:r>
            <a:rPr lang="hy-AM" sz="1800" b="1" dirty="0">
              <a:solidFill>
                <a:srgbClr val="0070C0"/>
              </a:solidFill>
            </a:rPr>
            <a:t>Պիտակավորման բացառում</a:t>
          </a:r>
          <a:endParaRPr lang="en-US" sz="1800" dirty="0">
            <a:solidFill>
              <a:srgbClr val="0070C0"/>
            </a:solidFill>
          </a:endParaRPr>
        </a:p>
      </dgm:t>
    </dgm:pt>
    <dgm:pt modelId="{E5C3A2DD-F4DC-4302-AD9C-F763E3B5DDD6}" type="sibTrans" cxnId="{66A45B6E-2B01-4042-BA02-3FCAB6E7F69F}">
      <dgm:prSet/>
      <dgm:spPr/>
      <dgm:t>
        <a:bodyPr/>
        <a:lstStyle/>
        <a:p>
          <a:endParaRPr lang="en-US"/>
        </a:p>
      </dgm:t>
    </dgm:pt>
    <dgm:pt modelId="{1312190B-75BE-4B50-9F96-69593432723E}" type="parTrans" cxnId="{66A45B6E-2B01-4042-BA02-3FCAB6E7F69F}">
      <dgm:prSet/>
      <dgm:spPr/>
      <dgm:t>
        <a:bodyPr/>
        <a:lstStyle/>
        <a:p>
          <a:endParaRPr lang="en-US"/>
        </a:p>
      </dgm:t>
    </dgm:pt>
    <dgm:pt modelId="{117A2CF9-F9C0-408F-B960-25D252F1AFA3}">
      <dgm:prSet phldrT="[Text]" custT="1"/>
      <dgm:spPr/>
      <dgm:t>
        <a:bodyPr/>
        <a:lstStyle/>
        <a:p>
          <a:r>
            <a:rPr lang="hy-AM" sz="1800" b="1">
              <a:solidFill>
                <a:srgbClr val="0070C0"/>
              </a:solidFill>
              <a:effectLst/>
              <a:ea typeface="GHEA Grapalat" panose="02000506050000020003" pitchFamily="50" charset="0"/>
              <a:cs typeface="GHEA Grapalat" panose="02000506050000020003" pitchFamily="50" charset="0"/>
            </a:rPr>
            <a:t>Ծառայությունների հզորացում</a:t>
          </a:r>
          <a:endParaRPr lang="en-US" sz="1800" dirty="0">
            <a:solidFill>
              <a:srgbClr val="0070C0"/>
            </a:solidFill>
          </a:endParaRPr>
        </a:p>
      </dgm:t>
    </dgm:pt>
    <dgm:pt modelId="{4AACB3AA-A3D5-4053-864A-D222847D7F13}" type="sibTrans" cxnId="{560F8592-F0E1-4066-9087-2A9E69062A60}">
      <dgm:prSet/>
      <dgm:spPr/>
      <dgm:t>
        <a:bodyPr/>
        <a:lstStyle/>
        <a:p>
          <a:endParaRPr lang="en-US"/>
        </a:p>
      </dgm:t>
    </dgm:pt>
    <dgm:pt modelId="{E7037022-54A4-421E-8ADE-5C3C1697802C}" type="parTrans" cxnId="{560F8592-F0E1-4066-9087-2A9E69062A60}">
      <dgm:prSet/>
      <dgm:spPr/>
      <dgm:t>
        <a:bodyPr/>
        <a:lstStyle/>
        <a:p>
          <a:endParaRPr lang="en-US"/>
        </a:p>
      </dgm:t>
    </dgm:pt>
    <dgm:pt modelId="{DEC23B0F-23FC-44CC-8B82-4348ADD47307}">
      <dgm:prSet phldrT="[Text]" custT="1"/>
      <dgm:spPr/>
      <dgm:t>
        <a:bodyPr/>
        <a:lstStyle/>
        <a:p>
          <a:r>
            <a:rPr lang="hy-AM" sz="1800" b="1" dirty="0">
              <a:solidFill>
                <a:srgbClr val="0070C0"/>
              </a:solidFill>
              <a:effectLst/>
              <a:ea typeface="GHEA Grapalat" panose="02000506050000020003" pitchFamily="50" charset="0"/>
              <a:cs typeface="GHEA Grapalat" panose="02000506050000020003" pitchFamily="50" charset="0"/>
            </a:rPr>
            <a:t>Սոցիալական և հուզական ուսուցման </a:t>
          </a:r>
          <a:r>
            <a:rPr lang="hy-AM" sz="1800" b="1">
              <a:solidFill>
                <a:srgbClr val="0070C0"/>
              </a:solidFill>
              <a:effectLst/>
              <a:ea typeface="GHEA Grapalat" panose="02000506050000020003" pitchFamily="50" charset="0"/>
              <a:cs typeface="GHEA Grapalat" panose="02000506050000020003" pitchFamily="50" charset="0"/>
            </a:rPr>
            <a:t>դպրոցական ծրագրեր </a:t>
          </a:r>
          <a:endParaRPr lang="en-US" sz="1800" dirty="0">
            <a:solidFill>
              <a:srgbClr val="0070C0"/>
            </a:solidFill>
          </a:endParaRPr>
        </a:p>
      </dgm:t>
    </dgm:pt>
    <dgm:pt modelId="{5623472A-3BF0-41B5-ABB4-1B221FE40D85}" type="sibTrans" cxnId="{DDE654C5-265F-469D-821A-C674D74DDD61}">
      <dgm:prSet/>
      <dgm:spPr/>
      <dgm:t>
        <a:bodyPr/>
        <a:lstStyle/>
        <a:p>
          <a:endParaRPr lang="en-US"/>
        </a:p>
      </dgm:t>
    </dgm:pt>
    <dgm:pt modelId="{8A301E1F-0B4A-4303-8781-CCDEBFD3CBCD}" type="parTrans" cxnId="{DDE654C5-265F-469D-821A-C674D74DDD61}">
      <dgm:prSet/>
      <dgm:spPr/>
      <dgm:t>
        <a:bodyPr/>
        <a:lstStyle/>
        <a:p>
          <a:endParaRPr lang="en-US"/>
        </a:p>
      </dgm:t>
    </dgm:pt>
    <dgm:pt modelId="{3C87009D-70CA-4899-940D-C9FD92EF1CE1}">
      <dgm:prSet phldrT="[Text]" custT="1"/>
      <dgm:spPr/>
      <dgm:t>
        <a:bodyPr/>
        <a:lstStyle/>
        <a:p>
          <a:r>
            <a:rPr lang="hy-AM" sz="1800" b="1" dirty="0">
              <a:solidFill>
                <a:srgbClr val="0070C0"/>
              </a:solidFill>
              <a:effectLst/>
              <a:ea typeface="GHEA Grapalat" panose="02000506050000020003" pitchFamily="50" charset="0"/>
              <a:cs typeface="GHEA Grapalat" panose="02000506050000020003" pitchFamily="50" charset="0"/>
            </a:rPr>
            <a:t>Երեխայի իրավունքների իրացման ապահովում</a:t>
          </a:r>
          <a:endParaRPr lang="en-US" sz="1800" dirty="0">
            <a:solidFill>
              <a:srgbClr val="0070C0"/>
            </a:solidFill>
          </a:endParaRPr>
        </a:p>
      </dgm:t>
    </dgm:pt>
    <dgm:pt modelId="{FDF298A5-7E3A-4286-8C9B-83C23DD23AD0}" type="sibTrans" cxnId="{D955964F-08AF-403E-A03F-CD79D4A373F7}">
      <dgm:prSet/>
      <dgm:spPr/>
      <dgm:t>
        <a:bodyPr/>
        <a:lstStyle/>
        <a:p>
          <a:endParaRPr lang="en-US"/>
        </a:p>
      </dgm:t>
    </dgm:pt>
    <dgm:pt modelId="{E414AD90-4322-4B67-A049-CB5103EB92F0}" type="parTrans" cxnId="{D955964F-08AF-403E-A03F-CD79D4A373F7}">
      <dgm:prSet/>
      <dgm:spPr/>
      <dgm:t>
        <a:bodyPr/>
        <a:lstStyle/>
        <a:p>
          <a:endParaRPr lang="en-US"/>
        </a:p>
      </dgm:t>
    </dgm:pt>
    <dgm:pt modelId="{A16A7235-8A7A-466E-B42D-6D06F3943969}" type="pres">
      <dgm:prSet presAssocID="{0EFF1B06-3BDF-46CC-A518-CA9873130CCF}" presName="vert0" presStyleCnt="0">
        <dgm:presLayoutVars>
          <dgm:dir/>
          <dgm:animOne val="branch"/>
          <dgm:animLvl val="lvl"/>
        </dgm:presLayoutVars>
      </dgm:prSet>
      <dgm:spPr/>
    </dgm:pt>
    <dgm:pt modelId="{74120204-A782-444F-9C30-B1C15B718C3C}" type="pres">
      <dgm:prSet presAssocID="{1180010E-3E5A-47FD-BEBB-D7AA1A7FBDDE}" presName="thickLine" presStyleLbl="alignNode1" presStyleIdx="0" presStyleCnt="1"/>
      <dgm:spPr/>
    </dgm:pt>
    <dgm:pt modelId="{E91220D4-736B-4B9D-9D97-6D0FF65E6EF2}" type="pres">
      <dgm:prSet presAssocID="{1180010E-3E5A-47FD-BEBB-D7AA1A7FBDDE}" presName="horz1" presStyleCnt="0"/>
      <dgm:spPr/>
    </dgm:pt>
    <dgm:pt modelId="{33099494-4A26-465F-A00C-21318DC838F0}" type="pres">
      <dgm:prSet presAssocID="{1180010E-3E5A-47FD-BEBB-D7AA1A7FBDDE}" presName="tx1" presStyleLbl="revTx" presStyleIdx="0" presStyleCnt="10" custScaleX="2909"/>
      <dgm:spPr/>
    </dgm:pt>
    <dgm:pt modelId="{0DF5A4F4-7A48-426E-A2ED-7643DD9255AA}" type="pres">
      <dgm:prSet presAssocID="{1180010E-3E5A-47FD-BEBB-D7AA1A7FBDDE}" presName="vert1" presStyleCnt="0"/>
      <dgm:spPr/>
    </dgm:pt>
    <dgm:pt modelId="{E06262B5-EFEF-4C79-9F92-E22E05566F25}" type="pres">
      <dgm:prSet presAssocID="{802AD42F-D5A3-4C60-8F6D-8BAB65A5602C}" presName="vertSpace2a" presStyleCnt="0"/>
      <dgm:spPr/>
    </dgm:pt>
    <dgm:pt modelId="{F1A2D4A9-45F7-488A-8949-FCA977B9CE56}" type="pres">
      <dgm:prSet presAssocID="{802AD42F-D5A3-4C60-8F6D-8BAB65A5602C}" presName="horz2" presStyleCnt="0"/>
      <dgm:spPr/>
    </dgm:pt>
    <dgm:pt modelId="{0C81A996-8E6E-4EC9-A119-944AE501AA19}" type="pres">
      <dgm:prSet presAssocID="{802AD42F-D5A3-4C60-8F6D-8BAB65A5602C}" presName="horzSpace2" presStyleCnt="0"/>
      <dgm:spPr/>
    </dgm:pt>
    <dgm:pt modelId="{A96A7786-7510-401B-AFE7-5890F2A9ED37}" type="pres">
      <dgm:prSet presAssocID="{802AD42F-D5A3-4C60-8F6D-8BAB65A5602C}" presName="tx2" presStyleLbl="revTx" presStyleIdx="1" presStyleCnt="10" custLinFactNeighborY="19230"/>
      <dgm:spPr/>
    </dgm:pt>
    <dgm:pt modelId="{C5C116A3-55E2-4602-941E-172787D610DA}" type="pres">
      <dgm:prSet presAssocID="{802AD42F-D5A3-4C60-8F6D-8BAB65A5602C}" presName="vert2" presStyleCnt="0"/>
      <dgm:spPr/>
    </dgm:pt>
    <dgm:pt modelId="{B77C370C-7723-419B-8578-7E6726792DD0}" type="pres">
      <dgm:prSet presAssocID="{802AD42F-D5A3-4C60-8F6D-8BAB65A5602C}" presName="thinLine2b" presStyleLbl="callout" presStyleIdx="0" presStyleCnt="9"/>
      <dgm:spPr/>
    </dgm:pt>
    <dgm:pt modelId="{53523A60-1EDC-4DFB-BAAF-07A6FE721E5D}" type="pres">
      <dgm:prSet presAssocID="{802AD42F-D5A3-4C60-8F6D-8BAB65A5602C}" presName="vertSpace2b" presStyleCnt="0"/>
      <dgm:spPr/>
    </dgm:pt>
    <dgm:pt modelId="{F95FFB5C-E07A-4C56-830B-926B4C9D3A57}" type="pres">
      <dgm:prSet presAssocID="{0B708E5C-92C9-401B-907B-8355C5869F95}" presName="horz2" presStyleCnt="0"/>
      <dgm:spPr/>
    </dgm:pt>
    <dgm:pt modelId="{42677526-235A-44D7-821F-C2420F7355B7}" type="pres">
      <dgm:prSet presAssocID="{0B708E5C-92C9-401B-907B-8355C5869F95}" presName="horzSpace2" presStyleCnt="0"/>
      <dgm:spPr/>
    </dgm:pt>
    <dgm:pt modelId="{6A2F7D4F-CFF9-43A2-91FA-ED12AF35DA89}" type="pres">
      <dgm:prSet presAssocID="{0B708E5C-92C9-401B-907B-8355C5869F95}" presName="tx2" presStyleLbl="revTx" presStyleIdx="2" presStyleCnt="10"/>
      <dgm:spPr/>
    </dgm:pt>
    <dgm:pt modelId="{B8BA86F4-E1DA-413C-A393-AAEA310B2693}" type="pres">
      <dgm:prSet presAssocID="{0B708E5C-92C9-401B-907B-8355C5869F95}" presName="vert2" presStyleCnt="0"/>
      <dgm:spPr/>
    </dgm:pt>
    <dgm:pt modelId="{CE5EA96D-1610-4361-8BC6-9486D9A8313B}" type="pres">
      <dgm:prSet presAssocID="{0B708E5C-92C9-401B-907B-8355C5869F95}" presName="thinLine2b" presStyleLbl="callout" presStyleIdx="1" presStyleCnt="9"/>
      <dgm:spPr/>
    </dgm:pt>
    <dgm:pt modelId="{19C52890-3543-4127-8945-2BC1056E114D}" type="pres">
      <dgm:prSet presAssocID="{0B708E5C-92C9-401B-907B-8355C5869F95}" presName="vertSpace2b" presStyleCnt="0"/>
      <dgm:spPr/>
    </dgm:pt>
    <dgm:pt modelId="{2C5BFA0E-E07A-4118-8CAC-4D1A7922EFF6}" type="pres">
      <dgm:prSet presAssocID="{2EA815A0-CA84-404B-81FE-3FEB0B65ABF2}" presName="horz2" presStyleCnt="0"/>
      <dgm:spPr/>
    </dgm:pt>
    <dgm:pt modelId="{A04BC22E-3668-4309-8307-DF8F501C2CEB}" type="pres">
      <dgm:prSet presAssocID="{2EA815A0-CA84-404B-81FE-3FEB0B65ABF2}" presName="horzSpace2" presStyleCnt="0"/>
      <dgm:spPr/>
    </dgm:pt>
    <dgm:pt modelId="{553B2CF3-FAEF-47F7-85E3-4A4A28909AA3}" type="pres">
      <dgm:prSet presAssocID="{2EA815A0-CA84-404B-81FE-3FEB0B65ABF2}" presName="tx2" presStyleLbl="revTx" presStyleIdx="3" presStyleCnt="10"/>
      <dgm:spPr/>
    </dgm:pt>
    <dgm:pt modelId="{ED39BD14-8713-4C8E-9D7E-2C7F62094505}" type="pres">
      <dgm:prSet presAssocID="{2EA815A0-CA84-404B-81FE-3FEB0B65ABF2}" presName="vert2" presStyleCnt="0"/>
      <dgm:spPr/>
    </dgm:pt>
    <dgm:pt modelId="{5F253E81-1E8C-4989-BCAA-AA086E704452}" type="pres">
      <dgm:prSet presAssocID="{2EA815A0-CA84-404B-81FE-3FEB0B65ABF2}" presName="thinLine2b" presStyleLbl="callout" presStyleIdx="2" presStyleCnt="9"/>
      <dgm:spPr/>
    </dgm:pt>
    <dgm:pt modelId="{D74C68F1-F0CD-45A2-9B60-C315F010DD85}" type="pres">
      <dgm:prSet presAssocID="{2EA815A0-CA84-404B-81FE-3FEB0B65ABF2}" presName="vertSpace2b" presStyleCnt="0"/>
      <dgm:spPr/>
    </dgm:pt>
    <dgm:pt modelId="{8A0E5A71-C55D-4DDA-A9B8-0768590AEAB2}" type="pres">
      <dgm:prSet presAssocID="{A89D4F95-B81B-45D8-A663-2B39422D1DD7}" presName="horz2" presStyleCnt="0"/>
      <dgm:spPr/>
    </dgm:pt>
    <dgm:pt modelId="{FD3F920D-FA12-40EE-9B01-D2567E6F9FA1}" type="pres">
      <dgm:prSet presAssocID="{A89D4F95-B81B-45D8-A663-2B39422D1DD7}" presName="horzSpace2" presStyleCnt="0"/>
      <dgm:spPr/>
    </dgm:pt>
    <dgm:pt modelId="{B86FB46A-A3D5-4CC5-9C7F-44EB4511308C}" type="pres">
      <dgm:prSet presAssocID="{A89D4F95-B81B-45D8-A663-2B39422D1DD7}" presName="tx2" presStyleLbl="revTx" presStyleIdx="4" presStyleCnt="10"/>
      <dgm:spPr/>
    </dgm:pt>
    <dgm:pt modelId="{174454CB-359B-458B-9BA0-1E3CE63C182E}" type="pres">
      <dgm:prSet presAssocID="{A89D4F95-B81B-45D8-A663-2B39422D1DD7}" presName="vert2" presStyleCnt="0"/>
      <dgm:spPr/>
    </dgm:pt>
    <dgm:pt modelId="{D5A45A48-B0A0-4EF6-930A-C23AF97ABC41}" type="pres">
      <dgm:prSet presAssocID="{A89D4F95-B81B-45D8-A663-2B39422D1DD7}" presName="thinLine2b" presStyleLbl="callout" presStyleIdx="3" presStyleCnt="9"/>
      <dgm:spPr/>
    </dgm:pt>
    <dgm:pt modelId="{E6A65FEB-B551-4F12-96BC-959F02A3D41E}" type="pres">
      <dgm:prSet presAssocID="{A89D4F95-B81B-45D8-A663-2B39422D1DD7}" presName="vertSpace2b" presStyleCnt="0"/>
      <dgm:spPr/>
    </dgm:pt>
    <dgm:pt modelId="{2B91382A-CF66-422D-994A-C985511EF9D6}" type="pres">
      <dgm:prSet presAssocID="{12D15916-D44A-433E-BF81-72D1E845B838}" presName="horz2" presStyleCnt="0"/>
      <dgm:spPr/>
    </dgm:pt>
    <dgm:pt modelId="{BCAC93FA-EE0E-4A71-8814-DF893FD5D528}" type="pres">
      <dgm:prSet presAssocID="{12D15916-D44A-433E-BF81-72D1E845B838}" presName="horzSpace2" presStyleCnt="0"/>
      <dgm:spPr/>
    </dgm:pt>
    <dgm:pt modelId="{C56B53D8-CB81-4327-A183-6300FBD7A432}" type="pres">
      <dgm:prSet presAssocID="{12D15916-D44A-433E-BF81-72D1E845B838}" presName="tx2" presStyleLbl="revTx" presStyleIdx="5" presStyleCnt="10"/>
      <dgm:spPr/>
    </dgm:pt>
    <dgm:pt modelId="{121DBD95-0F00-40A2-9BA1-00CC4007F6E2}" type="pres">
      <dgm:prSet presAssocID="{12D15916-D44A-433E-BF81-72D1E845B838}" presName="vert2" presStyleCnt="0"/>
      <dgm:spPr/>
    </dgm:pt>
    <dgm:pt modelId="{5E6326F7-1A1B-4066-B3CD-1B7B831F12F8}" type="pres">
      <dgm:prSet presAssocID="{12D15916-D44A-433E-BF81-72D1E845B838}" presName="thinLine2b" presStyleLbl="callout" presStyleIdx="4" presStyleCnt="9"/>
      <dgm:spPr/>
    </dgm:pt>
    <dgm:pt modelId="{079343FA-A285-4ED7-8CFC-09242F800DF3}" type="pres">
      <dgm:prSet presAssocID="{12D15916-D44A-433E-BF81-72D1E845B838}" presName="vertSpace2b" presStyleCnt="0"/>
      <dgm:spPr/>
    </dgm:pt>
    <dgm:pt modelId="{AC98FB81-0C4E-4E91-B2F6-535810C0C60E}" type="pres">
      <dgm:prSet presAssocID="{37081C56-B479-4CA6-BCD1-D208183E4BE0}" presName="horz2" presStyleCnt="0"/>
      <dgm:spPr/>
    </dgm:pt>
    <dgm:pt modelId="{F6C05419-8EE9-4CFA-84A0-8272CEC23273}" type="pres">
      <dgm:prSet presAssocID="{37081C56-B479-4CA6-BCD1-D208183E4BE0}" presName="horzSpace2" presStyleCnt="0"/>
      <dgm:spPr/>
    </dgm:pt>
    <dgm:pt modelId="{3F3CD28F-980B-42A1-B750-C871A19D1833}" type="pres">
      <dgm:prSet presAssocID="{37081C56-B479-4CA6-BCD1-D208183E4BE0}" presName="tx2" presStyleLbl="revTx" presStyleIdx="6" presStyleCnt="10"/>
      <dgm:spPr/>
    </dgm:pt>
    <dgm:pt modelId="{96A2D227-99C7-465D-8023-2AD8A29ABF2E}" type="pres">
      <dgm:prSet presAssocID="{37081C56-B479-4CA6-BCD1-D208183E4BE0}" presName="vert2" presStyleCnt="0"/>
      <dgm:spPr/>
    </dgm:pt>
    <dgm:pt modelId="{ABCA374A-0264-403C-9A0A-8F4CA084B93E}" type="pres">
      <dgm:prSet presAssocID="{37081C56-B479-4CA6-BCD1-D208183E4BE0}" presName="thinLine2b" presStyleLbl="callout" presStyleIdx="5" presStyleCnt="9"/>
      <dgm:spPr/>
    </dgm:pt>
    <dgm:pt modelId="{06DA0026-407D-476C-B738-9620C9D9C43B}" type="pres">
      <dgm:prSet presAssocID="{37081C56-B479-4CA6-BCD1-D208183E4BE0}" presName="vertSpace2b" presStyleCnt="0"/>
      <dgm:spPr/>
    </dgm:pt>
    <dgm:pt modelId="{F609AF24-F6F5-46F2-B03C-72A80D186C06}" type="pres">
      <dgm:prSet presAssocID="{117A2CF9-F9C0-408F-B960-25D252F1AFA3}" presName="horz2" presStyleCnt="0"/>
      <dgm:spPr/>
    </dgm:pt>
    <dgm:pt modelId="{83B5E746-48EF-4267-870C-33B1EE211E00}" type="pres">
      <dgm:prSet presAssocID="{117A2CF9-F9C0-408F-B960-25D252F1AFA3}" presName="horzSpace2" presStyleCnt="0"/>
      <dgm:spPr/>
    </dgm:pt>
    <dgm:pt modelId="{BD03E6FB-26E0-421F-B377-ABCA3D0A4AE5}" type="pres">
      <dgm:prSet presAssocID="{117A2CF9-F9C0-408F-B960-25D252F1AFA3}" presName="tx2" presStyleLbl="revTx" presStyleIdx="7" presStyleCnt="10"/>
      <dgm:spPr/>
    </dgm:pt>
    <dgm:pt modelId="{A515F101-B4CC-4343-B53D-97A9CB035F23}" type="pres">
      <dgm:prSet presAssocID="{117A2CF9-F9C0-408F-B960-25D252F1AFA3}" presName="vert2" presStyleCnt="0"/>
      <dgm:spPr/>
    </dgm:pt>
    <dgm:pt modelId="{91022711-9B61-489C-9945-7191D15778ED}" type="pres">
      <dgm:prSet presAssocID="{117A2CF9-F9C0-408F-B960-25D252F1AFA3}" presName="thinLine2b" presStyleLbl="callout" presStyleIdx="6" presStyleCnt="9"/>
      <dgm:spPr/>
    </dgm:pt>
    <dgm:pt modelId="{A2CB48A6-1066-4C2F-A6BC-D02CD093A41A}" type="pres">
      <dgm:prSet presAssocID="{117A2CF9-F9C0-408F-B960-25D252F1AFA3}" presName="vertSpace2b" presStyleCnt="0"/>
      <dgm:spPr/>
    </dgm:pt>
    <dgm:pt modelId="{7B5CA19F-55FB-4463-8E6F-58A1FBF162CD}" type="pres">
      <dgm:prSet presAssocID="{DEC23B0F-23FC-44CC-8B82-4348ADD47307}" presName="horz2" presStyleCnt="0"/>
      <dgm:spPr/>
    </dgm:pt>
    <dgm:pt modelId="{D8A40DD6-8332-4C58-8650-C442A622E791}" type="pres">
      <dgm:prSet presAssocID="{DEC23B0F-23FC-44CC-8B82-4348ADD47307}" presName="horzSpace2" presStyleCnt="0"/>
      <dgm:spPr/>
    </dgm:pt>
    <dgm:pt modelId="{FBC6C164-0BDB-4E22-B419-53ECB4CD4C7A}" type="pres">
      <dgm:prSet presAssocID="{DEC23B0F-23FC-44CC-8B82-4348ADD47307}" presName="tx2" presStyleLbl="revTx" presStyleIdx="8" presStyleCnt="10"/>
      <dgm:spPr/>
    </dgm:pt>
    <dgm:pt modelId="{C368C146-540D-4993-8D17-4E8F241FD6A8}" type="pres">
      <dgm:prSet presAssocID="{DEC23B0F-23FC-44CC-8B82-4348ADD47307}" presName="vert2" presStyleCnt="0"/>
      <dgm:spPr/>
    </dgm:pt>
    <dgm:pt modelId="{5A8FFD19-B787-4D7A-84AC-12FB494CCA47}" type="pres">
      <dgm:prSet presAssocID="{DEC23B0F-23FC-44CC-8B82-4348ADD47307}" presName="thinLine2b" presStyleLbl="callout" presStyleIdx="7" presStyleCnt="9"/>
      <dgm:spPr/>
    </dgm:pt>
    <dgm:pt modelId="{AF5A4419-E300-40C5-87A3-8B539ACA2F3C}" type="pres">
      <dgm:prSet presAssocID="{DEC23B0F-23FC-44CC-8B82-4348ADD47307}" presName="vertSpace2b" presStyleCnt="0"/>
      <dgm:spPr/>
    </dgm:pt>
    <dgm:pt modelId="{1288B204-8FCA-4F0E-A8A6-4A397D9AFE93}" type="pres">
      <dgm:prSet presAssocID="{3C87009D-70CA-4899-940D-C9FD92EF1CE1}" presName="horz2" presStyleCnt="0"/>
      <dgm:spPr/>
    </dgm:pt>
    <dgm:pt modelId="{6EE37BF6-A760-4E33-8766-316153BEE54D}" type="pres">
      <dgm:prSet presAssocID="{3C87009D-70CA-4899-940D-C9FD92EF1CE1}" presName="horzSpace2" presStyleCnt="0"/>
      <dgm:spPr/>
    </dgm:pt>
    <dgm:pt modelId="{EFF98A24-FC66-4959-B14E-C572ED2DA5F8}" type="pres">
      <dgm:prSet presAssocID="{3C87009D-70CA-4899-940D-C9FD92EF1CE1}" presName="tx2" presStyleLbl="revTx" presStyleIdx="9" presStyleCnt="10"/>
      <dgm:spPr/>
    </dgm:pt>
    <dgm:pt modelId="{85774086-B088-4F47-841A-1DFF5862C375}" type="pres">
      <dgm:prSet presAssocID="{3C87009D-70CA-4899-940D-C9FD92EF1CE1}" presName="vert2" presStyleCnt="0"/>
      <dgm:spPr/>
    </dgm:pt>
    <dgm:pt modelId="{D36E0457-CB9C-41E9-9F84-05FECA25E3B0}" type="pres">
      <dgm:prSet presAssocID="{3C87009D-70CA-4899-940D-C9FD92EF1CE1}" presName="thinLine2b" presStyleLbl="callout" presStyleIdx="8" presStyleCnt="9"/>
      <dgm:spPr/>
    </dgm:pt>
    <dgm:pt modelId="{0CC62DA9-58EB-4906-805B-460639F41F56}" type="pres">
      <dgm:prSet presAssocID="{3C87009D-70CA-4899-940D-C9FD92EF1CE1}" presName="vertSpace2b" presStyleCnt="0"/>
      <dgm:spPr/>
    </dgm:pt>
  </dgm:ptLst>
  <dgm:cxnLst>
    <dgm:cxn modelId="{ED6E5008-7657-4C57-8000-982E792A74FB}" type="presOf" srcId="{0B708E5C-92C9-401B-907B-8355C5869F95}" destId="{6A2F7D4F-CFF9-43A2-91FA-ED12AF35DA89}" srcOrd="0" destOrd="0" presId="urn:microsoft.com/office/officeart/2008/layout/LinedList"/>
    <dgm:cxn modelId="{45BC1E09-69F9-4553-8C4B-E546737BAE9A}" type="presOf" srcId="{DEC23B0F-23FC-44CC-8B82-4348ADD47307}" destId="{FBC6C164-0BDB-4E22-B419-53ECB4CD4C7A}" srcOrd="0" destOrd="0" presId="urn:microsoft.com/office/officeart/2008/layout/LinedList"/>
    <dgm:cxn modelId="{402F380A-266C-4A33-831D-0E9E189ED149}" type="presOf" srcId="{3C87009D-70CA-4899-940D-C9FD92EF1CE1}" destId="{EFF98A24-FC66-4959-B14E-C572ED2DA5F8}" srcOrd="0" destOrd="0" presId="urn:microsoft.com/office/officeart/2008/layout/LinedList"/>
    <dgm:cxn modelId="{3292390C-DC43-4E51-B82C-41B422B2CEA2}" type="presOf" srcId="{2EA815A0-CA84-404B-81FE-3FEB0B65ABF2}" destId="{553B2CF3-FAEF-47F7-85E3-4A4A28909AA3}" srcOrd="0" destOrd="0" presId="urn:microsoft.com/office/officeart/2008/layout/LinedList"/>
    <dgm:cxn modelId="{1D84690C-2786-46E4-81C4-A40B746F88AC}" type="presOf" srcId="{A89D4F95-B81B-45D8-A663-2B39422D1DD7}" destId="{B86FB46A-A3D5-4CC5-9C7F-44EB4511308C}" srcOrd="0" destOrd="0" presId="urn:microsoft.com/office/officeart/2008/layout/LinedList"/>
    <dgm:cxn modelId="{F90AC719-7265-4F33-8C3E-D2493E5FC7D1}" srcId="{1180010E-3E5A-47FD-BEBB-D7AA1A7FBDDE}" destId="{12D15916-D44A-433E-BF81-72D1E845B838}" srcOrd="4" destOrd="0" parTransId="{A6B92B64-5AC9-4986-AFE4-AB4D89CE8EB8}" sibTransId="{3F212C2F-71E8-446A-BAE9-84FA25E8E573}"/>
    <dgm:cxn modelId="{6877AA30-10F6-4EA9-A0EA-CE9425288D10}" type="presOf" srcId="{117A2CF9-F9C0-408F-B960-25D252F1AFA3}" destId="{BD03E6FB-26E0-421F-B377-ABCA3D0A4AE5}" srcOrd="0" destOrd="0" presId="urn:microsoft.com/office/officeart/2008/layout/LinedList"/>
    <dgm:cxn modelId="{E4473660-C9E8-4E32-9815-E25248C64C7E}" type="presOf" srcId="{37081C56-B479-4CA6-BCD1-D208183E4BE0}" destId="{3F3CD28F-980B-42A1-B750-C871A19D1833}" srcOrd="0" destOrd="0" presId="urn:microsoft.com/office/officeart/2008/layout/LinedList"/>
    <dgm:cxn modelId="{B02F1044-E780-4120-B152-B54FCC298C4B}" srcId="{0EFF1B06-3BDF-46CC-A518-CA9873130CCF}" destId="{1180010E-3E5A-47FD-BEBB-D7AA1A7FBDDE}" srcOrd="0" destOrd="0" parTransId="{10DEA047-F3BA-45A9-A01A-D62FB9CEB563}" sibTransId="{E91135FC-C5E9-47D3-BBB2-D1D8C2B8A2B2}"/>
    <dgm:cxn modelId="{E2563A4B-8354-4EB0-AB0E-59F72C52F383}" srcId="{1180010E-3E5A-47FD-BEBB-D7AA1A7FBDDE}" destId="{2EA815A0-CA84-404B-81FE-3FEB0B65ABF2}" srcOrd="2" destOrd="0" parTransId="{06E7961C-739E-4ED8-B18A-746E49F47686}" sibTransId="{6727C44A-3102-4C20-84DF-E8D70E16DC13}"/>
    <dgm:cxn modelId="{66A45B6E-2B01-4042-BA02-3FCAB6E7F69F}" srcId="{1180010E-3E5A-47FD-BEBB-D7AA1A7FBDDE}" destId="{37081C56-B479-4CA6-BCD1-D208183E4BE0}" srcOrd="5" destOrd="0" parTransId="{1312190B-75BE-4B50-9F96-69593432723E}" sibTransId="{E5C3A2DD-F4DC-4302-AD9C-F763E3B5DDD6}"/>
    <dgm:cxn modelId="{D955964F-08AF-403E-A03F-CD79D4A373F7}" srcId="{1180010E-3E5A-47FD-BEBB-D7AA1A7FBDDE}" destId="{3C87009D-70CA-4899-940D-C9FD92EF1CE1}" srcOrd="8" destOrd="0" parTransId="{E414AD90-4322-4B67-A049-CB5103EB92F0}" sibTransId="{FDF298A5-7E3A-4286-8C9B-83C23DD23AD0}"/>
    <dgm:cxn modelId="{9F404084-17A0-458A-9041-D07C729ADE8D}" srcId="{1180010E-3E5A-47FD-BEBB-D7AA1A7FBDDE}" destId="{0B708E5C-92C9-401B-907B-8355C5869F95}" srcOrd="1" destOrd="0" parTransId="{068B501A-34CC-4AA2-84F0-85E8CBED8126}" sibTransId="{B730D60E-6F28-4DE4-9703-C7B8AE8CC0B2}"/>
    <dgm:cxn modelId="{560F8592-F0E1-4066-9087-2A9E69062A60}" srcId="{1180010E-3E5A-47FD-BEBB-D7AA1A7FBDDE}" destId="{117A2CF9-F9C0-408F-B960-25D252F1AFA3}" srcOrd="6" destOrd="0" parTransId="{E7037022-54A4-421E-8ADE-5C3C1697802C}" sibTransId="{4AACB3AA-A3D5-4053-864A-D222847D7F13}"/>
    <dgm:cxn modelId="{20367FBE-7F5F-4FD0-BC96-2E44ABC948CB}" srcId="{1180010E-3E5A-47FD-BEBB-D7AA1A7FBDDE}" destId="{A89D4F95-B81B-45D8-A663-2B39422D1DD7}" srcOrd="3" destOrd="0" parTransId="{A6C3CD82-73C0-4FF3-B157-AE1E1E6A1772}" sibTransId="{ED7F32F4-C852-446E-8028-403F145793B5}"/>
    <dgm:cxn modelId="{7CC123C3-4F0A-432F-B15D-AA32F3592D2B}" type="presOf" srcId="{12D15916-D44A-433E-BF81-72D1E845B838}" destId="{C56B53D8-CB81-4327-A183-6300FBD7A432}" srcOrd="0" destOrd="0" presId="urn:microsoft.com/office/officeart/2008/layout/LinedList"/>
    <dgm:cxn modelId="{DDE654C5-265F-469D-821A-C674D74DDD61}" srcId="{1180010E-3E5A-47FD-BEBB-D7AA1A7FBDDE}" destId="{DEC23B0F-23FC-44CC-8B82-4348ADD47307}" srcOrd="7" destOrd="0" parTransId="{8A301E1F-0B4A-4303-8781-CCDEBFD3CBCD}" sibTransId="{5623472A-3BF0-41B5-ABB4-1B221FE40D85}"/>
    <dgm:cxn modelId="{00CB08D1-E447-4D4F-8C94-ACF0C0392FD7}" type="presOf" srcId="{802AD42F-D5A3-4C60-8F6D-8BAB65A5602C}" destId="{A96A7786-7510-401B-AFE7-5890F2A9ED37}" srcOrd="0" destOrd="0" presId="urn:microsoft.com/office/officeart/2008/layout/LinedList"/>
    <dgm:cxn modelId="{EC839CF5-2CBD-4FD6-8103-6B2E4E9E583C}" type="presOf" srcId="{1180010E-3E5A-47FD-BEBB-D7AA1A7FBDDE}" destId="{33099494-4A26-465F-A00C-21318DC838F0}" srcOrd="0" destOrd="0" presId="urn:microsoft.com/office/officeart/2008/layout/LinedList"/>
    <dgm:cxn modelId="{1D2D2AF7-39CB-4CB8-B953-E36203DF0850}" type="presOf" srcId="{0EFF1B06-3BDF-46CC-A518-CA9873130CCF}" destId="{A16A7235-8A7A-466E-B42D-6D06F3943969}" srcOrd="0" destOrd="0" presId="urn:microsoft.com/office/officeart/2008/layout/LinedList"/>
    <dgm:cxn modelId="{504D36FA-A47E-4B67-AB59-39FB2650F2E5}" srcId="{1180010E-3E5A-47FD-BEBB-D7AA1A7FBDDE}" destId="{802AD42F-D5A3-4C60-8F6D-8BAB65A5602C}" srcOrd="0" destOrd="0" parTransId="{2B25B2AB-F2D6-487E-A857-AF60AF60FC76}" sibTransId="{590C5473-1620-46D6-AEFC-D546E4A030F5}"/>
    <dgm:cxn modelId="{90260BAB-A639-4A97-B0E9-A28CD4252976}" type="presParOf" srcId="{A16A7235-8A7A-466E-B42D-6D06F3943969}" destId="{74120204-A782-444F-9C30-B1C15B718C3C}" srcOrd="0" destOrd="0" presId="urn:microsoft.com/office/officeart/2008/layout/LinedList"/>
    <dgm:cxn modelId="{8AE0062B-5048-4473-AE54-EAB66A3A4929}" type="presParOf" srcId="{A16A7235-8A7A-466E-B42D-6D06F3943969}" destId="{E91220D4-736B-4B9D-9D97-6D0FF65E6EF2}" srcOrd="1" destOrd="0" presId="urn:microsoft.com/office/officeart/2008/layout/LinedList"/>
    <dgm:cxn modelId="{569BAC52-CF4B-43E9-ABCD-AFCCC3549D76}" type="presParOf" srcId="{E91220D4-736B-4B9D-9D97-6D0FF65E6EF2}" destId="{33099494-4A26-465F-A00C-21318DC838F0}" srcOrd="0" destOrd="0" presId="urn:microsoft.com/office/officeart/2008/layout/LinedList"/>
    <dgm:cxn modelId="{D0F6708D-645A-4FFD-B4F5-E1779E2817AB}" type="presParOf" srcId="{E91220D4-736B-4B9D-9D97-6D0FF65E6EF2}" destId="{0DF5A4F4-7A48-426E-A2ED-7643DD9255AA}" srcOrd="1" destOrd="0" presId="urn:microsoft.com/office/officeart/2008/layout/LinedList"/>
    <dgm:cxn modelId="{239B5B5A-79EE-4719-A124-ED47E2174072}" type="presParOf" srcId="{0DF5A4F4-7A48-426E-A2ED-7643DD9255AA}" destId="{E06262B5-EFEF-4C79-9F92-E22E05566F25}" srcOrd="0" destOrd="0" presId="urn:microsoft.com/office/officeart/2008/layout/LinedList"/>
    <dgm:cxn modelId="{6183E2F3-1736-4333-8111-40404E43293E}" type="presParOf" srcId="{0DF5A4F4-7A48-426E-A2ED-7643DD9255AA}" destId="{F1A2D4A9-45F7-488A-8949-FCA977B9CE56}" srcOrd="1" destOrd="0" presId="urn:microsoft.com/office/officeart/2008/layout/LinedList"/>
    <dgm:cxn modelId="{14B61360-D2A1-4893-B987-0DCEEAF0ED8B}" type="presParOf" srcId="{F1A2D4A9-45F7-488A-8949-FCA977B9CE56}" destId="{0C81A996-8E6E-4EC9-A119-944AE501AA19}" srcOrd="0" destOrd="0" presId="urn:microsoft.com/office/officeart/2008/layout/LinedList"/>
    <dgm:cxn modelId="{76F4D7B7-8675-4344-833D-10B1AADDCF1B}" type="presParOf" srcId="{F1A2D4A9-45F7-488A-8949-FCA977B9CE56}" destId="{A96A7786-7510-401B-AFE7-5890F2A9ED37}" srcOrd="1" destOrd="0" presId="urn:microsoft.com/office/officeart/2008/layout/LinedList"/>
    <dgm:cxn modelId="{55E53B8A-0D82-4BBA-9158-A8C8413C9E67}" type="presParOf" srcId="{F1A2D4A9-45F7-488A-8949-FCA977B9CE56}" destId="{C5C116A3-55E2-4602-941E-172787D610DA}" srcOrd="2" destOrd="0" presId="urn:microsoft.com/office/officeart/2008/layout/LinedList"/>
    <dgm:cxn modelId="{6E4A5CAB-BBC7-473D-BCA0-30A424FD6F6E}" type="presParOf" srcId="{0DF5A4F4-7A48-426E-A2ED-7643DD9255AA}" destId="{B77C370C-7723-419B-8578-7E6726792DD0}" srcOrd="2" destOrd="0" presId="urn:microsoft.com/office/officeart/2008/layout/LinedList"/>
    <dgm:cxn modelId="{2EB98EB1-C15D-4ACF-8EAC-C108436C39FF}" type="presParOf" srcId="{0DF5A4F4-7A48-426E-A2ED-7643DD9255AA}" destId="{53523A60-1EDC-4DFB-BAAF-07A6FE721E5D}" srcOrd="3" destOrd="0" presId="urn:microsoft.com/office/officeart/2008/layout/LinedList"/>
    <dgm:cxn modelId="{CFF6B851-83CF-4F16-9FC7-6EAF6B979A8F}" type="presParOf" srcId="{0DF5A4F4-7A48-426E-A2ED-7643DD9255AA}" destId="{F95FFB5C-E07A-4C56-830B-926B4C9D3A57}" srcOrd="4" destOrd="0" presId="urn:microsoft.com/office/officeart/2008/layout/LinedList"/>
    <dgm:cxn modelId="{8D85F307-ADB1-42A7-9797-9A092D74A46D}" type="presParOf" srcId="{F95FFB5C-E07A-4C56-830B-926B4C9D3A57}" destId="{42677526-235A-44D7-821F-C2420F7355B7}" srcOrd="0" destOrd="0" presId="urn:microsoft.com/office/officeart/2008/layout/LinedList"/>
    <dgm:cxn modelId="{3018F0C4-D834-4499-9609-EB22820C72FA}" type="presParOf" srcId="{F95FFB5C-E07A-4C56-830B-926B4C9D3A57}" destId="{6A2F7D4F-CFF9-43A2-91FA-ED12AF35DA89}" srcOrd="1" destOrd="0" presId="urn:microsoft.com/office/officeart/2008/layout/LinedList"/>
    <dgm:cxn modelId="{0551FA1F-AD34-4E61-9383-75616EF5E578}" type="presParOf" srcId="{F95FFB5C-E07A-4C56-830B-926B4C9D3A57}" destId="{B8BA86F4-E1DA-413C-A393-AAEA310B2693}" srcOrd="2" destOrd="0" presId="urn:microsoft.com/office/officeart/2008/layout/LinedList"/>
    <dgm:cxn modelId="{97B368E4-ABFD-4981-AB56-9970A02E1A5F}" type="presParOf" srcId="{0DF5A4F4-7A48-426E-A2ED-7643DD9255AA}" destId="{CE5EA96D-1610-4361-8BC6-9486D9A8313B}" srcOrd="5" destOrd="0" presId="urn:microsoft.com/office/officeart/2008/layout/LinedList"/>
    <dgm:cxn modelId="{C578EA30-C64F-46CC-AB31-7AB616A2D260}" type="presParOf" srcId="{0DF5A4F4-7A48-426E-A2ED-7643DD9255AA}" destId="{19C52890-3543-4127-8945-2BC1056E114D}" srcOrd="6" destOrd="0" presId="urn:microsoft.com/office/officeart/2008/layout/LinedList"/>
    <dgm:cxn modelId="{6772416D-A05F-47AC-A85C-A7232483372E}" type="presParOf" srcId="{0DF5A4F4-7A48-426E-A2ED-7643DD9255AA}" destId="{2C5BFA0E-E07A-4118-8CAC-4D1A7922EFF6}" srcOrd="7" destOrd="0" presId="urn:microsoft.com/office/officeart/2008/layout/LinedList"/>
    <dgm:cxn modelId="{AA45BF35-75BA-4A44-9A27-6D22203EF03F}" type="presParOf" srcId="{2C5BFA0E-E07A-4118-8CAC-4D1A7922EFF6}" destId="{A04BC22E-3668-4309-8307-DF8F501C2CEB}" srcOrd="0" destOrd="0" presId="urn:microsoft.com/office/officeart/2008/layout/LinedList"/>
    <dgm:cxn modelId="{749B3FF4-A725-4C9A-AA67-1439402F211E}" type="presParOf" srcId="{2C5BFA0E-E07A-4118-8CAC-4D1A7922EFF6}" destId="{553B2CF3-FAEF-47F7-85E3-4A4A28909AA3}" srcOrd="1" destOrd="0" presId="urn:microsoft.com/office/officeart/2008/layout/LinedList"/>
    <dgm:cxn modelId="{2D9925FB-6409-4D37-9E42-096C2B9AF293}" type="presParOf" srcId="{2C5BFA0E-E07A-4118-8CAC-4D1A7922EFF6}" destId="{ED39BD14-8713-4C8E-9D7E-2C7F62094505}" srcOrd="2" destOrd="0" presId="urn:microsoft.com/office/officeart/2008/layout/LinedList"/>
    <dgm:cxn modelId="{09831966-D848-4A2A-BBC9-38268A67B6A2}" type="presParOf" srcId="{0DF5A4F4-7A48-426E-A2ED-7643DD9255AA}" destId="{5F253E81-1E8C-4989-BCAA-AA086E704452}" srcOrd="8" destOrd="0" presId="urn:microsoft.com/office/officeart/2008/layout/LinedList"/>
    <dgm:cxn modelId="{BBBE286C-29E5-42C4-A588-3B30F26CCB44}" type="presParOf" srcId="{0DF5A4F4-7A48-426E-A2ED-7643DD9255AA}" destId="{D74C68F1-F0CD-45A2-9B60-C315F010DD85}" srcOrd="9" destOrd="0" presId="urn:microsoft.com/office/officeart/2008/layout/LinedList"/>
    <dgm:cxn modelId="{E6C188C9-84AC-4F13-9433-4F7C49698D13}" type="presParOf" srcId="{0DF5A4F4-7A48-426E-A2ED-7643DD9255AA}" destId="{8A0E5A71-C55D-4DDA-A9B8-0768590AEAB2}" srcOrd="10" destOrd="0" presId="urn:microsoft.com/office/officeart/2008/layout/LinedList"/>
    <dgm:cxn modelId="{48DDFA7B-5BB1-4567-A343-A192EA4D1D7D}" type="presParOf" srcId="{8A0E5A71-C55D-4DDA-A9B8-0768590AEAB2}" destId="{FD3F920D-FA12-40EE-9B01-D2567E6F9FA1}" srcOrd="0" destOrd="0" presId="urn:microsoft.com/office/officeart/2008/layout/LinedList"/>
    <dgm:cxn modelId="{EC24FAD7-EEC9-41A4-BBCD-24E80D28D277}" type="presParOf" srcId="{8A0E5A71-C55D-4DDA-A9B8-0768590AEAB2}" destId="{B86FB46A-A3D5-4CC5-9C7F-44EB4511308C}" srcOrd="1" destOrd="0" presId="urn:microsoft.com/office/officeart/2008/layout/LinedList"/>
    <dgm:cxn modelId="{E234083E-93AC-4BD3-B076-3FA81EB26BAC}" type="presParOf" srcId="{8A0E5A71-C55D-4DDA-A9B8-0768590AEAB2}" destId="{174454CB-359B-458B-9BA0-1E3CE63C182E}" srcOrd="2" destOrd="0" presId="urn:microsoft.com/office/officeart/2008/layout/LinedList"/>
    <dgm:cxn modelId="{C6AAF298-1258-4345-88B1-A3D6C50C02C4}" type="presParOf" srcId="{0DF5A4F4-7A48-426E-A2ED-7643DD9255AA}" destId="{D5A45A48-B0A0-4EF6-930A-C23AF97ABC41}" srcOrd="11" destOrd="0" presId="urn:microsoft.com/office/officeart/2008/layout/LinedList"/>
    <dgm:cxn modelId="{AD6C069D-9B47-46C0-AADA-071C69F4AB12}" type="presParOf" srcId="{0DF5A4F4-7A48-426E-A2ED-7643DD9255AA}" destId="{E6A65FEB-B551-4F12-96BC-959F02A3D41E}" srcOrd="12" destOrd="0" presId="urn:microsoft.com/office/officeart/2008/layout/LinedList"/>
    <dgm:cxn modelId="{1762ED9B-FB61-4498-A640-4D5114F6215B}" type="presParOf" srcId="{0DF5A4F4-7A48-426E-A2ED-7643DD9255AA}" destId="{2B91382A-CF66-422D-994A-C985511EF9D6}" srcOrd="13" destOrd="0" presId="urn:microsoft.com/office/officeart/2008/layout/LinedList"/>
    <dgm:cxn modelId="{A09A0673-5C2D-4102-8F83-0BF4CEBF4340}" type="presParOf" srcId="{2B91382A-CF66-422D-994A-C985511EF9D6}" destId="{BCAC93FA-EE0E-4A71-8814-DF893FD5D528}" srcOrd="0" destOrd="0" presId="urn:microsoft.com/office/officeart/2008/layout/LinedList"/>
    <dgm:cxn modelId="{BB1CB428-C67D-4567-AC63-63EDC8CB18B0}" type="presParOf" srcId="{2B91382A-CF66-422D-994A-C985511EF9D6}" destId="{C56B53D8-CB81-4327-A183-6300FBD7A432}" srcOrd="1" destOrd="0" presId="urn:microsoft.com/office/officeart/2008/layout/LinedList"/>
    <dgm:cxn modelId="{CA3E8A6C-9456-4527-9E6D-DA051754CADF}" type="presParOf" srcId="{2B91382A-CF66-422D-994A-C985511EF9D6}" destId="{121DBD95-0F00-40A2-9BA1-00CC4007F6E2}" srcOrd="2" destOrd="0" presId="urn:microsoft.com/office/officeart/2008/layout/LinedList"/>
    <dgm:cxn modelId="{444BD17C-879F-4F5D-A621-FD62E320D2A3}" type="presParOf" srcId="{0DF5A4F4-7A48-426E-A2ED-7643DD9255AA}" destId="{5E6326F7-1A1B-4066-B3CD-1B7B831F12F8}" srcOrd="14" destOrd="0" presId="urn:microsoft.com/office/officeart/2008/layout/LinedList"/>
    <dgm:cxn modelId="{25E90A78-84D2-4801-8E4D-E0218FE1E562}" type="presParOf" srcId="{0DF5A4F4-7A48-426E-A2ED-7643DD9255AA}" destId="{079343FA-A285-4ED7-8CFC-09242F800DF3}" srcOrd="15" destOrd="0" presId="urn:microsoft.com/office/officeart/2008/layout/LinedList"/>
    <dgm:cxn modelId="{B7CFE466-4608-4E29-83DE-2A3D1179E96C}" type="presParOf" srcId="{0DF5A4F4-7A48-426E-A2ED-7643DD9255AA}" destId="{AC98FB81-0C4E-4E91-B2F6-535810C0C60E}" srcOrd="16" destOrd="0" presId="urn:microsoft.com/office/officeart/2008/layout/LinedList"/>
    <dgm:cxn modelId="{6D73DF02-A900-42CB-817B-A01E5ADAD0AE}" type="presParOf" srcId="{AC98FB81-0C4E-4E91-B2F6-535810C0C60E}" destId="{F6C05419-8EE9-4CFA-84A0-8272CEC23273}" srcOrd="0" destOrd="0" presId="urn:microsoft.com/office/officeart/2008/layout/LinedList"/>
    <dgm:cxn modelId="{699A2F8A-FE7E-4934-9ACC-A451F265C2F9}" type="presParOf" srcId="{AC98FB81-0C4E-4E91-B2F6-535810C0C60E}" destId="{3F3CD28F-980B-42A1-B750-C871A19D1833}" srcOrd="1" destOrd="0" presId="urn:microsoft.com/office/officeart/2008/layout/LinedList"/>
    <dgm:cxn modelId="{59A4B7CE-0464-49B8-AF05-4E5B81559D93}" type="presParOf" srcId="{AC98FB81-0C4E-4E91-B2F6-535810C0C60E}" destId="{96A2D227-99C7-465D-8023-2AD8A29ABF2E}" srcOrd="2" destOrd="0" presId="urn:microsoft.com/office/officeart/2008/layout/LinedList"/>
    <dgm:cxn modelId="{1F9B4845-A06F-4D5F-A0FF-23128E580979}" type="presParOf" srcId="{0DF5A4F4-7A48-426E-A2ED-7643DD9255AA}" destId="{ABCA374A-0264-403C-9A0A-8F4CA084B93E}" srcOrd="17" destOrd="0" presId="urn:microsoft.com/office/officeart/2008/layout/LinedList"/>
    <dgm:cxn modelId="{41593E49-9228-45A2-B9C7-3F68CED60EFB}" type="presParOf" srcId="{0DF5A4F4-7A48-426E-A2ED-7643DD9255AA}" destId="{06DA0026-407D-476C-B738-9620C9D9C43B}" srcOrd="18" destOrd="0" presId="urn:microsoft.com/office/officeart/2008/layout/LinedList"/>
    <dgm:cxn modelId="{9A9FF4FC-A7B1-4B0E-AC09-F013402AD521}" type="presParOf" srcId="{0DF5A4F4-7A48-426E-A2ED-7643DD9255AA}" destId="{F609AF24-F6F5-46F2-B03C-72A80D186C06}" srcOrd="19" destOrd="0" presId="urn:microsoft.com/office/officeart/2008/layout/LinedList"/>
    <dgm:cxn modelId="{BBC8F8DE-95D9-46F2-9EB1-22E35304A347}" type="presParOf" srcId="{F609AF24-F6F5-46F2-B03C-72A80D186C06}" destId="{83B5E746-48EF-4267-870C-33B1EE211E00}" srcOrd="0" destOrd="0" presId="urn:microsoft.com/office/officeart/2008/layout/LinedList"/>
    <dgm:cxn modelId="{8672FBE8-9A39-4A40-BBF7-6A84A73F2E03}" type="presParOf" srcId="{F609AF24-F6F5-46F2-B03C-72A80D186C06}" destId="{BD03E6FB-26E0-421F-B377-ABCA3D0A4AE5}" srcOrd="1" destOrd="0" presId="urn:microsoft.com/office/officeart/2008/layout/LinedList"/>
    <dgm:cxn modelId="{490C3387-1D78-40A4-AEE6-4F68AF9DBCE5}" type="presParOf" srcId="{F609AF24-F6F5-46F2-B03C-72A80D186C06}" destId="{A515F101-B4CC-4343-B53D-97A9CB035F23}" srcOrd="2" destOrd="0" presId="urn:microsoft.com/office/officeart/2008/layout/LinedList"/>
    <dgm:cxn modelId="{C650A796-1F6C-41F2-9C31-A06C236AC69C}" type="presParOf" srcId="{0DF5A4F4-7A48-426E-A2ED-7643DD9255AA}" destId="{91022711-9B61-489C-9945-7191D15778ED}" srcOrd="20" destOrd="0" presId="urn:microsoft.com/office/officeart/2008/layout/LinedList"/>
    <dgm:cxn modelId="{5296434B-1E77-4FA7-8F99-056737948A29}" type="presParOf" srcId="{0DF5A4F4-7A48-426E-A2ED-7643DD9255AA}" destId="{A2CB48A6-1066-4C2F-A6BC-D02CD093A41A}" srcOrd="21" destOrd="0" presId="urn:microsoft.com/office/officeart/2008/layout/LinedList"/>
    <dgm:cxn modelId="{40E34D19-63D9-43EB-A35A-12C10429ADD3}" type="presParOf" srcId="{0DF5A4F4-7A48-426E-A2ED-7643DD9255AA}" destId="{7B5CA19F-55FB-4463-8E6F-58A1FBF162CD}" srcOrd="22" destOrd="0" presId="urn:microsoft.com/office/officeart/2008/layout/LinedList"/>
    <dgm:cxn modelId="{1464B11D-B4CE-4DBB-B039-3114FFF73AD3}" type="presParOf" srcId="{7B5CA19F-55FB-4463-8E6F-58A1FBF162CD}" destId="{D8A40DD6-8332-4C58-8650-C442A622E791}" srcOrd="0" destOrd="0" presId="urn:microsoft.com/office/officeart/2008/layout/LinedList"/>
    <dgm:cxn modelId="{9A4A233B-3FB4-4C68-8011-86A14BC6F7D0}" type="presParOf" srcId="{7B5CA19F-55FB-4463-8E6F-58A1FBF162CD}" destId="{FBC6C164-0BDB-4E22-B419-53ECB4CD4C7A}" srcOrd="1" destOrd="0" presId="urn:microsoft.com/office/officeart/2008/layout/LinedList"/>
    <dgm:cxn modelId="{5C0EB6CB-7747-420D-9F7E-6F68DC53BA40}" type="presParOf" srcId="{7B5CA19F-55FB-4463-8E6F-58A1FBF162CD}" destId="{C368C146-540D-4993-8D17-4E8F241FD6A8}" srcOrd="2" destOrd="0" presId="urn:microsoft.com/office/officeart/2008/layout/LinedList"/>
    <dgm:cxn modelId="{0E4F45D4-7335-45EA-9A85-DC14E6A8AE61}" type="presParOf" srcId="{0DF5A4F4-7A48-426E-A2ED-7643DD9255AA}" destId="{5A8FFD19-B787-4D7A-84AC-12FB494CCA47}" srcOrd="23" destOrd="0" presId="urn:microsoft.com/office/officeart/2008/layout/LinedList"/>
    <dgm:cxn modelId="{A96367E7-B56D-4C1B-A6BD-B56551AD4FE0}" type="presParOf" srcId="{0DF5A4F4-7A48-426E-A2ED-7643DD9255AA}" destId="{AF5A4419-E300-40C5-87A3-8B539ACA2F3C}" srcOrd="24" destOrd="0" presId="urn:microsoft.com/office/officeart/2008/layout/LinedList"/>
    <dgm:cxn modelId="{01ACD826-F769-4903-884B-B6AC5190329D}" type="presParOf" srcId="{0DF5A4F4-7A48-426E-A2ED-7643DD9255AA}" destId="{1288B204-8FCA-4F0E-A8A6-4A397D9AFE93}" srcOrd="25" destOrd="0" presId="urn:microsoft.com/office/officeart/2008/layout/LinedList"/>
    <dgm:cxn modelId="{372C27D4-A0DE-4375-8FAE-53EABF954F72}" type="presParOf" srcId="{1288B204-8FCA-4F0E-A8A6-4A397D9AFE93}" destId="{6EE37BF6-A760-4E33-8766-316153BEE54D}" srcOrd="0" destOrd="0" presId="urn:microsoft.com/office/officeart/2008/layout/LinedList"/>
    <dgm:cxn modelId="{893023BD-B0CA-45CE-9908-239D78C585C5}" type="presParOf" srcId="{1288B204-8FCA-4F0E-A8A6-4A397D9AFE93}" destId="{EFF98A24-FC66-4959-B14E-C572ED2DA5F8}" srcOrd="1" destOrd="0" presId="urn:microsoft.com/office/officeart/2008/layout/LinedList"/>
    <dgm:cxn modelId="{3E611F01-58E7-4D82-861C-F0BC293C059C}" type="presParOf" srcId="{1288B204-8FCA-4F0E-A8A6-4A397D9AFE93}" destId="{85774086-B088-4F47-841A-1DFF5862C375}" srcOrd="2" destOrd="0" presId="urn:microsoft.com/office/officeart/2008/layout/LinedList"/>
    <dgm:cxn modelId="{0D536691-4CDE-4921-AB5C-02C32DC8CA3E}" type="presParOf" srcId="{0DF5A4F4-7A48-426E-A2ED-7643DD9255AA}" destId="{D36E0457-CB9C-41E9-9F84-05FECA25E3B0}" srcOrd="26" destOrd="0" presId="urn:microsoft.com/office/officeart/2008/layout/LinedList"/>
    <dgm:cxn modelId="{140A8828-A5C5-4D8C-A7C1-2F0F6BCB834C}" type="presParOf" srcId="{0DF5A4F4-7A48-426E-A2ED-7643DD9255AA}" destId="{0CC62DA9-58EB-4906-805B-460639F41F56}" srcOrd="27" destOrd="0" presId="urn:microsoft.com/office/officeart/2008/layout/LinedList"/>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DFDBDA9-8CD3-4759-8C0E-53027CA9E083}"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0003E18B-119D-4008-AB0A-6EEFE35C141E}">
      <dgm:prSet phldrT="[Text]"/>
      <dgm:spPr/>
      <dgm:t>
        <a:bodyPr/>
        <a:lstStyle/>
        <a:p>
          <a:r>
            <a:rPr lang="hy-AM" dirty="0">
              <a:latin typeface="+mn-lt"/>
            </a:rPr>
            <a:t>Ողջույնի մաս</a:t>
          </a:r>
          <a:endParaRPr lang="en-US" dirty="0">
            <a:latin typeface="+mn-lt"/>
          </a:endParaRPr>
        </a:p>
        <a:p>
          <a:r>
            <a:rPr lang="hy-AM" dirty="0">
              <a:latin typeface="+mn-lt"/>
            </a:rPr>
            <a:t> </a:t>
          </a:r>
          <a:r>
            <a:rPr lang="ru-RU" dirty="0">
              <a:latin typeface="+mn-lt"/>
            </a:rPr>
            <a:t>(</a:t>
          </a:r>
          <a:r>
            <a:rPr lang="hy-AM" dirty="0">
              <a:latin typeface="+mn-lt"/>
            </a:rPr>
            <a:t>5-10 րոպե</a:t>
          </a:r>
          <a:r>
            <a:rPr lang="ru-RU" dirty="0">
              <a:latin typeface="+mn-lt"/>
            </a:rPr>
            <a:t>)</a:t>
          </a:r>
          <a:endParaRPr lang="en-US" dirty="0">
            <a:latin typeface="+mn-lt"/>
          </a:endParaRPr>
        </a:p>
      </dgm:t>
    </dgm:pt>
    <dgm:pt modelId="{E63A449F-F724-458E-82C0-717B9F86413F}" type="parTrans" cxnId="{4B517D0F-8A56-44C3-8E68-9D82104D8FD1}">
      <dgm:prSet/>
      <dgm:spPr/>
      <dgm:t>
        <a:bodyPr/>
        <a:lstStyle/>
        <a:p>
          <a:endParaRPr lang="en-US">
            <a:latin typeface="GHEA Grapalat" panose="02000506050000020003" pitchFamily="50" charset="0"/>
          </a:endParaRPr>
        </a:p>
      </dgm:t>
    </dgm:pt>
    <dgm:pt modelId="{58C17880-B0D6-4ACA-B425-A535F1EF3B6C}" type="sibTrans" cxnId="{4B517D0F-8A56-44C3-8E68-9D82104D8FD1}">
      <dgm:prSet/>
      <dgm:spPr/>
      <dgm:t>
        <a:bodyPr/>
        <a:lstStyle/>
        <a:p>
          <a:endParaRPr lang="en-US">
            <a:latin typeface="GHEA Grapalat" panose="02000506050000020003" pitchFamily="50" charset="0"/>
          </a:endParaRPr>
        </a:p>
      </dgm:t>
    </dgm:pt>
    <dgm:pt modelId="{1BD25A1C-D79F-48EA-B296-55BE5D6388FB}">
      <dgm:prSet phldrT="[Text]"/>
      <dgm:spPr/>
      <dgm:t>
        <a:bodyPr/>
        <a:lstStyle/>
        <a:p>
          <a:r>
            <a:rPr lang="hy-AM" dirty="0">
              <a:latin typeface="+mn-lt"/>
            </a:rPr>
            <a:t>Հիմնական մաս </a:t>
          </a:r>
          <a:endParaRPr lang="en-US" dirty="0">
            <a:latin typeface="+mn-lt"/>
          </a:endParaRPr>
        </a:p>
        <a:p>
          <a:r>
            <a:rPr lang="ru-RU" dirty="0">
              <a:latin typeface="+mn-lt"/>
            </a:rPr>
            <a:t>(</a:t>
          </a:r>
          <a:r>
            <a:rPr lang="en-US" dirty="0">
              <a:latin typeface="+mn-lt"/>
            </a:rPr>
            <a:t>25-40 </a:t>
          </a:r>
          <a:r>
            <a:rPr lang="hy-AM" dirty="0">
              <a:latin typeface="+mn-lt"/>
            </a:rPr>
            <a:t>րոպե</a:t>
          </a:r>
          <a:r>
            <a:rPr lang="ru-RU" dirty="0">
              <a:latin typeface="+mn-lt"/>
            </a:rPr>
            <a:t>)</a:t>
          </a:r>
          <a:r>
            <a:rPr lang="hy-AM" dirty="0">
              <a:latin typeface="+mn-lt"/>
            </a:rPr>
            <a:t> </a:t>
          </a:r>
          <a:endParaRPr lang="en-US" dirty="0">
            <a:latin typeface="+mn-lt"/>
          </a:endParaRPr>
        </a:p>
      </dgm:t>
    </dgm:pt>
    <dgm:pt modelId="{CDB673D7-03D2-4287-A8BD-8E08E2CCE2EE}" type="parTrans" cxnId="{988A258D-1B08-4857-BAFB-0FA07B689F32}">
      <dgm:prSet/>
      <dgm:spPr/>
      <dgm:t>
        <a:bodyPr/>
        <a:lstStyle/>
        <a:p>
          <a:endParaRPr lang="en-US">
            <a:latin typeface="GHEA Grapalat" panose="02000506050000020003" pitchFamily="50" charset="0"/>
          </a:endParaRPr>
        </a:p>
      </dgm:t>
    </dgm:pt>
    <dgm:pt modelId="{945A0976-9816-48EC-98FC-47147CBB84F5}" type="sibTrans" cxnId="{988A258D-1B08-4857-BAFB-0FA07B689F32}">
      <dgm:prSet/>
      <dgm:spPr/>
      <dgm:t>
        <a:bodyPr/>
        <a:lstStyle/>
        <a:p>
          <a:endParaRPr lang="en-US">
            <a:latin typeface="GHEA Grapalat" panose="02000506050000020003" pitchFamily="50" charset="0"/>
          </a:endParaRPr>
        </a:p>
      </dgm:t>
    </dgm:pt>
    <dgm:pt modelId="{DBCE827E-6B02-45AE-94DE-F56031922853}">
      <dgm:prSet phldrT="[Text]"/>
      <dgm:spPr>
        <a:ln>
          <a:solidFill>
            <a:srgbClr val="0B91E3"/>
          </a:solidFill>
        </a:ln>
      </dgm:spPr>
      <dgm:t>
        <a:bodyPr/>
        <a:lstStyle/>
        <a:p>
          <a:r>
            <a:rPr lang="hy-AM" dirty="0">
              <a:latin typeface="+mn-lt"/>
            </a:rPr>
            <a:t>Ամփոփում</a:t>
          </a:r>
          <a:endParaRPr lang="en-US" dirty="0">
            <a:latin typeface="+mn-lt"/>
          </a:endParaRPr>
        </a:p>
        <a:p>
          <a:r>
            <a:rPr lang="hy-AM" dirty="0">
              <a:latin typeface="+mn-lt"/>
            </a:rPr>
            <a:t> </a:t>
          </a:r>
          <a:r>
            <a:rPr lang="ru-RU" dirty="0">
              <a:latin typeface="+mn-lt"/>
            </a:rPr>
            <a:t>(</a:t>
          </a:r>
          <a:r>
            <a:rPr lang="en-US" dirty="0">
              <a:latin typeface="+mn-lt"/>
            </a:rPr>
            <a:t>10-15</a:t>
          </a:r>
          <a:r>
            <a:rPr lang="hy-AM" dirty="0">
              <a:latin typeface="+mn-lt"/>
            </a:rPr>
            <a:t> րոպե</a:t>
          </a:r>
          <a:r>
            <a:rPr lang="ru-RU" dirty="0">
              <a:latin typeface="+mn-lt"/>
            </a:rPr>
            <a:t>)</a:t>
          </a:r>
          <a:endParaRPr lang="en-US" dirty="0">
            <a:latin typeface="+mn-lt"/>
          </a:endParaRPr>
        </a:p>
      </dgm:t>
    </dgm:pt>
    <dgm:pt modelId="{711DCF4C-8E88-4260-B93E-0FD9B3ECB3B2}" type="parTrans" cxnId="{8A642207-509E-4A96-80D9-06FEC535B5A0}">
      <dgm:prSet/>
      <dgm:spPr/>
      <dgm:t>
        <a:bodyPr/>
        <a:lstStyle/>
        <a:p>
          <a:endParaRPr lang="en-US"/>
        </a:p>
      </dgm:t>
    </dgm:pt>
    <dgm:pt modelId="{EFE24002-9634-410F-9AD9-920648771487}" type="sibTrans" cxnId="{8A642207-509E-4A96-80D9-06FEC535B5A0}">
      <dgm:prSet/>
      <dgm:spPr/>
      <dgm:t>
        <a:bodyPr/>
        <a:lstStyle/>
        <a:p>
          <a:endParaRPr lang="en-US"/>
        </a:p>
      </dgm:t>
    </dgm:pt>
    <dgm:pt modelId="{F7D5D4FC-BB4D-44FC-BB49-CE4142F316CA}" type="pres">
      <dgm:prSet presAssocID="{2DFDBDA9-8CD3-4759-8C0E-53027CA9E083}" presName="Name0" presStyleCnt="0">
        <dgm:presLayoutVars>
          <dgm:chMax val="11"/>
          <dgm:chPref val="11"/>
          <dgm:dir/>
          <dgm:resizeHandles/>
        </dgm:presLayoutVars>
      </dgm:prSet>
      <dgm:spPr/>
    </dgm:pt>
    <dgm:pt modelId="{CAA5DD3B-0EA6-4C74-A873-3B71B40EA1D4}" type="pres">
      <dgm:prSet presAssocID="{DBCE827E-6B02-45AE-94DE-F56031922853}" presName="Accent3" presStyleCnt="0"/>
      <dgm:spPr/>
    </dgm:pt>
    <dgm:pt modelId="{CF94300A-C945-4D12-ACE4-94E1FB1F2EA7}" type="pres">
      <dgm:prSet presAssocID="{DBCE827E-6B02-45AE-94DE-F56031922853}" presName="Accent" presStyleLbl="node1" presStyleIdx="0" presStyleCnt="3"/>
      <dgm:spPr>
        <a:solidFill>
          <a:schemeClr val="accent3"/>
        </a:solidFill>
        <a:ln>
          <a:solidFill>
            <a:schemeClr val="bg1"/>
          </a:solidFill>
        </a:ln>
      </dgm:spPr>
    </dgm:pt>
    <dgm:pt modelId="{781FB87D-BFA5-41FB-8961-29E2F872A9DB}" type="pres">
      <dgm:prSet presAssocID="{DBCE827E-6B02-45AE-94DE-F56031922853}" presName="ParentBackground3" presStyleCnt="0"/>
      <dgm:spPr/>
    </dgm:pt>
    <dgm:pt modelId="{5E21C6DF-DD1B-4A6E-8D53-7D1D2865D624}" type="pres">
      <dgm:prSet presAssocID="{DBCE827E-6B02-45AE-94DE-F56031922853}" presName="ParentBackground" presStyleLbl="fgAcc1" presStyleIdx="0" presStyleCnt="3"/>
      <dgm:spPr/>
    </dgm:pt>
    <dgm:pt modelId="{A15EE944-4A7E-4C67-A714-B9A1D9723961}" type="pres">
      <dgm:prSet presAssocID="{DBCE827E-6B02-45AE-94DE-F56031922853}" presName="Parent3" presStyleLbl="revTx" presStyleIdx="0" presStyleCnt="0">
        <dgm:presLayoutVars>
          <dgm:chMax val="1"/>
          <dgm:chPref val="1"/>
          <dgm:bulletEnabled val="1"/>
        </dgm:presLayoutVars>
      </dgm:prSet>
      <dgm:spPr/>
    </dgm:pt>
    <dgm:pt modelId="{A53D8E72-4872-4D6B-872B-0C1BE2A4DA88}" type="pres">
      <dgm:prSet presAssocID="{1BD25A1C-D79F-48EA-B296-55BE5D6388FB}" presName="Accent2" presStyleCnt="0"/>
      <dgm:spPr/>
    </dgm:pt>
    <dgm:pt modelId="{A0959149-A49E-4771-95AC-56BFB64AA1F7}" type="pres">
      <dgm:prSet presAssocID="{1BD25A1C-D79F-48EA-B296-55BE5D6388FB}" presName="Accent" presStyleLbl="node1" presStyleIdx="1" presStyleCnt="3"/>
      <dgm:spPr>
        <a:solidFill>
          <a:srgbClr val="FFC000"/>
        </a:solidFill>
        <a:ln>
          <a:solidFill>
            <a:schemeClr val="bg1"/>
          </a:solidFill>
        </a:ln>
      </dgm:spPr>
    </dgm:pt>
    <dgm:pt modelId="{A623369D-799C-4E4C-B610-9E835E10302E}" type="pres">
      <dgm:prSet presAssocID="{1BD25A1C-D79F-48EA-B296-55BE5D6388FB}" presName="ParentBackground2" presStyleCnt="0"/>
      <dgm:spPr/>
    </dgm:pt>
    <dgm:pt modelId="{7F246ABC-97A1-43DA-9C08-B0F4888ED020}" type="pres">
      <dgm:prSet presAssocID="{1BD25A1C-D79F-48EA-B296-55BE5D6388FB}" presName="ParentBackground" presStyleLbl="fgAcc1" presStyleIdx="1" presStyleCnt="3"/>
      <dgm:spPr/>
    </dgm:pt>
    <dgm:pt modelId="{04DDC1EB-DFD1-4D96-B05B-29CE0C3803CE}" type="pres">
      <dgm:prSet presAssocID="{1BD25A1C-D79F-48EA-B296-55BE5D6388FB}" presName="Parent2" presStyleLbl="revTx" presStyleIdx="0" presStyleCnt="0">
        <dgm:presLayoutVars>
          <dgm:chMax val="1"/>
          <dgm:chPref val="1"/>
          <dgm:bulletEnabled val="1"/>
        </dgm:presLayoutVars>
      </dgm:prSet>
      <dgm:spPr/>
    </dgm:pt>
    <dgm:pt modelId="{B9DA7C1E-22C2-4DA6-A7B0-3874745785B4}" type="pres">
      <dgm:prSet presAssocID="{0003E18B-119D-4008-AB0A-6EEFE35C141E}" presName="Accent1" presStyleCnt="0"/>
      <dgm:spPr/>
    </dgm:pt>
    <dgm:pt modelId="{99EF4322-30E9-47E7-BB21-2B089E0E7F75}" type="pres">
      <dgm:prSet presAssocID="{0003E18B-119D-4008-AB0A-6EEFE35C141E}" presName="Accent" presStyleLbl="node1" presStyleIdx="2" presStyleCnt="3"/>
      <dgm:spPr>
        <a:solidFill>
          <a:srgbClr val="92D050"/>
        </a:solidFill>
      </dgm:spPr>
    </dgm:pt>
    <dgm:pt modelId="{D8747BEB-9F09-4245-993D-0781AB4FDDAA}" type="pres">
      <dgm:prSet presAssocID="{0003E18B-119D-4008-AB0A-6EEFE35C141E}" presName="ParentBackground1" presStyleCnt="0"/>
      <dgm:spPr/>
    </dgm:pt>
    <dgm:pt modelId="{795DF4E4-37D2-421C-AC47-C234F1E7FF43}" type="pres">
      <dgm:prSet presAssocID="{0003E18B-119D-4008-AB0A-6EEFE35C141E}" presName="ParentBackground" presStyleLbl="fgAcc1" presStyleIdx="2" presStyleCnt="3"/>
      <dgm:spPr/>
    </dgm:pt>
    <dgm:pt modelId="{5442713F-7516-446A-8045-F13F8576CBF7}" type="pres">
      <dgm:prSet presAssocID="{0003E18B-119D-4008-AB0A-6EEFE35C141E}" presName="Parent1" presStyleLbl="revTx" presStyleIdx="0" presStyleCnt="0">
        <dgm:presLayoutVars>
          <dgm:chMax val="1"/>
          <dgm:chPref val="1"/>
          <dgm:bulletEnabled val="1"/>
        </dgm:presLayoutVars>
      </dgm:prSet>
      <dgm:spPr/>
    </dgm:pt>
  </dgm:ptLst>
  <dgm:cxnLst>
    <dgm:cxn modelId="{8A642207-509E-4A96-80D9-06FEC535B5A0}" srcId="{2DFDBDA9-8CD3-4759-8C0E-53027CA9E083}" destId="{DBCE827E-6B02-45AE-94DE-F56031922853}" srcOrd="2" destOrd="0" parTransId="{711DCF4C-8E88-4260-B93E-0FD9B3ECB3B2}" sibTransId="{EFE24002-9634-410F-9AD9-920648771487}"/>
    <dgm:cxn modelId="{4B517D0F-8A56-44C3-8E68-9D82104D8FD1}" srcId="{2DFDBDA9-8CD3-4759-8C0E-53027CA9E083}" destId="{0003E18B-119D-4008-AB0A-6EEFE35C141E}" srcOrd="0" destOrd="0" parTransId="{E63A449F-F724-458E-82C0-717B9F86413F}" sibTransId="{58C17880-B0D6-4ACA-B425-A535F1EF3B6C}"/>
    <dgm:cxn modelId="{EBECAE65-E819-473F-B2AE-CACE119782F1}" type="presOf" srcId="{0003E18B-119D-4008-AB0A-6EEFE35C141E}" destId="{795DF4E4-37D2-421C-AC47-C234F1E7FF43}" srcOrd="0" destOrd="0" presId="urn:microsoft.com/office/officeart/2011/layout/CircleProcess"/>
    <dgm:cxn modelId="{507B777A-400B-4414-ABC8-A140F9E96DFA}" type="presOf" srcId="{2DFDBDA9-8CD3-4759-8C0E-53027CA9E083}" destId="{F7D5D4FC-BB4D-44FC-BB49-CE4142F316CA}" srcOrd="0" destOrd="0" presId="urn:microsoft.com/office/officeart/2011/layout/CircleProcess"/>
    <dgm:cxn modelId="{BE636882-1FCD-47F4-9943-270A90330A19}" type="presOf" srcId="{DBCE827E-6B02-45AE-94DE-F56031922853}" destId="{A15EE944-4A7E-4C67-A714-B9A1D9723961}" srcOrd="1" destOrd="0" presId="urn:microsoft.com/office/officeart/2011/layout/CircleProcess"/>
    <dgm:cxn modelId="{988A258D-1B08-4857-BAFB-0FA07B689F32}" srcId="{2DFDBDA9-8CD3-4759-8C0E-53027CA9E083}" destId="{1BD25A1C-D79F-48EA-B296-55BE5D6388FB}" srcOrd="1" destOrd="0" parTransId="{CDB673D7-03D2-4287-A8BD-8E08E2CCE2EE}" sibTransId="{945A0976-9816-48EC-98FC-47147CBB84F5}"/>
    <dgm:cxn modelId="{6C993BB4-F6C7-4CF4-8CDF-881EC3CEF64C}" type="presOf" srcId="{0003E18B-119D-4008-AB0A-6EEFE35C141E}" destId="{5442713F-7516-446A-8045-F13F8576CBF7}" srcOrd="1" destOrd="0" presId="urn:microsoft.com/office/officeart/2011/layout/CircleProcess"/>
    <dgm:cxn modelId="{049AE7D7-CC46-4E1D-BCEC-64F074DA00B9}" type="presOf" srcId="{DBCE827E-6B02-45AE-94DE-F56031922853}" destId="{5E21C6DF-DD1B-4A6E-8D53-7D1D2865D624}" srcOrd="0" destOrd="0" presId="urn:microsoft.com/office/officeart/2011/layout/CircleProcess"/>
    <dgm:cxn modelId="{E03B19DF-46E0-4325-AB38-5C9F7D0B4F1F}" type="presOf" srcId="{1BD25A1C-D79F-48EA-B296-55BE5D6388FB}" destId="{7F246ABC-97A1-43DA-9C08-B0F4888ED020}" srcOrd="0" destOrd="0" presId="urn:microsoft.com/office/officeart/2011/layout/CircleProcess"/>
    <dgm:cxn modelId="{B0536AF7-3237-4D7D-972E-3C3FAE22727F}" type="presOf" srcId="{1BD25A1C-D79F-48EA-B296-55BE5D6388FB}" destId="{04DDC1EB-DFD1-4D96-B05B-29CE0C3803CE}" srcOrd="1" destOrd="0" presId="urn:microsoft.com/office/officeart/2011/layout/CircleProcess"/>
    <dgm:cxn modelId="{FC045753-6098-4632-9A2C-2791097C2EF2}" type="presParOf" srcId="{F7D5D4FC-BB4D-44FC-BB49-CE4142F316CA}" destId="{CAA5DD3B-0EA6-4C74-A873-3B71B40EA1D4}" srcOrd="0" destOrd="0" presId="urn:microsoft.com/office/officeart/2011/layout/CircleProcess"/>
    <dgm:cxn modelId="{07F735D7-56B8-4615-8758-FB660A39120F}" type="presParOf" srcId="{CAA5DD3B-0EA6-4C74-A873-3B71B40EA1D4}" destId="{CF94300A-C945-4D12-ACE4-94E1FB1F2EA7}" srcOrd="0" destOrd="0" presId="urn:microsoft.com/office/officeart/2011/layout/CircleProcess"/>
    <dgm:cxn modelId="{62542083-E385-476B-91A0-8F8546EE6772}" type="presParOf" srcId="{F7D5D4FC-BB4D-44FC-BB49-CE4142F316CA}" destId="{781FB87D-BFA5-41FB-8961-29E2F872A9DB}" srcOrd="1" destOrd="0" presId="urn:microsoft.com/office/officeart/2011/layout/CircleProcess"/>
    <dgm:cxn modelId="{BA31F220-4DC0-4831-B303-D3BBB2E4D0FB}" type="presParOf" srcId="{781FB87D-BFA5-41FB-8961-29E2F872A9DB}" destId="{5E21C6DF-DD1B-4A6E-8D53-7D1D2865D624}" srcOrd="0" destOrd="0" presId="urn:microsoft.com/office/officeart/2011/layout/CircleProcess"/>
    <dgm:cxn modelId="{92DB6DA1-4671-4496-A24C-6DAE2E0C8D50}" type="presParOf" srcId="{F7D5D4FC-BB4D-44FC-BB49-CE4142F316CA}" destId="{A15EE944-4A7E-4C67-A714-B9A1D9723961}" srcOrd="2" destOrd="0" presId="urn:microsoft.com/office/officeart/2011/layout/CircleProcess"/>
    <dgm:cxn modelId="{E9378F0F-2E31-488F-B31B-3E54A92B859F}" type="presParOf" srcId="{F7D5D4FC-BB4D-44FC-BB49-CE4142F316CA}" destId="{A53D8E72-4872-4D6B-872B-0C1BE2A4DA88}" srcOrd="3" destOrd="0" presId="urn:microsoft.com/office/officeart/2011/layout/CircleProcess"/>
    <dgm:cxn modelId="{2AE5F60C-B03B-4F64-9DE4-D9018EBC577E}" type="presParOf" srcId="{A53D8E72-4872-4D6B-872B-0C1BE2A4DA88}" destId="{A0959149-A49E-4771-95AC-56BFB64AA1F7}" srcOrd="0" destOrd="0" presId="urn:microsoft.com/office/officeart/2011/layout/CircleProcess"/>
    <dgm:cxn modelId="{E128337E-3984-4BF1-8D04-FF33FC3C3E5E}" type="presParOf" srcId="{F7D5D4FC-BB4D-44FC-BB49-CE4142F316CA}" destId="{A623369D-799C-4E4C-B610-9E835E10302E}" srcOrd="4" destOrd="0" presId="urn:microsoft.com/office/officeart/2011/layout/CircleProcess"/>
    <dgm:cxn modelId="{3CE27C8B-F42D-4166-95BB-B5064E0E58E2}" type="presParOf" srcId="{A623369D-799C-4E4C-B610-9E835E10302E}" destId="{7F246ABC-97A1-43DA-9C08-B0F4888ED020}" srcOrd="0" destOrd="0" presId="urn:microsoft.com/office/officeart/2011/layout/CircleProcess"/>
    <dgm:cxn modelId="{C48DA8D3-DAF7-494E-B470-BB3DE75D64A5}" type="presParOf" srcId="{F7D5D4FC-BB4D-44FC-BB49-CE4142F316CA}" destId="{04DDC1EB-DFD1-4D96-B05B-29CE0C3803CE}" srcOrd="5" destOrd="0" presId="urn:microsoft.com/office/officeart/2011/layout/CircleProcess"/>
    <dgm:cxn modelId="{73EE5962-B303-4BE1-8725-31BE8E1AAE11}" type="presParOf" srcId="{F7D5D4FC-BB4D-44FC-BB49-CE4142F316CA}" destId="{B9DA7C1E-22C2-4DA6-A7B0-3874745785B4}" srcOrd="6" destOrd="0" presId="urn:microsoft.com/office/officeart/2011/layout/CircleProcess"/>
    <dgm:cxn modelId="{80EF20DC-B3DA-4F89-BEF4-25636A0A462B}" type="presParOf" srcId="{B9DA7C1E-22C2-4DA6-A7B0-3874745785B4}" destId="{99EF4322-30E9-47E7-BB21-2B089E0E7F75}" srcOrd="0" destOrd="0" presId="urn:microsoft.com/office/officeart/2011/layout/CircleProcess"/>
    <dgm:cxn modelId="{9A953CC1-FA81-45D7-9F8F-8BE71A329966}" type="presParOf" srcId="{F7D5D4FC-BB4D-44FC-BB49-CE4142F316CA}" destId="{D8747BEB-9F09-4245-993D-0781AB4FDDAA}" srcOrd="7" destOrd="0" presId="urn:microsoft.com/office/officeart/2011/layout/CircleProcess"/>
    <dgm:cxn modelId="{1422AF4A-88FB-4442-8EC2-31AAFE284A06}" type="presParOf" srcId="{D8747BEB-9F09-4245-993D-0781AB4FDDAA}" destId="{795DF4E4-37D2-421C-AC47-C234F1E7FF43}" srcOrd="0" destOrd="0" presId="urn:microsoft.com/office/officeart/2011/layout/CircleProcess"/>
    <dgm:cxn modelId="{5350DDE9-2DE1-4826-A1C9-325DB6E7333F}" type="presParOf" srcId="{F7D5D4FC-BB4D-44FC-BB49-CE4142F316CA}" destId="{5442713F-7516-446A-8045-F13F8576CBF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BA401B-BE9F-4D56-A8B5-5C701E605D75}" type="doc">
      <dgm:prSet loTypeId="urn:microsoft.com/office/officeart/2005/8/layout/vList4" loCatId="list" qsTypeId="urn:microsoft.com/office/officeart/2005/8/quickstyle/simple2" qsCatId="simple" csTypeId="urn:microsoft.com/office/officeart/2005/8/colors/accent2_1" csCatId="accent2" phldr="1"/>
      <dgm:spPr/>
    </dgm:pt>
    <dgm:pt modelId="{04F09EF5-D7A0-4D40-83CC-8B33EBFE15D3}">
      <dgm:prSet phldrT="[Text]" custT="1"/>
      <dgm:spPr/>
      <dgm:t>
        <a:bodyPr/>
        <a:lstStyle/>
        <a:p>
          <a:pPr algn="l">
            <a:lnSpc>
              <a:spcPct val="100000"/>
            </a:lnSpc>
            <a:buFont typeface="Arial" panose="020B0604020202020204" pitchFamily="34" charset="0"/>
            <a:buNone/>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Ճ</a:t>
          </a:r>
          <a:r>
            <a:rPr lang="ru-RU" sz="1800" dirty="0" err="1"/>
            <a:t>անաչել</a:t>
          </a:r>
          <a:r>
            <a:rPr lang="ru-RU" sz="1800" dirty="0"/>
            <a:t> </a:t>
          </a:r>
          <a:r>
            <a:rPr lang="hy-AM" sz="1800" dirty="0"/>
            <a:t>միմյանց</a:t>
          </a:r>
          <a:r>
            <a:rPr lang="ru-RU" sz="1800" dirty="0"/>
            <a:t>,</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ru-RU" sz="1800" dirty="0" err="1"/>
            <a:t>ընկերանալ</a:t>
          </a:r>
          <a:r>
            <a:rPr lang="ru-RU" sz="1800" dirty="0"/>
            <a:t> և </a:t>
          </a:r>
          <a:r>
            <a:rPr lang="ru-RU" sz="1800" dirty="0" err="1"/>
            <a:t>զվարճանալ</a:t>
          </a:r>
          <a:r>
            <a:rPr lang="ru-RU" sz="1800" dirty="0"/>
            <a:t>,</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ru-RU" sz="1800" dirty="0" err="1"/>
            <a:t>անդրադարձ</a:t>
          </a:r>
          <a:r>
            <a:rPr lang="ru-RU" sz="1800" dirty="0"/>
            <a:t> </a:t>
          </a:r>
          <a:r>
            <a:rPr lang="ru-RU" sz="1800" dirty="0" err="1"/>
            <a:t>կատարել</a:t>
          </a:r>
          <a:r>
            <a:rPr lang="ru-RU" sz="1800" dirty="0"/>
            <a:t> </a:t>
          </a:r>
          <a:r>
            <a:rPr lang="ru-RU" sz="1800" dirty="0" err="1"/>
            <a:t>իրենց</a:t>
          </a:r>
          <a:r>
            <a:rPr lang="ru-RU" sz="1800" dirty="0"/>
            <a:t> </a:t>
          </a:r>
          <a:r>
            <a:rPr lang="ru-RU" sz="1800" dirty="0" err="1"/>
            <a:t>ձեռք</a:t>
          </a:r>
          <a:r>
            <a:rPr lang="ru-RU" sz="1800" dirty="0"/>
            <a:t> </a:t>
          </a:r>
          <a:r>
            <a:rPr lang="ru-RU" sz="1800" dirty="0" err="1"/>
            <a:t>բերած</a:t>
          </a:r>
          <a:r>
            <a:rPr lang="ru-RU" sz="1800" dirty="0"/>
            <a:t> </a:t>
          </a:r>
          <a:r>
            <a:rPr lang="ru-RU" sz="1800" dirty="0" err="1"/>
            <a:t>գիտելիքներին</a:t>
          </a:r>
          <a:r>
            <a:rPr lang="ru-RU" sz="1800" dirty="0"/>
            <a:t> և </a:t>
          </a:r>
          <a:r>
            <a:rPr lang="ru-RU" sz="1800" dirty="0" err="1"/>
            <a:t>նախորդ</a:t>
          </a:r>
          <a:r>
            <a:rPr lang="ru-RU" sz="1800" dirty="0"/>
            <a:t> </a:t>
          </a:r>
          <a:r>
            <a:rPr lang="ru-RU" sz="1800" dirty="0" err="1"/>
            <a:t>հանդիպումների</a:t>
          </a:r>
          <a:r>
            <a:rPr lang="ru-RU" sz="1800" dirty="0"/>
            <a:t> </a:t>
          </a:r>
          <a:r>
            <a:rPr lang="hy-AM" sz="1800" dirty="0"/>
            <a:t>  </a:t>
          </a:r>
        </a:p>
        <a:p>
          <a:pPr algn="l">
            <a:lnSpc>
              <a:spcPct val="100000"/>
            </a:lnSpc>
            <a:buFont typeface="Arial" panose="020B0604020202020204" pitchFamily="34" charset="0"/>
            <a:buChar char="●"/>
          </a:pPr>
          <a:r>
            <a:rPr lang="hy-AM" sz="1800" dirty="0"/>
            <a:t>    </a:t>
          </a:r>
          <a:r>
            <a:rPr lang="ru-RU" sz="1800" dirty="0" err="1"/>
            <a:t>ընթացքում</a:t>
          </a:r>
          <a:r>
            <a:rPr lang="ru-RU" sz="1800" dirty="0"/>
            <a:t> </a:t>
          </a:r>
          <a:r>
            <a:rPr lang="ru-RU" sz="1800" dirty="0" err="1"/>
            <a:t>կատարած</a:t>
          </a:r>
          <a:r>
            <a:rPr lang="ru-RU" sz="1800" dirty="0"/>
            <a:t> </a:t>
          </a:r>
          <a:r>
            <a:rPr lang="ru-RU" sz="1800" dirty="0" err="1"/>
            <a:t>աշխատանքներին</a:t>
          </a:r>
          <a:r>
            <a:rPr lang="ru-RU" sz="1800" dirty="0"/>
            <a:t>։</a:t>
          </a:r>
          <a:endParaRPr lang="en-US" sz="1800" dirty="0"/>
        </a:p>
      </dgm:t>
    </dgm:pt>
    <dgm:pt modelId="{7B2C5539-A3BD-4478-AA1A-5B8FFA24171F}" type="parTrans" cxnId="{BEA3BC52-355F-4622-8808-50C6822F02DF}">
      <dgm:prSet/>
      <dgm:spPr/>
      <dgm:t>
        <a:bodyPr/>
        <a:lstStyle/>
        <a:p>
          <a:endParaRPr lang="en-US"/>
        </a:p>
      </dgm:t>
    </dgm:pt>
    <dgm:pt modelId="{6051C6A1-95A8-46AC-BDA4-B75A4E31598C}" type="sibTrans" cxnId="{BEA3BC52-355F-4622-8808-50C6822F02DF}">
      <dgm:prSet/>
      <dgm:spPr/>
      <dgm:t>
        <a:bodyPr/>
        <a:lstStyle/>
        <a:p>
          <a:endParaRPr lang="en-US"/>
        </a:p>
      </dgm:t>
    </dgm:pt>
    <dgm:pt modelId="{782ABED9-BD08-4351-AD1A-30BC46BA5B4D}">
      <dgm:prSet phldrT="[Text]" custT="1"/>
      <dgm:spPr/>
      <dgm:t>
        <a:bodyPr/>
        <a:lstStyle/>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Ճանաչել և կառավարել սեփական հույզերը,</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սահմանել իրատեսական նպատակներ, կայացնել գիտակցված որոշումներ,</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ru-RU" sz="1800" dirty="0" err="1"/>
            <a:t>հաղթահարել</a:t>
          </a:r>
          <a:r>
            <a:rPr lang="ru-RU" sz="1800" dirty="0"/>
            <a:t> </a:t>
          </a:r>
          <a:r>
            <a:rPr lang="ru-RU" sz="1800" dirty="0" err="1"/>
            <a:t>կոնֆլիկտները</a:t>
          </a:r>
          <a:r>
            <a:rPr lang="ru-RU" sz="1800" dirty="0"/>
            <a:t>,</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ru-RU" sz="1800" dirty="0" err="1"/>
            <a:t>սովորել</a:t>
          </a:r>
          <a:r>
            <a:rPr lang="ru-RU" sz="1800" dirty="0"/>
            <a:t> </a:t>
          </a:r>
          <a:r>
            <a:rPr lang="ru-RU" sz="1800" dirty="0" err="1"/>
            <a:t>աշխատել</a:t>
          </a:r>
          <a:r>
            <a:rPr lang="ru-RU" sz="1800" dirty="0"/>
            <a:t> </a:t>
          </a:r>
          <a:r>
            <a:rPr lang="ru-RU" sz="1800" dirty="0" err="1"/>
            <a:t>թիմով</a:t>
          </a:r>
          <a:r>
            <a:rPr lang="ru-RU" sz="1800" dirty="0"/>
            <a:t>, </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ru-RU" sz="1800" dirty="0" err="1"/>
            <a:t>կիրառել</a:t>
          </a:r>
          <a:r>
            <a:rPr lang="ru-RU" sz="1800" dirty="0"/>
            <a:t> </a:t>
          </a:r>
          <a:r>
            <a:rPr lang="hy-AM" sz="1800" dirty="0"/>
            <a:t>արդյունավետ </a:t>
          </a:r>
          <a:r>
            <a:rPr lang="ru-RU" sz="1800" dirty="0" err="1"/>
            <a:t>հաղորդակցման</a:t>
          </a:r>
          <a:r>
            <a:rPr lang="ru-RU" sz="1800" dirty="0"/>
            <a:t> </a:t>
          </a:r>
          <a:r>
            <a:rPr lang="ru-RU" sz="1800" dirty="0" err="1"/>
            <a:t>հմտություններ</a:t>
          </a:r>
          <a:r>
            <a:rPr lang="ru-RU" sz="1800" dirty="0"/>
            <a:t>։</a:t>
          </a:r>
          <a:endParaRPr lang="en-US" sz="1800" dirty="0"/>
        </a:p>
      </dgm:t>
    </dgm:pt>
    <dgm:pt modelId="{0811CF68-8380-4300-83D9-D6DF5E73D85E}" type="parTrans" cxnId="{56E876A6-64B5-4BC7-899A-B81945719ABE}">
      <dgm:prSet/>
      <dgm:spPr/>
      <dgm:t>
        <a:bodyPr/>
        <a:lstStyle/>
        <a:p>
          <a:endParaRPr lang="en-US"/>
        </a:p>
      </dgm:t>
    </dgm:pt>
    <dgm:pt modelId="{9A824854-C84F-413B-9C2B-38D981BE1B75}" type="sibTrans" cxnId="{56E876A6-64B5-4BC7-899A-B81945719ABE}">
      <dgm:prSet/>
      <dgm:spPr/>
      <dgm:t>
        <a:bodyPr/>
        <a:lstStyle/>
        <a:p>
          <a:endParaRPr lang="en-US"/>
        </a:p>
      </dgm:t>
    </dgm:pt>
    <dgm:pt modelId="{1950479E-BB18-4FF0-B173-90B56A42C08E}">
      <dgm:prSet phldrT="[Text]" custT="1"/>
      <dgm:spPr/>
      <dgm:t>
        <a:bodyPr/>
        <a:lstStyle/>
        <a:p>
          <a:pPr algn="l">
            <a:lnSpc>
              <a:spcPct val="100000"/>
            </a:lnSpc>
            <a:buFont typeface="Arial" panose="020B0604020202020204" pitchFamily="34" charset="0"/>
            <a:buChar char="●"/>
          </a:pPr>
          <a:endParaRPr lang="hy-AM"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Հասկանալ, թե ինչ են իրենք սովորել,</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բացահայտել, թե ինչպես կարող են կիրառել իրենց նոր գիտելիքներն ու  </a:t>
          </a:r>
        </a:p>
        <a:p>
          <a:pPr algn="l">
            <a:lnSpc>
              <a:spcPct val="100000"/>
            </a:lnSpc>
            <a:buFont typeface="Arial" panose="020B0604020202020204" pitchFamily="34" charset="0"/>
            <a:buChar char="●"/>
          </a:pPr>
          <a:r>
            <a:rPr lang="hy-AM" sz="1800" dirty="0"/>
            <a:t>    հմտություններն առօրյա կյանքում,</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կիրառել և ամրապնդել ձեռք բերված գիտելիքներն ու հմտությունները,</a:t>
          </a:r>
          <a:endParaRPr lang="en-US" sz="1800" dirty="0"/>
        </a:p>
        <a:p>
          <a:pPr algn="l">
            <a:lnSpc>
              <a:spcPct val="100000"/>
            </a:lnSpc>
            <a:buFont typeface="Arial" panose="020B0604020202020204" pitchFamily="34" charset="0"/>
            <a:buChar char="●"/>
          </a:pPr>
          <a:r>
            <a:rPr lang="hy-AM" sz="1800" dirty="0">
              <a:latin typeface="Calibri" panose="020F0502020204030204" pitchFamily="34" charset="0"/>
              <a:ea typeface="Calibri" panose="020F0502020204030204" pitchFamily="34" charset="0"/>
              <a:cs typeface="Calibri" panose="020F0502020204030204" pitchFamily="34" charset="0"/>
            </a:rPr>
            <a:t>→ </a:t>
          </a:r>
          <a:r>
            <a:rPr lang="hy-AM" sz="1800" dirty="0"/>
            <a:t>կատարել շարունակական ինքնավերլուծություն։</a:t>
          </a:r>
        </a:p>
        <a:p>
          <a:pPr algn="l">
            <a:lnSpc>
              <a:spcPct val="100000"/>
            </a:lnSpc>
            <a:buFont typeface="Arial" panose="020B0604020202020204" pitchFamily="34" charset="0"/>
            <a:buChar char="●"/>
          </a:pPr>
          <a:endParaRPr lang="en-US" sz="1800" dirty="0"/>
        </a:p>
      </dgm:t>
    </dgm:pt>
    <dgm:pt modelId="{973A94FC-2C74-467E-8B65-3A601AA78B58}" type="parTrans" cxnId="{F241467B-6D09-4431-84BC-8D0C87C9D7B7}">
      <dgm:prSet/>
      <dgm:spPr/>
      <dgm:t>
        <a:bodyPr/>
        <a:lstStyle/>
        <a:p>
          <a:endParaRPr lang="en-US"/>
        </a:p>
      </dgm:t>
    </dgm:pt>
    <dgm:pt modelId="{51DC357E-5208-442D-879F-E5A78DD69385}" type="sibTrans" cxnId="{F241467B-6D09-4431-84BC-8D0C87C9D7B7}">
      <dgm:prSet/>
      <dgm:spPr/>
      <dgm:t>
        <a:bodyPr/>
        <a:lstStyle/>
        <a:p>
          <a:endParaRPr lang="en-US"/>
        </a:p>
      </dgm:t>
    </dgm:pt>
    <dgm:pt modelId="{283B3E56-CF92-44CF-B660-ED909651CF33}" type="pres">
      <dgm:prSet presAssocID="{75BA401B-BE9F-4D56-A8B5-5C701E605D75}" presName="linear" presStyleCnt="0">
        <dgm:presLayoutVars>
          <dgm:dir/>
          <dgm:resizeHandles val="exact"/>
        </dgm:presLayoutVars>
      </dgm:prSet>
      <dgm:spPr/>
    </dgm:pt>
    <dgm:pt modelId="{0BAFCC73-FBE1-45CD-B027-A43A2C8F011E}" type="pres">
      <dgm:prSet presAssocID="{04F09EF5-D7A0-4D40-83CC-8B33EBFE15D3}" presName="comp" presStyleCnt="0"/>
      <dgm:spPr/>
    </dgm:pt>
    <dgm:pt modelId="{551764C3-A600-4C20-BB8B-5DA5D5D7F52E}" type="pres">
      <dgm:prSet presAssocID="{04F09EF5-D7A0-4D40-83CC-8B33EBFE15D3}" presName="box" presStyleLbl="node1" presStyleIdx="0" presStyleCnt="3"/>
      <dgm:spPr/>
    </dgm:pt>
    <dgm:pt modelId="{B2414DA9-03BA-49DA-B752-D0C24F7B69D5}" type="pres">
      <dgm:prSet presAssocID="{04F09EF5-D7A0-4D40-83CC-8B33EBFE15D3}" presName="img" presStyleLbl="fgImgPlace1" presStyleIdx="0" presStyleCnt="3"/>
      <dgm:spPr>
        <a:blipFill rotWithShape="1">
          <a:blip xmlns:r="http://schemas.openxmlformats.org/officeDocument/2006/relationships" r:embed="rId1"/>
          <a:srcRect/>
          <a:stretch>
            <a:fillRect/>
          </a:stretch>
        </a:blipFill>
      </dgm:spPr>
    </dgm:pt>
    <dgm:pt modelId="{E09233AA-7815-47E1-B2C7-66F1D401C4A9}" type="pres">
      <dgm:prSet presAssocID="{04F09EF5-D7A0-4D40-83CC-8B33EBFE15D3}" presName="text" presStyleLbl="node1" presStyleIdx="0" presStyleCnt="3">
        <dgm:presLayoutVars>
          <dgm:bulletEnabled val="1"/>
        </dgm:presLayoutVars>
      </dgm:prSet>
      <dgm:spPr/>
    </dgm:pt>
    <dgm:pt modelId="{E247360B-28E4-4611-BC80-4D1604C91B22}" type="pres">
      <dgm:prSet presAssocID="{6051C6A1-95A8-46AC-BDA4-B75A4E31598C}" presName="spacer" presStyleCnt="0"/>
      <dgm:spPr/>
    </dgm:pt>
    <dgm:pt modelId="{A1D37827-3DE0-4D4C-9D83-81616C041AF7}" type="pres">
      <dgm:prSet presAssocID="{782ABED9-BD08-4351-AD1A-30BC46BA5B4D}" presName="comp" presStyleCnt="0"/>
      <dgm:spPr/>
    </dgm:pt>
    <dgm:pt modelId="{9B8F646E-8E1A-4F88-83AE-7CE312EA7213}" type="pres">
      <dgm:prSet presAssocID="{782ABED9-BD08-4351-AD1A-30BC46BA5B4D}" presName="box" presStyleLbl="node1" presStyleIdx="1" presStyleCnt="3"/>
      <dgm:spPr/>
    </dgm:pt>
    <dgm:pt modelId="{42FACB57-C5EB-4851-81B5-15B0D3A9B57E}" type="pres">
      <dgm:prSet presAssocID="{782ABED9-BD08-4351-AD1A-30BC46BA5B4D}" presName="img" presStyleLbl="fgImgPlace1" presStyleIdx="1" presStyleCnt="3"/>
      <dgm:spPr>
        <a:blipFill rotWithShape="1">
          <a:blip xmlns:r="http://schemas.openxmlformats.org/officeDocument/2006/relationships" r:embed="rId2"/>
          <a:srcRect/>
          <a:stretch>
            <a:fillRect/>
          </a:stretch>
        </a:blipFill>
      </dgm:spPr>
    </dgm:pt>
    <dgm:pt modelId="{139AB8A2-1FF6-4DAE-AD5F-313F63F87CAB}" type="pres">
      <dgm:prSet presAssocID="{782ABED9-BD08-4351-AD1A-30BC46BA5B4D}" presName="text" presStyleLbl="node1" presStyleIdx="1" presStyleCnt="3">
        <dgm:presLayoutVars>
          <dgm:bulletEnabled val="1"/>
        </dgm:presLayoutVars>
      </dgm:prSet>
      <dgm:spPr/>
    </dgm:pt>
    <dgm:pt modelId="{16717D30-8D21-47C5-A820-0691E9985401}" type="pres">
      <dgm:prSet presAssocID="{9A824854-C84F-413B-9C2B-38D981BE1B75}" presName="spacer" presStyleCnt="0"/>
      <dgm:spPr/>
    </dgm:pt>
    <dgm:pt modelId="{8919B96E-B118-4F7D-895A-9A90927EE0C6}" type="pres">
      <dgm:prSet presAssocID="{1950479E-BB18-4FF0-B173-90B56A42C08E}" presName="comp" presStyleCnt="0"/>
      <dgm:spPr/>
    </dgm:pt>
    <dgm:pt modelId="{A92F7C05-478A-47E3-8472-9C95CD294560}" type="pres">
      <dgm:prSet presAssocID="{1950479E-BB18-4FF0-B173-90B56A42C08E}" presName="box" presStyleLbl="node1" presStyleIdx="2" presStyleCnt="3"/>
      <dgm:spPr/>
    </dgm:pt>
    <dgm:pt modelId="{A823A780-EAD2-4933-B29F-607B87961A54}" type="pres">
      <dgm:prSet presAssocID="{1950479E-BB18-4FF0-B173-90B56A42C08E}" presName="img" presStyleLbl="fgImgPlace1" presStyleIdx="2" presStyleCnt="3"/>
      <dgm:spPr>
        <a:blipFill rotWithShape="1">
          <a:blip xmlns:r="http://schemas.openxmlformats.org/officeDocument/2006/relationships" r:embed="rId3"/>
          <a:srcRect/>
          <a:stretch>
            <a:fillRect/>
          </a:stretch>
        </a:blipFill>
      </dgm:spPr>
    </dgm:pt>
    <dgm:pt modelId="{D3052144-7A60-4E3A-9CEF-4F2F4487BC40}" type="pres">
      <dgm:prSet presAssocID="{1950479E-BB18-4FF0-B173-90B56A42C08E}" presName="text" presStyleLbl="node1" presStyleIdx="2" presStyleCnt="3">
        <dgm:presLayoutVars>
          <dgm:bulletEnabled val="1"/>
        </dgm:presLayoutVars>
      </dgm:prSet>
      <dgm:spPr/>
    </dgm:pt>
  </dgm:ptLst>
  <dgm:cxnLst>
    <dgm:cxn modelId="{42BC3816-959F-4FE6-B193-35C33F362BD6}" type="presOf" srcId="{75BA401B-BE9F-4D56-A8B5-5C701E605D75}" destId="{283B3E56-CF92-44CF-B660-ED909651CF33}" srcOrd="0" destOrd="0" presId="urn:microsoft.com/office/officeart/2005/8/layout/vList4"/>
    <dgm:cxn modelId="{DBEA5D22-00B6-481A-A21B-1683FDC8738D}" type="presOf" srcId="{1950479E-BB18-4FF0-B173-90B56A42C08E}" destId="{D3052144-7A60-4E3A-9CEF-4F2F4487BC40}" srcOrd="1" destOrd="0" presId="urn:microsoft.com/office/officeart/2005/8/layout/vList4"/>
    <dgm:cxn modelId="{23CD5232-E2A5-4286-9CAB-26D3EA51B527}" type="presOf" srcId="{782ABED9-BD08-4351-AD1A-30BC46BA5B4D}" destId="{139AB8A2-1FF6-4DAE-AD5F-313F63F87CAB}" srcOrd="1" destOrd="0" presId="urn:microsoft.com/office/officeart/2005/8/layout/vList4"/>
    <dgm:cxn modelId="{4F6B9E42-DB80-4B04-998D-0754EBF2E29C}" type="presOf" srcId="{782ABED9-BD08-4351-AD1A-30BC46BA5B4D}" destId="{9B8F646E-8E1A-4F88-83AE-7CE312EA7213}" srcOrd="0" destOrd="0" presId="urn:microsoft.com/office/officeart/2005/8/layout/vList4"/>
    <dgm:cxn modelId="{BEA3BC52-355F-4622-8808-50C6822F02DF}" srcId="{75BA401B-BE9F-4D56-A8B5-5C701E605D75}" destId="{04F09EF5-D7A0-4D40-83CC-8B33EBFE15D3}" srcOrd="0" destOrd="0" parTransId="{7B2C5539-A3BD-4478-AA1A-5B8FFA24171F}" sibTransId="{6051C6A1-95A8-46AC-BDA4-B75A4E31598C}"/>
    <dgm:cxn modelId="{F241467B-6D09-4431-84BC-8D0C87C9D7B7}" srcId="{75BA401B-BE9F-4D56-A8B5-5C701E605D75}" destId="{1950479E-BB18-4FF0-B173-90B56A42C08E}" srcOrd="2" destOrd="0" parTransId="{973A94FC-2C74-467E-8B65-3A601AA78B58}" sibTransId="{51DC357E-5208-442D-879F-E5A78DD69385}"/>
    <dgm:cxn modelId="{407E0786-26D8-4862-A912-D3769CDF1C18}" type="presOf" srcId="{04F09EF5-D7A0-4D40-83CC-8B33EBFE15D3}" destId="{E09233AA-7815-47E1-B2C7-66F1D401C4A9}" srcOrd="1" destOrd="0" presId="urn:microsoft.com/office/officeart/2005/8/layout/vList4"/>
    <dgm:cxn modelId="{56E876A6-64B5-4BC7-899A-B81945719ABE}" srcId="{75BA401B-BE9F-4D56-A8B5-5C701E605D75}" destId="{782ABED9-BD08-4351-AD1A-30BC46BA5B4D}" srcOrd="1" destOrd="0" parTransId="{0811CF68-8380-4300-83D9-D6DF5E73D85E}" sibTransId="{9A824854-C84F-413B-9C2B-38D981BE1B75}"/>
    <dgm:cxn modelId="{7A8DE2C5-275D-4493-B6E2-C6894DF70B59}" type="presOf" srcId="{04F09EF5-D7A0-4D40-83CC-8B33EBFE15D3}" destId="{551764C3-A600-4C20-BB8B-5DA5D5D7F52E}" srcOrd="0" destOrd="0" presId="urn:microsoft.com/office/officeart/2005/8/layout/vList4"/>
    <dgm:cxn modelId="{C5EAAEDA-F7C6-4468-87E1-A95533E5BB94}" type="presOf" srcId="{1950479E-BB18-4FF0-B173-90B56A42C08E}" destId="{A92F7C05-478A-47E3-8472-9C95CD294560}" srcOrd="0" destOrd="0" presId="urn:microsoft.com/office/officeart/2005/8/layout/vList4"/>
    <dgm:cxn modelId="{075A4421-F24E-4AC6-9526-762FB180C8A5}" type="presParOf" srcId="{283B3E56-CF92-44CF-B660-ED909651CF33}" destId="{0BAFCC73-FBE1-45CD-B027-A43A2C8F011E}" srcOrd="0" destOrd="0" presId="urn:microsoft.com/office/officeart/2005/8/layout/vList4"/>
    <dgm:cxn modelId="{34B43F31-79E9-4909-98B2-20CA1E7456F6}" type="presParOf" srcId="{0BAFCC73-FBE1-45CD-B027-A43A2C8F011E}" destId="{551764C3-A600-4C20-BB8B-5DA5D5D7F52E}" srcOrd="0" destOrd="0" presId="urn:microsoft.com/office/officeart/2005/8/layout/vList4"/>
    <dgm:cxn modelId="{D26CF535-B1E5-4A40-807B-6346491BBA63}" type="presParOf" srcId="{0BAFCC73-FBE1-45CD-B027-A43A2C8F011E}" destId="{B2414DA9-03BA-49DA-B752-D0C24F7B69D5}" srcOrd="1" destOrd="0" presId="urn:microsoft.com/office/officeart/2005/8/layout/vList4"/>
    <dgm:cxn modelId="{D852EA72-CEA8-41D4-90BD-AE8E85A6C7FE}" type="presParOf" srcId="{0BAFCC73-FBE1-45CD-B027-A43A2C8F011E}" destId="{E09233AA-7815-47E1-B2C7-66F1D401C4A9}" srcOrd="2" destOrd="0" presId="urn:microsoft.com/office/officeart/2005/8/layout/vList4"/>
    <dgm:cxn modelId="{D76A2EFD-38F7-49FF-909B-3744844A41E1}" type="presParOf" srcId="{283B3E56-CF92-44CF-B660-ED909651CF33}" destId="{E247360B-28E4-4611-BC80-4D1604C91B22}" srcOrd="1" destOrd="0" presId="urn:microsoft.com/office/officeart/2005/8/layout/vList4"/>
    <dgm:cxn modelId="{F2FEA6B1-4864-4171-9A54-A184C76F0D9A}" type="presParOf" srcId="{283B3E56-CF92-44CF-B660-ED909651CF33}" destId="{A1D37827-3DE0-4D4C-9D83-81616C041AF7}" srcOrd="2" destOrd="0" presId="urn:microsoft.com/office/officeart/2005/8/layout/vList4"/>
    <dgm:cxn modelId="{18DD3666-5E7D-4312-B1DE-B7A8BB1852F3}" type="presParOf" srcId="{A1D37827-3DE0-4D4C-9D83-81616C041AF7}" destId="{9B8F646E-8E1A-4F88-83AE-7CE312EA7213}" srcOrd="0" destOrd="0" presId="urn:microsoft.com/office/officeart/2005/8/layout/vList4"/>
    <dgm:cxn modelId="{8E380C0D-2B34-4A1B-B015-72B3FB1FDA3A}" type="presParOf" srcId="{A1D37827-3DE0-4D4C-9D83-81616C041AF7}" destId="{42FACB57-C5EB-4851-81B5-15B0D3A9B57E}" srcOrd="1" destOrd="0" presId="urn:microsoft.com/office/officeart/2005/8/layout/vList4"/>
    <dgm:cxn modelId="{26CCE3DF-5DE8-4D26-B4ED-B324F47B4025}" type="presParOf" srcId="{A1D37827-3DE0-4D4C-9D83-81616C041AF7}" destId="{139AB8A2-1FF6-4DAE-AD5F-313F63F87CAB}" srcOrd="2" destOrd="0" presId="urn:microsoft.com/office/officeart/2005/8/layout/vList4"/>
    <dgm:cxn modelId="{E96116A0-A4BD-4141-9FF3-D22B459DCB26}" type="presParOf" srcId="{283B3E56-CF92-44CF-B660-ED909651CF33}" destId="{16717D30-8D21-47C5-A820-0691E9985401}" srcOrd="3" destOrd="0" presId="urn:microsoft.com/office/officeart/2005/8/layout/vList4"/>
    <dgm:cxn modelId="{F5A0AE62-7EDF-4DF4-A866-B6D793BAACDE}" type="presParOf" srcId="{283B3E56-CF92-44CF-B660-ED909651CF33}" destId="{8919B96E-B118-4F7D-895A-9A90927EE0C6}" srcOrd="4" destOrd="0" presId="urn:microsoft.com/office/officeart/2005/8/layout/vList4"/>
    <dgm:cxn modelId="{C8C409FC-8A9C-496C-8F22-2BFD1452AF87}" type="presParOf" srcId="{8919B96E-B118-4F7D-895A-9A90927EE0C6}" destId="{A92F7C05-478A-47E3-8472-9C95CD294560}" srcOrd="0" destOrd="0" presId="urn:microsoft.com/office/officeart/2005/8/layout/vList4"/>
    <dgm:cxn modelId="{66247C64-972D-416D-95FD-A048C1F99E2C}" type="presParOf" srcId="{8919B96E-B118-4F7D-895A-9A90927EE0C6}" destId="{A823A780-EAD2-4933-B29F-607B87961A54}" srcOrd="1" destOrd="0" presId="urn:microsoft.com/office/officeart/2005/8/layout/vList4"/>
    <dgm:cxn modelId="{1C5D4F6A-FE78-46F4-B43B-646A46CE624C}" type="presParOf" srcId="{8919B96E-B118-4F7D-895A-9A90927EE0C6}" destId="{D3052144-7A60-4E3A-9CEF-4F2F4487BC40}" srcOrd="2" destOrd="0" presId="urn:microsoft.com/office/officeart/2005/8/layout/vList4"/>
  </dgm:cxnLst>
  <dgm:bg>
    <a:solidFill>
      <a:schemeClr val="bg1"/>
    </a:solidFill>
  </dgm:bg>
  <dgm:whole>
    <a:ln>
      <a:solidFill>
        <a:schemeClr val="bg1"/>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0B6D2-3D3E-4B07-8936-542E39E78DB8}">
      <dsp:nvSpPr>
        <dsp:cNvPr id="0" name=""/>
        <dsp:cNvSpPr/>
      </dsp:nvSpPr>
      <dsp:spPr>
        <a:xfrm>
          <a:off x="0" y="3794732"/>
          <a:ext cx="109775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36E49F-FA2B-4AD0-8F91-9D030285EA47}">
      <dsp:nvSpPr>
        <dsp:cNvPr id="0" name=""/>
        <dsp:cNvSpPr/>
      </dsp:nvSpPr>
      <dsp:spPr>
        <a:xfrm>
          <a:off x="0" y="2654674"/>
          <a:ext cx="109775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7B023-7241-4229-B954-4FBEF693334A}">
      <dsp:nvSpPr>
        <dsp:cNvPr id="0" name=""/>
        <dsp:cNvSpPr/>
      </dsp:nvSpPr>
      <dsp:spPr>
        <a:xfrm>
          <a:off x="0" y="1514617"/>
          <a:ext cx="109775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CB92E7-6702-407A-9DB1-6A3C312371F7}">
      <dsp:nvSpPr>
        <dsp:cNvPr id="0" name=""/>
        <dsp:cNvSpPr/>
      </dsp:nvSpPr>
      <dsp:spPr>
        <a:xfrm>
          <a:off x="0" y="374559"/>
          <a:ext cx="1097751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D9D387-5894-4632-A405-F7D213784BCF}">
      <dsp:nvSpPr>
        <dsp:cNvPr id="0" name=""/>
        <dsp:cNvSpPr/>
      </dsp:nvSpPr>
      <dsp:spPr>
        <a:xfrm>
          <a:off x="2854152" y="806"/>
          <a:ext cx="8123358" cy="37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hy-AM" sz="2000" kern="1200" dirty="0"/>
            <a:t> </a:t>
          </a:r>
          <a:endParaRPr lang="en-US" sz="2000" kern="1200" dirty="0"/>
        </a:p>
      </dsp:txBody>
      <dsp:txXfrm>
        <a:off x="2854152" y="806"/>
        <a:ext cx="8123358" cy="373752"/>
      </dsp:txXfrm>
    </dsp:sp>
    <dsp:sp modelId="{36975FB4-4CE2-470B-A04A-C46E6FA98C53}">
      <dsp:nvSpPr>
        <dsp:cNvPr id="0" name=""/>
        <dsp:cNvSpPr/>
      </dsp:nvSpPr>
      <dsp:spPr>
        <a:xfrm>
          <a:off x="0" y="806"/>
          <a:ext cx="2854152" cy="37375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hy-AM" sz="2000" kern="1200"/>
            <a:t>Քայլ 1</a:t>
          </a:r>
          <a:endParaRPr lang="en-US" sz="2000" kern="1200" dirty="0"/>
        </a:p>
      </dsp:txBody>
      <dsp:txXfrm>
        <a:off x="18248" y="19054"/>
        <a:ext cx="2817656" cy="355504"/>
      </dsp:txXfrm>
    </dsp:sp>
    <dsp:sp modelId="{09E40396-7DD6-4199-818C-6A6688C7D566}">
      <dsp:nvSpPr>
        <dsp:cNvPr id="0" name=""/>
        <dsp:cNvSpPr/>
      </dsp:nvSpPr>
      <dsp:spPr>
        <a:xfrm>
          <a:off x="0" y="406091"/>
          <a:ext cx="10977510" cy="747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Tx/>
            <a:buSzPts val="1000"/>
            <a:buFontTx/>
            <a:buNone/>
          </a:pPr>
          <a:r>
            <a:rPr kumimoji="0" lang="hy-AM" sz="1600" b="0" i="1" u="none" strike="noStrike" kern="1200" cap="none" spc="0" normalizeH="0" baseline="0" noProof="0">
              <a:ln>
                <a:noFill/>
              </a:ln>
              <a:solidFill>
                <a:srgbClr val="231F20"/>
              </a:solidFill>
              <a:effectLst/>
              <a:uLnTx/>
              <a:uFillTx/>
              <a:latin typeface="Arial"/>
              <a:ea typeface="Merriweather" panose="00000500000000000000" pitchFamily="2" charset="-52"/>
              <a:cs typeface="Merriweather" panose="00000500000000000000" pitchFamily="2" charset="-52"/>
            </a:rPr>
            <a:t>  </a:t>
          </a:r>
          <a:r>
            <a:rPr kumimoji="0" lang="hy-AM" sz="1800" b="0" i="1" u="none" strike="noStrike" kern="1200" cap="none" spc="0" normalizeH="0" baseline="0" noProof="0">
              <a:ln>
                <a:noFill/>
              </a:ln>
              <a:solidFill>
                <a:srgbClr val="231F20"/>
              </a:solidFill>
              <a:effectLst/>
              <a:uLnTx/>
              <a:uFillTx/>
              <a:latin typeface="Arial"/>
              <a:ea typeface="Merriweather" panose="00000500000000000000" pitchFamily="2" charset="-52"/>
              <a:cs typeface="Merriweather" panose="00000500000000000000" pitchFamily="2" charset="-52"/>
            </a:rPr>
            <a:t>ՀՄԿ-ի կողմից պաշտոնական գրություն մարզպետարաններին և Երևանի քաղաքապետարանին ծրագրի </a:t>
          </a:r>
          <a:r>
            <a:rPr kumimoji="0" lang="hy-AM" sz="1800" b="0" i="1" u="none" strike="noStrike" kern="1200" cap="none" spc="0" normalizeH="0" noProof="0">
              <a:ln>
                <a:noFill/>
              </a:ln>
              <a:solidFill>
                <a:srgbClr val="231F20"/>
              </a:solidFill>
              <a:effectLst/>
              <a:uLnTx/>
              <a:uFillTx/>
              <a:latin typeface="Arial"/>
              <a:ea typeface="Merriweather" panose="00000500000000000000" pitchFamily="2" charset="-52"/>
              <a:cs typeface="Merriweather" panose="00000500000000000000" pitchFamily="2" charset="-52"/>
            </a:rPr>
            <a:t>շրջանակում իրականացվող գործողությունների և դրանց ժամկետների վերաբերյալ։ </a:t>
          </a:r>
          <a:endParaRPr lang="en-US" sz="1600" kern="1200" dirty="0"/>
        </a:p>
      </dsp:txBody>
      <dsp:txXfrm>
        <a:off x="0" y="406091"/>
        <a:ext cx="10977510" cy="747617"/>
      </dsp:txXfrm>
    </dsp:sp>
    <dsp:sp modelId="{07BEC3E8-9C36-4B66-A3B1-1CDDB587A927}">
      <dsp:nvSpPr>
        <dsp:cNvPr id="0" name=""/>
        <dsp:cNvSpPr/>
      </dsp:nvSpPr>
      <dsp:spPr>
        <a:xfrm>
          <a:off x="2854152" y="1140864"/>
          <a:ext cx="8123358" cy="37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hy-AM" sz="2000" kern="1200" dirty="0"/>
            <a:t> </a:t>
          </a:r>
          <a:endParaRPr lang="en-US" sz="2000" kern="1200" dirty="0"/>
        </a:p>
      </dsp:txBody>
      <dsp:txXfrm>
        <a:off x="2854152" y="1140864"/>
        <a:ext cx="8123358" cy="373752"/>
      </dsp:txXfrm>
    </dsp:sp>
    <dsp:sp modelId="{F08A0C81-536F-42AC-9458-62DCF172B514}">
      <dsp:nvSpPr>
        <dsp:cNvPr id="0" name=""/>
        <dsp:cNvSpPr/>
      </dsp:nvSpPr>
      <dsp:spPr>
        <a:xfrm>
          <a:off x="0" y="1129711"/>
          <a:ext cx="2854152" cy="37375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hy-AM" sz="2000" kern="1200"/>
            <a:t>Քայլ 2</a:t>
          </a:r>
          <a:endParaRPr lang="en-US" sz="2000" kern="1200"/>
        </a:p>
      </dsp:txBody>
      <dsp:txXfrm>
        <a:off x="18248" y="1147959"/>
        <a:ext cx="2817656" cy="355504"/>
      </dsp:txXfrm>
    </dsp:sp>
    <dsp:sp modelId="{B19970E2-8C6D-41E1-AD67-411E095C1199}">
      <dsp:nvSpPr>
        <dsp:cNvPr id="0" name=""/>
        <dsp:cNvSpPr/>
      </dsp:nvSpPr>
      <dsp:spPr>
        <a:xfrm>
          <a:off x="0" y="1522562"/>
          <a:ext cx="10977510" cy="747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SzPts val="1000"/>
            <a:buChar char="•"/>
          </a:pPr>
          <a:r>
            <a:rPr lang="hy-AM" sz="1800" i="1" kern="1200">
              <a:solidFill>
                <a:srgbClr val="231F20"/>
              </a:solidFill>
              <a:latin typeface="+mn-lt"/>
              <a:ea typeface="Merriweather" panose="00000500000000000000" pitchFamily="2" charset="-52"/>
              <a:cs typeface="Merriweather" panose="00000500000000000000" pitchFamily="2" charset="-52"/>
            </a:rPr>
            <a:t>Մարզպետարանների և Երևանի քաղաքապետարանի կողմից իրազեկում </a:t>
          </a:r>
          <a:r>
            <a:rPr kumimoji="0" lang="hy-AM" sz="1800" b="0" i="1" u="none" strike="noStrike" kern="1200" cap="none" spc="0" normalizeH="0" baseline="0" noProof="0">
              <a:ln>
                <a:noFill/>
              </a:ln>
              <a:solidFill>
                <a:srgbClr val="231F20"/>
              </a:solidFill>
              <a:effectLst/>
              <a:uLnTx/>
              <a:uFillTx/>
              <a:latin typeface="+mn-lt"/>
              <a:ea typeface="Merriweather" panose="00000500000000000000" pitchFamily="2" charset="-52"/>
              <a:cs typeface="Merriweather" panose="00000500000000000000" pitchFamily="2" charset="-52"/>
            </a:rPr>
            <a:t>դպրոցի տնօրեններին շրջաբերականի միջոցով։</a:t>
          </a:r>
          <a:endParaRPr lang="en-US" sz="1800" kern="1200">
            <a:latin typeface="+mn-lt"/>
          </a:endParaRPr>
        </a:p>
      </dsp:txBody>
      <dsp:txXfrm>
        <a:off x="0" y="1522562"/>
        <a:ext cx="10977510" cy="747617"/>
      </dsp:txXfrm>
    </dsp:sp>
    <dsp:sp modelId="{0DCEA8AE-4B93-4054-BC44-44DC62AEC586}">
      <dsp:nvSpPr>
        <dsp:cNvPr id="0" name=""/>
        <dsp:cNvSpPr/>
      </dsp:nvSpPr>
      <dsp:spPr>
        <a:xfrm>
          <a:off x="2854152" y="2280922"/>
          <a:ext cx="8123358" cy="37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hy-AM" sz="2000" kern="1200" dirty="0"/>
            <a:t> </a:t>
          </a:r>
          <a:endParaRPr lang="en-US" sz="2000" kern="1200" dirty="0"/>
        </a:p>
      </dsp:txBody>
      <dsp:txXfrm>
        <a:off x="2854152" y="2280922"/>
        <a:ext cx="8123358" cy="373752"/>
      </dsp:txXfrm>
    </dsp:sp>
    <dsp:sp modelId="{85AE369E-BC2D-454C-8328-4C10E9B71FD4}">
      <dsp:nvSpPr>
        <dsp:cNvPr id="0" name=""/>
        <dsp:cNvSpPr/>
      </dsp:nvSpPr>
      <dsp:spPr>
        <a:xfrm>
          <a:off x="0" y="2280922"/>
          <a:ext cx="2854152" cy="37375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hy-AM" sz="2000" kern="1200"/>
            <a:t>Քայլ 3</a:t>
          </a:r>
          <a:endParaRPr lang="en-US" sz="2000" kern="1200"/>
        </a:p>
      </dsp:txBody>
      <dsp:txXfrm>
        <a:off x="18248" y="2299170"/>
        <a:ext cx="2817656" cy="355504"/>
      </dsp:txXfrm>
    </dsp:sp>
    <dsp:sp modelId="{56DEA288-C11E-4C54-9005-FE3075B1BA0E}">
      <dsp:nvSpPr>
        <dsp:cNvPr id="0" name=""/>
        <dsp:cNvSpPr/>
      </dsp:nvSpPr>
      <dsp:spPr>
        <a:xfrm>
          <a:off x="0" y="2686206"/>
          <a:ext cx="10977510" cy="747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Tx/>
            <a:buSzPts val="1000"/>
            <a:buFontTx/>
            <a:buNone/>
          </a:pPr>
          <a:r>
            <a:rPr lang="hy-AM" sz="1600" i="1" kern="1200">
              <a:solidFill>
                <a:srgbClr val="231F20"/>
              </a:solidFill>
              <a:latin typeface="Arial"/>
              <a:ea typeface="Tahoma" panose="020B0604030504040204" pitchFamily="34" charset="0"/>
              <a:cs typeface="Tahoma" panose="020B0604030504040204" pitchFamily="34" charset="0"/>
            </a:rPr>
            <a:t>   </a:t>
          </a:r>
          <a:r>
            <a:rPr lang="hy-AM" sz="1800" i="1" kern="1200">
              <a:solidFill>
                <a:srgbClr val="231F20"/>
              </a:solidFill>
              <a:latin typeface="Arial"/>
              <a:ea typeface="Tahoma" panose="020B0604030504040204" pitchFamily="34" charset="0"/>
              <a:cs typeface="Tahoma" panose="020B0604030504040204" pitchFamily="34" charset="0"/>
            </a:rPr>
            <a:t>Վերապատրաստված հոգեբանների կողմից 8-10 ուսուցչի համար </a:t>
          </a:r>
          <a:r>
            <a:rPr kumimoji="0" lang="hy-AM" sz="1800" b="0" i="1" u="none" strike="noStrike" kern="1200"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դասընթացի կազմակերպում</a:t>
          </a:r>
          <a:r>
            <a:rPr kumimoji="0" lang="hy-AM" sz="1800" b="0" i="1" u="none" strike="noStrike" kern="1200" cap="none" spc="0" normalizeH="0" noProof="0">
              <a:ln>
                <a:noFill/>
              </a:ln>
              <a:solidFill>
                <a:srgbClr val="231F20"/>
              </a:solidFill>
              <a:effectLst/>
              <a:uLnTx/>
              <a:uFillTx/>
              <a:latin typeface="Arial"/>
              <a:ea typeface="Tahoma" panose="020B0604030504040204" pitchFamily="34" charset="0"/>
              <a:cs typeface="Tahoma" panose="020B0604030504040204" pitchFamily="34" charset="0"/>
            </a:rPr>
            <a:t> և իրականացում հունիս կամ օգոստոս</a:t>
          </a:r>
          <a:r>
            <a:rPr kumimoji="0" lang="hy-AM" sz="1800" b="0" i="1" u="none" strike="noStrike" kern="1200"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 ամիսներին։</a:t>
          </a:r>
          <a:endParaRPr lang="en-US" sz="1600" kern="1200" dirty="0"/>
        </a:p>
      </dsp:txBody>
      <dsp:txXfrm>
        <a:off x="0" y="2686206"/>
        <a:ext cx="10977510" cy="747617"/>
      </dsp:txXfrm>
    </dsp:sp>
    <dsp:sp modelId="{5CA3F638-AD28-4F61-A510-7908F5D65C5F}">
      <dsp:nvSpPr>
        <dsp:cNvPr id="0" name=""/>
        <dsp:cNvSpPr/>
      </dsp:nvSpPr>
      <dsp:spPr>
        <a:xfrm>
          <a:off x="2854152" y="3420979"/>
          <a:ext cx="8123358" cy="37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US" sz="2000" kern="1200" dirty="0"/>
        </a:p>
      </dsp:txBody>
      <dsp:txXfrm>
        <a:off x="2854152" y="3420979"/>
        <a:ext cx="8123358" cy="373752"/>
      </dsp:txXfrm>
    </dsp:sp>
    <dsp:sp modelId="{122BE185-BC1F-4FD9-B738-B16450CF790B}">
      <dsp:nvSpPr>
        <dsp:cNvPr id="0" name=""/>
        <dsp:cNvSpPr/>
      </dsp:nvSpPr>
      <dsp:spPr>
        <a:xfrm>
          <a:off x="0" y="3420979"/>
          <a:ext cx="2854152" cy="373752"/>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hy-AM" sz="2000" kern="1200"/>
            <a:t>Քայլ 4</a:t>
          </a:r>
          <a:endParaRPr lang="en-US" sz="2000" kern="1200" dirty="0"/>
        </a:p>
      </dsp:txBody>
      <dsp:txXfrm>
        <a:off x="18248" y="3439227"/>
        <a:ext cx="2817656" cy="355504"/>
      </dsp:txXfrm>
    </dsp:sp>
    <dsp:sp modelId="{C81E5C69-13C7-460B-A0E1-D0EB09D3DE72}">
      <dsp:nvSpPr>
        <dsp:cNvPr id="0" name=""/>
        <dsp:cNvSpPr/>
      </dsp:nvSpPr>
      <dsp:spPr>
        <a:xfrm>
          <a:off x="0" y="3794732"/>
          <a:ext cx="10977510" cy="747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lrTx/>
            <a:buSzPts val="1000"/>
            <a:buFontTx/>
            <a:buNone/>
          </a:pPr>
          <a:r>
            <a:rPr kumimoji="0" lang="hy-AM" sz="1600" b="0" i="1" u="none" strike="noStrike" kern="1200"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   </a:t>
          </a:r>
          <a:r>
            <a:rPr kumimoji="0" lang="hy-AM" sz="1800" b="0" i="1" u="none" strike="noStrike" kern="1200"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Ուսուցիչների կողմից մոդուլային ուսումնական ծրագրի իրականացում սեպտեմբերից դեկտեմբեր ամիսների ընթացքում </a:t>
          </a:r>
          <a:r>
            <a:rPr lang="en-US" sz="1800" i="1" kern="1200">
              <a:solidFill>
                <a:srgbClr val="231F20"/>
              </a:solidFill>
              <a:latin typeface="Arial"/>
              <a:ea typeface="Tahoma" panose="020B0604030504040204" pitchFamily="34" charset="0"/>
              <a:cs typeface="Tahoma" panose="020B0604030504040204" pitchFamily="34" charset="0"/>
            </a:rPr>
            <a:t>(</a:t>
          </a:r>
          <a:r>
            <a:rPr lang="hy-AM" sz="1800" i="1" kern="1200">
              <a:solidFill>
                <a:srgbClr val="231F20"/>
              </a:solidFill>
              <a:latin typeface="Arial"/>
              <a:ea typeface="Tahoma" panose="020B0604030504040204" pitchFamily="34" charset="0"/>
              <a:cs typeface="Tahoma" panose="020B0604030504040204" pitchFamily="34" charset="0"/>
            </a:rPr>
            <a:t>անհրաժեշտության դեպքում հոգեբանների հետ համատեղ դասավանդման միջոցով</a:t>
          </a:r>
          <a:r>
            <a:rPr lang="en-US" sz="1800" i="1" kern="1200">
              <a:solidFill>
                <a:srgbClr val="231F20"/>
              </a:solidFill>
              <a:latin typeface="Arial"/>
              <a:ea typeface="Tahoma" panose="020B0604030504040204" pitchFamily="34" charset="0"/>
              <a:cs typeface="Tahoma" panose="020B0604030504040204" pitchFamily="34" charset="0"/>
            </a:rPr>
            <a:t>)</a:t>
          </a:r>
          <a:r>
            <a:rPr kumimoji="0" lang="hy-AM" sz="1800" b="0" i="1" u="none" strike="noStrike" kern="1200" cap="none" spc="0" normalizeH="0" baseline="0" noProof="0">
              <a:ln>
                <a:noFill/>
              </a:ln>
              <a:solidFill>
                <a:srgbClr val="231F20"/>
              </a:solidFill>
              <a:effectLst/>
              <a:uLnTx/>
              <a:uFillTx/>
              <a:latin typeface="Arial"/>
              <a:ea typeface="Tahoma" panose="020B0604030504040204" pitchFamily="34" charset="0"/>
              <a:cs typeface="Tahoma" panose="020B0604030504040204" pitchFamily="34" charset="0"/>
            </a:rPr>
            <a:t>։</a:t>
          </a:r>
          <a:endParaRPr lang="en-US" sz="1600" kern="1200" dirty="0"/>
        </a:p>
      </dsp:txBody>
      <dsp:txXfrm>
        <a:off x="0" y="3794732"/>
        <a:ext cx="10977510" cy="7476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0204-A782-444F-9C30-B1C15B718C3C}">
      <dsp:nvSpPr>
        <dsp:cNvPr id="0" name=""/>
        <dsp:cNvSpPr/>
      </dsp:nvSpPr>
      <dsp:spPr>
        <a:xfrm>
          <a:off x="0" y="2761"/>
          <a:ext cx="120992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99494-4A26-465F-A00C-21318DC838F0}">
      <dsp:nvSpPr>
        <dsp:cNvPr id="0" name=""/>
        <dsp:cNvSpPr/>
      </dsp:nvSpPr>
      <dsp:spPr>
        <a:xfrm>
          <a:off x="0" y="2761"/>
          <a:ext cx="70393" cy="56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hy-AM" sz="800" kern="1200" dirty="0">
              <a:solidFill>
                <a:srgbClr val="0070C0"/>
              </a:solidFill>
            </a:rPr>
            <a:t>․</a:t>
          </a:r>
          <a:endParaRPr lang="en-US" sz="800" kern="1200" dirty="0">
            <a:solidFill>
              <a:srgbClr val="0070C0"/>
            </a:solidFill>
          </a:endParaRPr>
        </a:p>
      </dsp:txBody>
      <dsp:txXfrm>
        <a:off x="0" y="2761"/>
        <a:ext cx="70393" cy="5650130"/>
      </dsp:txXfrm>
    </dsp:sp>
    <dsp:sp modelId="{A96A7786-7510-401B-AFE7-5890F2A9ED37}">
      <dsp:nvSpPr>
        <dsp:cNvPr id="0" name=""/>
        <dsp:cNvSpPr/>
      </dsp:nvSpPr>
      <dsp:spPr>
        <a:xfrm>
          <a:off x="251882" y="146816"/>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effectLst/>
              <a:ea typeface="GHEA Grapalat" panose="02000506050000020003" pitchFamily="50" charset="0"/>
              <a:cs typeface="GHEA Grapalat" panose="02000506050000020003" pitchFamily="50" charset="0"/>
            </a:rPr>
            <a:t>Դպրոցը որպես հոգեկան առողջության պահմանմանն աջակցող կարևոր օղակ</a:t>
          </a:r>
          <a:endParaRPr lang="en-US" sz="1800" kern="1200" dirty="0">
            <a:solidFill>
              <a:srgbClr val="0070C0"/>
            </a:solidFill>
          </a:endParaRPr>
        </a:p>
      </dsp:txBody>
      <dsp:txXfrm>
        <a:off x="251882" y="146816"/>
        <a:ext cx="9497932" cy="594532"/>
      </dsp:txXfrm>
    </dsp:sp>
    <dsp:sp modelId="{B77C370C-7723-419B-8578-7E6726792DD0}">
      <dsp:nvSpPr>
        <dsp:cNvPr id="0" name=""/>
        <dsp:cNvSpPr/>
      </dsp:nvSpPr>
      <dsp:spPr>
        <a:xfrm>
          <a:off x="70393" y="627021"/>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F7D4F-CFF9-43A2-91FA-ED12AF35DA89}">
      <dsp:nvSpPr>
        <dsp:cNvPr id="0" name=""/>
        <dsp:cNvSpPr/>
      </dsp:nvSpPr>
      <dsp:spPr>
        <a:xfrm>
          <a:off x="251882" y="656747"/>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a:solidFill>
                <a:srgbClr val="0070C0"/>
              </a:solidFill>
              <a:effectLst/>
              <a:ea typeface="GHEA Grapalat" panose="02000506050000020003" pitchFamily="50" charset="0"/>
              <a:cs typeface="GHEA Grapalat" panose="02000506050000020003" pitchFamily="50" charset="0"/>
            </a:rPr>
            <a:t>Սովորողի հոգեկան </a:t>
          </a:r>
          <a:r>
            <a:rPr lang="hy-AM" sz="1800" b="1" kern="1200" dirty="0">
              <a:solidFill>
                <a:srgbClr val="0070C0"/>
              </a:solidFill>
              <a:effectLst/>
              <a:ea typeface="GHEA Grapalat" panose="02000506050000020003" pitchFamily="50" charset="0"/>
              <a:cs typeface="GHEA Grapalat" panose="02000506050000020003" pitchFamily="50" charset="0"/>
            </a:rPr>
            <a:t>առողջության և </a:t>
          </a:r>
          <a:r>
            <a:rPr lang="hy-AM" sz="1800" b="1" kern="1200">
              <a:solidFill>
                <a:srgbClr val="0070C0"/>
              </a:solidFill>
              <a:effectLst/>
              <a:ea typeface="GHEA Grapalat" panose="02000506050000020003" pitchFamily="50" charset="0"/>
              <a:cs typeface="GHEA Grapalat" panose="02000506050000020003" pitchFamily="50" charset="0"/>
            </a:rPr>
            <a:t>բարեկեցության ապահովում</a:t>
          </a:r>
          <a:endParaRPr lang="en-US" sz="1800" kern="1200" dirty="0">
            <a:solidFill>
              <a:srgbClr val="0070C0"/>
            </a:solidFill>
          </a:endParaRPr>
        </a:p>
      </dsp:txBody>
      <dsp:txXfrm>
        <a:off x="251882" y="656747"/>
        <a:ext cx="9497932" cy="594532"/>
      </dsp:txXfrm>
    </dsp:sp>
    <dsp:sp modelId="{CE5EA96D-1610-4361-8BC6-9486D9A8313B}">
      <dsp:nvSpPr>
        <dsp:cNvPr id="0" name=""/>
        <dsp:cNvSpPr/>
      </dsp:nvSpPr>
      <dsp:spPr>
        <a:xfrm>
          <a:off x="70393" y="1251280"/>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3B2CF3-FAEF-47F7-85E3-4A4A28909AA3}">
      <dsp:nvSpPr>
        <dsp:cNvPr id="0" name=""/>
        <dsp:cNvSpPr/>
      </dsp:nvSpPr>
      <dsp:spPr>
        <a:xfrm>
          <a:off x="251882" y="1281007"/>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effectLst/>
              <a:ea typeface="GHEA Grapalat" panose="02000506050000020003" pitchFamily="50" charset="0"/>
              <a:cs typeface="GHEA Grapalat" panose="02000506050000020003" pitchFamily="50" charset="0"/>
            </a:rPr>
            <a:t>Երեխայի առողջության և բարեկեցության բարելավում, կրթական արդյունքների բարձրացում</a:t>
          </a:r>
          <a:endParaRPr lang="en-US" sz="1800" kern="1200" dirty="0">
            <a:solidFill>
              <a:srgbClr val="0070C0"/>
            </a:solidFill>
          </a:endParaRPr>
        </a:p>
      </dsp:txBody>
      <dsp:txXfrm>
        <a:off x="251882" y="1281007"/>
        <a:ext cx="9497932" cy="594532"/>
      </dsp:txXfrm>
    </dsp:sp>
    <dsp:sp modelId="{5F253E81-1E8C-4989-BCAA-AA086E704452}">
      <dsp:nvSpPr>
        <dsp:cNvPr id="0" name=""/>
        <dsp:cNvSpPr/>
      </dsp:nvSpPr>
      <dsp:spPr>
        <a:xfrm>
          <a:off x="70393" y="1875539"/>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FB46A-A3D5-4CC5-9C7F-44EB4511308C}">
      <dsp:nvSpPr>
        <dsp:cNvPr id="0" name=""/>
        <dsp:cNvSpPr/>
      </dsp:nvSpPr>
      <dsp:spPr>
        <a:xfrm>
          <a:off x="251882" y="1905266"/>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rPr>
            <a:t>Վաղ միջամտություն</a:t>
          </a:r>
          <a:endParaRPr lang="en-US" sz="1800" kern="1200" dirty="0">
            <a:solidFill>
              <a:srgbClr val="0070C0"/>
            </a:solidFill>
          </a:endParaRPr>
        </a:p>
      </dsp:txBody>
      <dsp:txXfrm>
        <a:off x="251882" y="1905266"/>
        <a:ext cx="9497932" cy="594532"/>
      </dsp:txXfrm>
    </dsp:sp>
    <dsp:sp modelId="{D5A45A48-B0A0-4EF6-930A-C23AF97ABC41}">
      <dsp:nvSpPr>
        <dsp:cNvPr id="0" name=""/>
        <dsp:cNvSpPr/>
      </dsp:nvSpPr>
      <dsp:spPr>
        <a:xfrm>
          <a:off x="70393" y="2499799"/>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6B53D8-CB81-4327-A183-6300FBD7A432}">
      <dsp:nvSpPr>
        <dsp:cNvPr id="0" name=""/>
        <dsp:cNvSpPr/>
      </dsp:nvSpPr>
      <dsp:spPr>
        <a:xfrm>
          <a:off x="251882" y="2529526"/>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rPr>
            <a:t>Անվտանգ միջավայր</a:t>
          </a:r>
          <a:endParaRPr lang="en-US" sz="1800" kern="1200" dirty="0">
            <a:solidFill>
              <a:srgbClr val="0070C0"/>
            </a:solidFill>
          </a:endParaRPr>
        </a:p>
      </dsp:txBody>
      <dsp:txXfrm>
        <a:off x="251882" y="2529526"/>
        <a:ext cx="9497932" cy="594532"/>
      </dsp:txXfrm>
    </dsp:sp>
    <dsp:sp modelId="{5E6326F7-1A1B-4066-B3CD-1B7B831F12F8}">
      <dsp:nvSpPr>
        <dsp:cNvPr id="0" name=""/>
        <dsp:cNvSpPr/>
      </dsp:nvSpPr>
      <dsp:spPr>
        <a:xfrm>
          <a:off x="70393" y="3124058"/>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3CD28F-980B-42A1-B750-C871A19D1833}">
      <dsp:nvSpPr>
        <dsp:cNvPr id="0" name=""/>
        <dsp:cNvSpPr/>
      </dsp:nvSpPr>
      <dsp:spPr>
        <a:xfrm>
          <a:off x="251882" y="3153785"/>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rPr>
            <a:t>Պիտակավորման բացառում</a:t>
          </a:r>
          <a:endParaRPr lang="en-US" sz="1800" kern="1200" dirty="0">
            <a:solidFill>
              <a:srgbClr val="0070C0"/>
            </a:solidFill>
          </a:endParaRPr>
        </a:p>
      </dsp:txBody>
      <dsp:txXfrm>
        <a:off x="251882" y="3153785"/>
        <a:ext cx="9497932" cy="594532"/>
      </dsp:txXfrm>
    </dsp:sp>
    <dsp:sp modelId="{ABCA374A-0264-403C-9A0A-8F4CA084B93E}">
      <dsp:nvSpPr>
        <dsp:cNvPr id="0" name=""/>
        <dsp:cNvSpPr/>
      </dsp:nvSpPr>
      <dsp:spPr>
        <a:xfrm>
          <a:off x="70393" y="3748318"/>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3E6FB-26E0-421F-B377-ABCA3D0A4AE5}">
      <dsp:nvSpPr>
        <dsp:cNvPr id="0" name=""/>
        <dsp:cNvSpPr/>
      </dsp:nvSpPr>
      <dsp:spPr>
        <a:xfrm>
          <a:off x="251882" y="3778044"/>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a:solidFill>
                <a:srgbClr val="0070C0"/>
              </a:solidFill>
              <a:effectLst/>
              <a:ea typeface="GHEA Grapalat" panose="02000506050000020003" pitchFamily="50" charset="0"/>
              <a:cs typeface="GHEA Grapalat" panose="02000506050000020003" pitchFamily="50" charset="0"/>
            </a:rPr>
            <a:t>Ծառայությունների հզորացում</a:t>
          </a:r>
          <a:endParaRPr lang="en-US" sz="1800" kern="1200" dirty="0">
            <a:solidFill>
              <a:srgbClr val="0070C0"/>
            </a:solidFill>
          </a:endParaRPr>
        </a:p>
      </dsp:txBody>
      <dsp:txXfrm>
        <a:off x="251882" y="3778044"/>
        <a:ext cx="9497932" cy="594532"/>
      </dsp:txXfrm>
    </dsp:sp>
    <dsp:sp modelId="{91022711-9B61-489C-9945-7191D15778ED}">
      <dsp:nvSpPr>
        <dsp:cNvPr id="0" name=""/>
        <dsp:cNvSpPr/>
      </dsp:nvSpPr>
      <dsp:spPr>
        <a:xfrm>
          <a:off x="70393" y="4372577"/>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C6C164-0BDB-4E22-B419-53ECB4CD4C7A}">
      <dsp:nvSpPr>
        <dsp:cNvPr id="0" name=""/>
        <dsp:cNvSpPr/>
      </dsp:nvSpPr>
      <dsp:spPr>
        <a:xfrm>
          <a:off x="251882" y="4402304"/>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effectLst/>
              <a:ea typeface="GHEA Grapalat" panose="02000506050000020003" pitchFamily="50" charset="0"/>
              <a:cs typeface="GHEA Grapalat" panose="02000506050000020003" pitchFamily="50" charset="0"/>
            </a:rPr>
            <a:t>Սոցիալական և հուզական ուսուցման </a:t>
          </a:r>
          <a:r>
            <a:rPr lang="hy-AM" sz="1800" b="1" kern="1200">
              <a:solidFill>
                <a:srgbClr val="0070C0"/>
              </a:solidFill>
              <a:effectLst/>
              <a:ea typeface="GHEA Grapalat" panose="02000506050000020003" pitchFamily="50" charset="0"/>
              <a:cs typeface="GHEA Grapalat" panose="02000506050000020003" pitchFamily="50" charset="0"/>
            </a:rPr>
            <a:t>դպրոցական ծրագրեր </a:t>
          </a:r>
          <a:endParaRPr lang="en-US" sz="1800" kern="1200" dirty="0">
            <a:solidFill>
              <a:srgbClr val="0070C0"/>
            </a:solidFill>
          </a:endParaRPr>
        </a:p>
      </dsp:txBody>
      <dsp:txXfrm>
        <a:off x="251882" y="4402304"/>
        <a:ext cx="9497932" cy="594532"/>
      </dsp:txXfrm>
    </dsp:sp>
    <dsp:sp modelId="{5A8FFD19-B787-4D7A-84AC-12FB494CCA47}">
      <dsp:nvSpPr>
        <dsp:cNvPr id="0" name=""/>
        <dsp:cNvSpPr/>
      </dsp:nvSpPr>
      <dsp:spPr>
        <a:xfrm>
          <a:off x="70393" y="4996837"/>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F98A24-FC66-4959-B14E-C572ED2DA5F8}">
      <dsp:nvSpPr>
        <dsp:cNvPr id="0" name=""/>
        <dsp:cNvSpPr/>
      </dsp:nvSpPr>
      <dsp:spPr>
        <a:xfrm>
          <a:off x="251882" y="5026563"/>
          <a:ext cx="9497932" cy="59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hy-AM" sz="1800" b="1" kern="1200" dirty="0">
              <a:solidFill>
                <a:srgbClr val="0070C0"/>
              </a:solidFill>
              <a:effectLst/>
              <a:ea typeface="GHEA Grapalat" panose="02000506050000020003" pitchFamily="50" charset="0"/>
              <a:cs typeface="GHEA Grapalat" panose="02000506050000020003" pitchFamily="50" charset="0"/>
            </a:rPr>
            <a:t>Երեխայի իրավունքների իրացման ապահովում</a:t>
          </a:r>
          <a:endParaRPr lang="en-US" sz="1800" kern="1200" dirty="0">
            <a:solidFill>
              <a:srgbClr val="0070C0"/>
            </a:solidFill>
          </a:endParaRPr>
        </a:p>
      </dsp:txBody>
      <dsp:txXfrm>
        <a:off x="251882" y="5026563"/>
        <a:ext cx="9497932" cy="594532"/>
      </dsp:txXfrm>
    </dsp:sp>
    <dsp:sp modelId="{D36E0457-CB9C-41E9-9F84-05FECA25E3B0}">
      <dsp:nvSpPr>
        <dsp:cNvPr id="0" name=""/>
        <dsp:cNvSpPr/>
      </dsp:nvSpPr>
      <dsp:spPr>
        <a:xfrm>
          <a:off x="70393" y="5621096"/>
          <a:ext cx="967942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4300A-C945-4D12-ACE4-94E1FB1F2EA7}">
      <dsp:nvSpPr>
        <dsp:cNvPr id="0" name=""/>
        <dsp:cNvSpPr/>
      </dsp:nvSpPr>
      <dsp:spPr>
        <a:xfrm>
          <a:off x="7749875" y="1071745"/>
          <a:ext cx="2839027" cy="2839552"/>
        </a:xfrm>
        <a:prstGeom prst="ellipse">
          <a:avLst/>
        </a:prstGeom>
        <a:solidFill>
          <a:schemeClr val="accent3"/>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21C6DF-DD1B-4A6E-8D53-7D1D2865D624}">
      <dsp:nvSpPr>
        <dsp:cNvPr id="0" name=""/>
        <dsp:cNvSpPr/>
      </dsp:nvSpPr>
      <dsp:spPr>
        <a:xfrm>
          <a:off x="7844140" y="1166414"/>
          <a:ext cx="2650498" cy="2650216"/>
        </a:xfrm>
        <a:prstGeom prst="ellipse">
          <a:avLst/>
        </a:prstGeom>
        <a:solidFill>
          <a:schemeClr val="lt1">
            <a:alpha val="90000"/>
            <a:hueOff val="0"/>
            <a:satOff val="0"/>
            <a:lumOff val="0"/>
            <a:alphaOff val="0"/>
          </a:schemeClr>
        </a:solidFill>
        <a:ln w="12700" cap="flat" cmpd="sng" algn="ctr">
          <a:solidFill>
            <a:srgbClr val="0B91E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y-AM" sz="2800" kern="1200" dirty="0">
              <a:latin typeface="+mn-lt"/>
            </a:rPr>
            <a:t>Ամփոփում</a:t>
          </a:r>
          <a:endParaRPr lang="en-US" sz="2800" kern="1200" dirty="0">
            <a:latin typeface="+mn-lt"/>
          </a:endParaRPr>
        </a:p>
        <a:p>
          <a:pPr marL="0" lvl="0" indent="0" algn="ctr" defTabSz="1244600">
            <a:lnSpc>
              <a:spcPct val="90000"/>
            </a:lnSpc>
            <a:spcBef>
              <a:spcPct val="0"/>
            </a:spcBef>
            <a:spcAft>
              <a:spcPct val="35000"/>
            </a:spcAft>
            <a:buNone/>
          </a:pPr>
          <a:r>
            <a:rPr lang="hy-AM" sz="2800" kern="1200" dirty="0">
              <a:latin typeface="+mn-lt"/>
            </a:rPr>
            <a:t> </a:t>
          </a:r>
          <a:r>
            <a:rPr lang="ru-RU" sz="2800" kern="1200" dirty="0">
              <a:latin typeface="+mn-lt"/>
            </a:rPr>
            <a:t>(</a:t>
          </a:r>
          <a:r>
            <a:rPr lang="en-US" sz="2800" kern="1200" dirty="0">
              <a:latin typeface="+mn-lt"/>
            </a:rPr>
            <a:t>10-15</a:t>
          </a:r>
          <a:r>
            <a:rPr lang="hy-AM" sz="2800" kern="1200" dirty="0">
              <a:latin typeface="+mn-lt"/>
            </a:rPr>
            <a:t> րոպե</a:t>
          </a:r>
          <a:r>
            <a:rPr lang="ru-RU" sz="2800" kern="1200" dirty="0">
              <a:latin typeface="+mn-lt"/>
            </a:rPr>
            <a:t>)</a:t>
          </a:r>
          <a:endParaRPr lang="en-US" sz="2800" kern="1200" dirty="0">
            <a:latin typeface="+mn-lt"/>
          </a:endParaRPr>
        </a:p>
      </dsp:txBody>
      <dsp:txXfrm>
        <a:off x="8223047" y="1545087"/>
        <a:ext cx="1892685" cy="1892869"/>
      </dsp:txXfrm>
    </dsp:sp>
    <dsp:sp modelId="{A0959149-A49E-4771-95AC-56BFB64AA1F7}">
      <dsp:nvSpPr>
        <dsp:cNvPr id="0" name=""/>
        <dsp:cNvSpPr/>
      </dsp:nvSpPr>
      <dsp:spPr>
        <a:xfrm rot="2700000">
          <a:off x="4819078" y="1075178"/>
          <a:ext cx="2832189" cy="2832189"/>
        </a:xfrm>
        <a:prstGeom prst="teardrop">
          <a:avLst>
            <a:gd name="adj" fmla="val 100000"/>
          </a:avLst>
        </a:prstGeom>
        <a:solidFill>
          <a:srgbClr val="FF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246ABC-97A1-43DA-9C08-B0F4888ED020}">
      <dsp:nvSpPr>
        <dsp:cNvPr id="0" name=""/>
        <dsp:cNvSpPr/>
      </dsp:nvSpPr>
      <dsp:spPr>
        <a:xfrm>
          <a:off x="4909924" y="1166414"/>
          <a:ext cx="2650498" cy="2650216"/>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y-AM" sz="2800" kern="1200" dirty="0">
              <a:latin typeface="+mn-lt"/>
            </a:rPr>
            <a:t>Հիմնական մաս </a:t>
          </a:r>
          <a:endParaRPr lang="en-US" sz="2800" kern="1200" dirty="0">
            <a:latin typeface="+mn-lt"/>
          </a:endParaRPr>
        </a:p>
        <a:p>
          <a:pPr marL="0" lvl="0" indent="0" algn="ctr" defTabSz="1244600">
            <a:lnSpc>
              <a:spcPct val="90000"/>
            </a:lnSpc>
            <a:spcBef>
              <a:spcPct val="0"/>
            </a:spcBef>
            <a:spcAft>
              <a:spcPct val="35000"/>
            </a:spcAft>
            <a:buNone/>
          </a:pPr>
          <a:r>
            <a:rPr lang="ru-RU" sz="2800" kern="1200" dirty="0">
              <a:latin typeface="+mn-lt"/>
            </a:rPr>
            <a:t>(</a:t>
          </a:r>
          <a:r>
            <a:rPr lang="en-US" sz="2800" kern="1200" dirty="0">
              <a:latin typeface="+mn-lt"/>
            </a:rPr>
            <a:t>25-40 </a:t>
          </a:r>
          <a:r>
            <a:rPr lang="hy-AM" sz="2800" kern="1200" dirty="0">
              <a:latin typeface="+mn-lt"/>
            </a:rPr>
            <a:t>րոպե</a:t>
          </a:r>
          <a:r>
            <a:rPr lang="ru-RU" sz="2800" kern="1200" dirty="0">
              <a:latin typeface="+mn-lt"/>
            </a:rPr>
            <a:t>)</a:t>
          </a:r>
          <a:r>
            <a:rPr lang="hy-AM" sz="2800" kern="1200" dirty="0">
              <a:latin typeface="+mn-lt"/>
            </a:rPr>
            <a:t> </a:t>
          </a:r>
          <a:endParaRPr lang="en-US" sz="2800" kern="1200" dirty="0">
            <a:latin typeface="+mn-lt"/>
          </a:endParaRPr>
        </a:p>
      </dsp:txBody>
      <dsp:txXfrm>
        <a:off x="5288830" y="1545087"/>
        <a:ext cx="1892685" cy="1892869"/>
      </dsp:txXfrm>
    </dsp:sp>
    <dsp:sp modelId="{99EF4322-30E9-47E7-BB21-2B089E0E7F75}">
      <dsp:nvSpPr>
        <dsp:cNvPr id="0" name=""/>
        <dsp:cNvSpPr/>
      </dsp:nvSpPr>
      <dsp:spPr>
        <a:xfrm rot="2700000">
          <a:off x="1884862" y="1075178"/>
          <a:ext cx="2832189" cy="2832189"/>
        </a:xfrm>
        <a:prstGeom prst="teardrop">
          <a:avLst>
            <a:gd name="adj" fmla="val 10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5DF4E4-37D2-421C-AC47-C234F1E7FF43}">
      <dsp:nvSpPr>
        <dsp:cNvPr id="0" name=""/>
        <dsp:cNvSpPr/>
      </dsp:nvSpPr>
      <dsp:spPr>
        <a:xfrm>
          <a:off x="1975707" y="1166414"/>
          <a:ext cx="2650498" cy="2650216"/>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hy-AM" sz="2800" kern="1200" dirty="0">
              <a:latin typeface="+mn-lt"/>
            </a:rPr>
            <a:t>Ողջույնի մաս</a:t>
          </a:r>
          <a:endParaRPr lang="en-US" sz="2800" kern="1200" dirty="0">
            <a:latin typeface="+mn-lt"/>
          </a:endParaRPr>
        </a:p>
        <a:p>
          <a:pPr marL="0" lvl="0" indent="0" algn="ctr" defTabSz="1244600">
            <a:lnSpc>
              <a:spcPct val="90000"/>
            </a:lnSpc>
            <a:spcBef>
              <a:spcPct val="0"/>
            </a:spcBef>
            <a:spcAft>
              <a:spcPct val="35000"/>
            </a:spcAft>
            <a:buNone/>
          </a:pPr>
          <a:r>
            <a:rPr lang="hy-AM" sz="2800" kern="1200" dirty="0">
              <a:latin typeface="+mn-lt"/>
            </a:rPr>
            <a:t> </a:t>
          </a:r>
          <a:r>
            <a:rPr lang="ru-RU" sz="2800" kern="1200" dirty="0">
              <a:latin typeface="+mn-lt"/>
            </a:rPr>
            <a:t>(</a:t>
          </a:r>
          <a:r>
            <a:rPr lang="hy-AM" sz="2800" kern="1200" dirty="0">
              <a:latin typeface="+mn-lt"/>
            </a:rPr>
            <a:t>5-10 րոպե</a:t>
          </a:r>
          <a:r>
            <a:rPr lang="ru-RU" sz="2800" kern="1200" dirty="0">
              <a:latin typeface="+mn-lt"/>
            </a:rPr>
            <a:t>)</a:t>
          </a:r>
          <a:endParaRPr lang="en-US" sz="2800" kern="1200" dirty="0">
            <a:latin typeface="+mn-lt"/>
          </a:endParaRPr>
        </a:p>
      </dsp:txBody>
      <dsp:txXfrm>
        <a:off x="2354614" y="1545087"/>
        <a:ext cx="1892685" cy="1892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764C3-A600-4C20-BB8B-5DA5D5D7F52E}">
      <dsp:nvSpPr>
        <dsp:cNvPr id="0" name=""/>
        <dsp:cNvSpPr/>
      </dsp:nvSpPr>
      <dsp:spPr>
        <a:xfrm>
          <a:off x="0" y="0"/>
          <a:ext cx="12146280" cy="2143125"/>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Ճ</a:t>
          </a:r>
          <a:r>
            <a:rPr lang="ru-RU" sz="1800" kern="1200" dirty="0" err="1"/>
            <a:t>անաչել</a:t>
          </a:r>
          <a:r>
            <a:rPr lang="ru-RU" sz="1800" kern="1200" dirty="0"/>
            <a:t> </a:t>
          </a:r>
          <a:r>
            <a:rPr lang="hy-AM" sz="1800" kern="1200" dirty="0"/>
            <a:t>միմյանց</a:t>
          </a:r>
          <a:r>
            <a:rPr lang="ru-RU" sz="1800" kern="1200" dirty="0"/>
            <a:t>,</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ru-RU" sz="1800" kern="1200" dirty="0" err="1"/>
            <a:t>ընկերանալ</a:t>
          </a:r>
          <a:r>
            <a:rPr lang="ru-RU" sz="1800" kern="1200" dirty="0"/>
            <a:t> և </a:t>
          </a:r>
          <a:r>
            <a:rPr lang="ru-RU" sz="1800" kern="1200" dirty="0" err="1"/>
            <a:t>զվարճանալ</a:t>
          </a:r>
          <a:r>
            <a:rPr lang="ru-RU" sz="1800" kern="1200" dirty="0"/>
            <a:t>,</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ru-RU" sz="1800" kern="1200" dirty="0" err="1"/>
            <a:t>անդրադարձ</a:t>
          </a:r>
          <a:r>
            <a:rPr lang="ru-RU" sz="1800" kern="1200" dirty="0"/>
            <a:t> </a:t>
          </a:r>
          <a:r>
            <a:rPr lang="ru-RU" sz="1800" kern="1200" dirty="0" err="1"/>
            <a:t>կատարել</a:t>
          </a:r>
          <a:r>
            <a:rPr lang="ru-RU" sz="1800" kern="1200" dirty="0"/>
            <a:t> </a:t>
          </a:r>
          <a:r>
            <a:rPr lang="ru-RU" sz="1800" kern="1200" dirty="0" err="1"/>
            <a:t>իրենց</a:t>
          </a:r>
          <a:r>
            <a:rPr lang="ru-RU" sz="1800" kern="1200" dirty="0"/>
            <a:t> </a:t>
          </a:r>
          <a:r>
            <a:rPr lang="ru-RU" sz="1800" kern="1200" dirty="0" err="1"/>
            <a:t>ձեռք</a:t>
          </a:r>
          <a:r>
            <a:rPr lang="ru-RU" sz="1800" kern="1200" dirty="0"/>
            <a:t> </a:t>
          </a:r>
          <a:r>
            <a:rPr lang="ru-RU" sz="1800" kern="1200" dirty="0" err="1"/>
            <a:t>բերած</a:t>
          </a:r>
          <a:r>
            <a:rPr lang="ru-RU" sz="1800" kern="1200" dirty="0"/>
            <a:t> </a:t>
          </a:r>
          <a:r>
            <a:rPr lang="ru-RU" sz="1800" kern="1200" dirty="0" err="1"/>
            <a:t>գիտելիքներին</a:t>
          </a:r>
          <a:r>
            <a:rPr lang="ru-RU" sz="1800" kern="1200" dirty="0"/>
            <a:t> և </a:t>
          </a:r>
          <a:r>
            <a:rPr lang="ru-RU" sz="1800" kern="1200" dirty="0" err="1"/>
            <a:t>նախորդ</a:t>
          </a:r>
          <a:r>
            <a:rPr lang="ru-RU" sz="1800" kern="1200" dirty="0"/>
            <a:t> </a:t>
          </a:r>
          <a:r>
            <a:rPr lang="ru-RU" sz="1800" kern="1200" dirty="0" err="1"/>
            <a:t>հանդիպումների</a:t>
          </a:r>
          <a:r>
            <a:rPr lang="ru-RU" sz="1800" kern="1200" dirty="0"/>
            <a:t> </a:t>
          </a:r>
          <a:r>
            <a:rPr lang="hy-AM" sz="1800" kern="1200" dirty="0"/>
            <a:t>  </a:t>
          </a:r>
        </a:p>
        <a:p>
          <a:pPr marL="0" lvl="0" indent="0" algn="l" defTabSz="800100">
            <a:lnSpc>
              <a:spcPct val="100000"/>
            </a:lnSpc>
            <a:spcBef>
              <a:spcPct val="0"/>
            </a:spcBef>
            <a:spcAft>
              <a:spcPct val="35000"/>
            </a:spcAft>
            <a:buFont typeface="Arial" panose="020B0604020202020204" pitchFamily="34" charset="0"/>
            <a:buNone/>
          </a:pPr>
          <a:r>
            <a:rPr lang="hy-AM" sz="1800" kern="1200" dirty="0"/>
            <a:t>    </a:t>
          </a:r>
          <a:r>
            <a:rPr lang="ru-RU" sz="1800" kern="1200" dirty="0" err="1"/>
            <a:t>ընթացքում</a:t>
          </a:r>
          <a:r>
            <a:rPr lang="ru-RU" sz="1800" kern="1200" dirty="0"/>
            <a:t> </a:t>
          </a:r>
          <a:r>
            <a:rPr lang="ru-RU" sz="1800" kern="1200" dirty="0" err="1"/>
            <a:t>կատարած</a:t>
          </a:r>
          <a:r>
            <a:rPr lang="ru-RU" sz="1800" kern="1200" dirty="0"/>
            <a:t> </a:t>
          </a:r>
          <a:r>
            <a:rPr lang="ru-RU" sz="1800" kern="1200" dirty="0" err="1"/>
            <a:t>աշխատանքներին</a:t>
          </a:r>
          <a:r>
            <a:rPr lang="ru-RU" sz="1800" kern="1200" dirty="0"/>
            <a:t>։</a:t>
          </a:r>
          <a:endParaRPr lang="en-US" sz="1800" kern="1200" dirty="0"/>
        </a:p>
      </dsp:txBody>
      <dsp:txXfrm>
        <a:off x="2643568" y="0"/>
        <a:ext cx="9502711" cy="2143125"/>
      </dsp:txXfrm>
    </dsp:sp>
    <dsp:sp modelId="{B2414DA9-03BA-49DA-B752-D0C24F7B69D5}">
      <dsp:nvSpPr>
        <dsp:cNvPr id="0" name=""/>
        <dsp:cNvSpPr/>
      </dsp:nvSpPr>
      <dsp:spPr>
        <a:xfrm>
          <a:off x="214312" y="214312"/>
          <a:ext cx="2429256" cy="1714500"/>
        </a:xfrm>
        <a:prstGeom prst="roundRect">
          <a:avLst>
            <a:gd name="adj" fmla="val 10000"/>
          </a:avLst>
        </a:prstGeom>
        <a:blipFill rotWithShape="1">
          <a:blip xmlns:r="http://schemas.openxmlformats.org/officeDocument/2006/relationships" r:embed="rId1"/>
          <a:srcRect/>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B8F646E-8E1A-4F88-83AE-7CE312EA7213}">
      <dsp:nvSpPr>
        <dsp:cNvPr id="0" name=""/>
        <dsp:cNvSpPr/>
      </dsp:nvSpPr>
      <dsp:spPr>
        <a:xfrm>
          <a:off x="0" y="2357437"/>
          <a:ext cx="12146280" cy="2143125"/>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Ճանաչել և կառավարել սեփական հույզերը,</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սահմանել իրատեսական նպատակներ, կայացնել գիտակցված որոշումներ,</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ru-RU" sz="1800" kern="1200" dirty="0" err="1"/>
            <a:t>հաղթահարել</a:t>
          </a:r>
          <a:r>
            <a:rPr lang="ru-RU" sz="1800" kern="1200" dirty="0"/>
            <a:t> </a:t>
          </a:r>
          <a:r>
            <a:rPr lang="ru-RU" sz="1800" kern="1200" dirty="0" err="1"/>
            <a:t>կոնֆլիկտները</a:t>
          </a:r>
          <a:r>
            <a:rPr lang="ru-RU" sz="1800" kern="1200" dirty="0"/>
            <a:t>,</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ru-RU" sz="1800" kern="1200" dirty="0" err="1"/>
            <a:t>սովորել</a:t>
          </a:r>
          <a:r>
            <a:rPr lang="ru-RU" sz="1800" kern="1200" dirty="0"/>
            <a:t> </a:t>
          </a:r>
          <a:r>
            <a:rPr lang="ru-RU" sz="1800" kern="1200" dirty="0" err="1"/>
            <a:t>աշխատել</a:t>
          </a:r>
          <a:r>
            <a:rPr lang="ru-RU" sz="1800" kern="1200" dirty="0"/>
            <a:t> </a:t>
          </a:r>
          <a:r>
            <a:rPr lang="ru-RU" sz="1800" kern="1200" dirty="0" err="1"/>
            <a:t>թիմով</a:t>
          </a:r>
          <a:r>
            <a:rPr lang="ru-RU" sz="1800" kern="1200" dirty="0"/>
            <a:t>, </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ru-RU" sz="1800" kern="1200" dirty="0" err="1"/>
            <a:t>կիրառել</a:t>
          </a:r>
          <a:r>
            <a:rPr lang="ru-RU" sz="1800" kern="1200" dirty="0"/>
            <a:t> </a:t>
          </a:r>
          <a:r>
            <a:rPr lang="hy-AM" sz="1800" kern="1200" dirty="0"/>
            <a:t>արդյունավետ </a:t>
          </a:r>
          <a:r>
            <a:rPr lang="ru-RU" sz="1800" kern="1200" dirty="0" err="1"/>
            <a:t>հաղորդակցման</a:t>
          </a:r>
          <a:r>
            <a:rPr lang="ru-RU" sz="1800" kern="1200" dirty="0"/>
            <a:t> </a:t>
          </a:r>
          <a:r>
            <a:rPr lang="ru-RU" sz="1800" kern="1200" dirty="0" err="1"/>
            <a:t>հմտություններ</a:t>
          </a:r>
          <a:r>
            <a:rPr lang="ru-RU" sz="1800" kern="1200" dirty="0"/>
            <a:t>։</a:t>
          </a:r>
          <a:endParaRPr lang="en-US" sz="1800" kern="1200" dirty="0"/>
        </a:p>
      </dsp:txBody>
      <dsp:txXfrm>
        <a:off x="2643568" y="2357437"/>
        <a:ext cx="9502711" cy="2143125"/>
      </dsp:txXfrm>
    </dsp:sp>
    <dsp:sp modelId="{42FACB57-C5EB-4851-81B5-15B0D3A9B57E}">
      <dsp:nvSpPr>
        <dsp:cNvPr id="0" name=""/>
        <dsp:cNvSpPr/>
      </dsp:nvSpPr>
      <dsp:spPr>
        <a:xfrm>
          <a:off x="214312" y="2571750"/>
          <a:ext cx="2429256" cy="1714500"/>
        </a:xfrm>
        <a:prstGeom prst="roundRect">
          <a:avLst>
            <a:gd name="adj" fmla="val 10000"/>
          </a:avLst>
        </a:prstGeom>
        <a:blipFill rotWithShape="1">
          <a:blip xmlns:r="http://schemas.openxmlformats.org/officeDocument/2006/relationships" r:embed="rId2"/>
          <a:srcRect/>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92F7C05-478A-47E3-8472-9C95CD294560}">
      <dsp:nvSpPr>
        <dsp:cNvPr id="0" name=""/>
        <dsp:cNvSpPr/>
      </dsp:nvSpPr>
      <dsp:spPr>
        <a:xfrm>
          <a:off x="0" y="4714875"/>
          <a:ext cx="12146280" cy="2143125"/>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Font typeface="Arial" panose="020B0604020202020204" pitchFamily="34" charset="0"/>
            <a:buNone/>
          </a:pPr>
          <a:endParaRPr lang="hy-AM"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Հասկանալ, թե ինչ են իրենք սովորել,</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բացահայտել, թե ինչպես կարող են կիրառել իրենց նոր գիտելիքներն ու  </a:t>
          </a:r>
        </a:p>
        <a:p>
          <a:pPr marL="0" lvl="0" indent="0" algn="l" defTabSz="800100">
            <a:lnSpc>
              <a:spcPct val="100000"/>
            </a:lnSpc>
            <a:spcBef>
              <a:spcPct val="0"/>
            </a:spcBef>
            <a:spcAft>
              <a:spcPct val="35000"/>
            </a:spcAft>
            <a:buFont typeface="Arial" panose="020B0604020202020204" pitchFamily="34" charset="0"/>
            <a:buNone/>
          </a:pPr>
          <a:r>
            <a:rPr lang="hy-AM" sz="1800" kern="1200" dirty="0"/>
            <a:t>    հմտություններն առօրյա կյանքում,</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կիրառել և ամրապնդել ձեռք բերված գիտելիքներն ու հմտությունները,</a:t>
          </a:r>
          <a:endParaRPr lang="en-US" sz="1800" kern="1200" dirty="0"/>
        </a:p>
        <a:p>
          <a:pPr marL="0" lvl="0" indent="0" algn="l" defTabSz="800100">
            <a:lnSpc>
              <a:spcPct val="100000"/>
            </a:lnSpc>
            <a:spcBef>
              <a:spcPct val="0"/>
            </a:spcBef>
            <a:spcAft>
              <a:spcPct val="35000"/>
            </a:spcAft>
            <a:buFont typeface="Arial" panose="020B0604020202020204" pitchFamily="34" charset="0"/>
            <a:buNone/>
          </a:pPr>
          <a:r>
            <a:rPr lang="hy-AM" sz="1800" kern="1200" dirty="0">
              <a:latin typeface="Calibri" panose="020F0502020204030204" pitchFamily="34" charset="0"/>
              <a:ea typeface="Calibri" panose="020F0502020204030204" pitchFamily="34" charset="0"/>
              <a:cs typeface="Calibri" panose="020F0502020204030204" pitchFamily="34" charset="0"/>
            </a:rPr>
            <a:t>→ </a:t>
          </a:r>
          <a:r>
            <a:rPr lang="hy-AM" sz="1800" kern="1200" dirty="0"/>
            <a:t>կատարել շարունակական ինքնավերլուծություն։</a:t>
          </a:r>
        </a:p>
        <a:p>
          <a:pPr marL="0" lvl="0" indent="0" algn="l" defTabSz="800100">
            <a:lnSpc>
              <a:spcPct val="100000"/>
            </a:lnSpc>
            <a:spcBef>
              <a:spcPct val="0"/>
            </a:spcBef>
            <a:spcAft>
              <a:spcPct val="35000"/>
            </a:spcAft>
            <a:buFont typeface="Arial" panose="020B0604020202020204" pitchFamily="34" charset="0"/>
            <a:buNone/>
          </a:pPr>
          <a:endParaRPr lang="en-US" sz="1800" kern="1200" dirty="0"/>
        </a:p>
      </dsp:txBody>
      <dsp:txXfrm>
        <a:off x="2643568" y="4714875"/>
        <a:ext cx="9502711" cy="2143125"/>
      </dsp:txXfrm>
    </dsp:sp>
    <dsp:sp modelId="{A823A780-EAD2-4933-B29F-607B87961A54}">
      <dsp:nvSpPr>
        <dsp:cNvPr id="0" name=""/>
        <dsp:cNvSpPr/>
      </dsp:nvSpPr>
      <dsp:spPr>
        <a:xfrm>
          <a:off x="214312" y="4929187"/>
          <a:ext cx="2429256" cy="1714500"/>
        </a:xfrm>
        <a:prstGeom prst="roundRect">
          <a:avLst>
            <a:gd name="adj" fmla="val 10000"/>
          </a:avLst>
        </a:prstGeom>
        <a:blipFill rotWithShape="1">
          <a:blip xmlns:r="http://schemas.openxmlformats.org/officeDocument/2006/relationships" r:embed="rId3"/>
          <a:srcRect/>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5/23/2024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15000"/>
              </a:lnSpc>
              <a:spcAft>
                <a:spcPts val="800"/>
              </a:spcAft>
            </a:pPr>
            <a:r>
              <a:rPr lang="hy-AM" sz="1800" kern="100">
                <a:solidFill>
                  <a:srgbClr val="404040"/>
                </a:solidFill>
                <a:effectLst/>
                <a:latin typeface="GHEA Grapalat" panose="02000506050000020003" pitchFamily="50" charset="0"/>
                <a:ea typeface="GHEA Grapalat" panose="02000506050000020003" pitchFamily="50" charset="0"/>
                <a:cs typeface="GHEA Grapalat" panose="02000506050000020003" pitchFamily="50" charset="0"/>
              </a:rPr>
              <a:t>Այս նյութով մենք նպատակ ունենք նպաստելու երեխաների </a:t>
            </a:r>
            <a:r>
              <a:rPr lang="hy-AM" sz="1800" kern="100">
                <a:solidFill>
                  <a:srgbClr val="404040"/>
                </a:solidFill>
                <a:effectLst/>
                <a:highlight>
                  <a:srgbClr val="FFFF00"/>
                </a:highlight>
                <a:latin typeface="GHEA Grapalat" panose="02000506050000020003" pitchFamily="50" charset="0"/>
                <a:ea typeface="GHEA Grapalat" panose="02000506050000020003" pitchFamily="50" charset="0"/>
                <a:cs typeface="GHEA Grapalat" panose="02000506050000020003" pitchFamily="50" charset="0"/>
              </a:rPr>
              <a:t>արտակարգ իրավիճակների պատրաստվածությանը և հոգեսոցիալական տոկունության</a:t>
            </a:r>
            <a:r>
              <a:rPr lang="hy-AM" sz="1800" kern="100">
                <a:solidFill>
                  <a:srgbClr val="404040"/>
                </a:solidFill>
                <a:effectLst/>
                <a:latin typeface="GHEA Grapalat" panose="02000506050000020003" pitchFamily="50" charset="0"/>
                <a:ea typeface="GHEA Grapalat" panose="02000506050000020003" pitchFamily="50" charset="0"/>
                <a:cs typeface="GHEA Grapalat" panose="02000506050000020003" pitchFamily="50" charset="0"/>
              </a:rPr>
              <a:t> ամրապնդմանը: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kern="100">
                <a:solidFill>
                  <a:srgbClr val="404040"/>
                </a:solidFill>
                <a:effectLst/>
                <a:latin typeface="GHEA Grapalat" panose="02000506050000020003" pitchFamily="50" charset="0"/>
                <a:ea typeface="GHEA Grapalat" panose="02000506050000020003" pitchFamily="50" charset="0"/>
                <a:cs typeface="GHEA Grapalat" panose="02000506050000020003" pitchFamily="50" charset="0"/>
              </a:rPr>
              <a:t>Մենք հուսով ենք, որ այս ուղեցույցն օգտակար ռեսուրս կլինի դպրոցների ուսուցիչների համար, որի հիման վրա նրանք կարող են օգնել սովորղներին  սեփական հույզերը, վարքը և փորձը կառավարելու ռազմավարություններ ձեռք բերելու, իրենք իրենց և ուրիշների տոկունությանն աջակցելու, միջանձնային հմտությունները, դրական հուզական և մտավոր բարեկեցությունը զարգացնելու գործում: </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ru-RU"/>
          </a:p>
        </p:txBody>
      </p:sp>
      <p:sp>
        <p:nvSpPr>
          <p:cNvPr id="4" name="Номер слайда 3"/>
          <p:cNvSpPr>
            <a:spLocks noGrp="1"/>
          </p:cNvSpPr>
          <p:nvPr>
            <p:ph type="sldNum" sz="quarter" idx="5"/>
          </p:nvPr>
        </p:nvSpPr>
        <p:spPr/>
        <p:txBody>
          <a:bodyPr/>
          <a:lstStyle/>
          <a:p>
            <a:fld id="{82869989-EB00-4EE7-BCB5-25BDC5BB29F8}" type="slidenum">
              <a:rPr lang="en-US" smtClean="0"/>
              <a:t>1</a:t>
            </a:fld>
            <a:endParaRPr lang="en-US"/>
          </a:p>
        </p:txBody>
      </p:sp>
    </p:spTree>
    <p:extLst>
      <p:ext uri="{BB962C8B-B14F-4D97-AF65-F5344CB8AC3E}">
        <p14:creationId xmlns:p14="http://schemas.microsoft.com/office/powerpoint/2010/main" val="371802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hy-AM" sz="1800" b="1" kern="100" dirty="0">
                <a:solidFill>
                  <a:srgbClr val="2E75B5"/>
                </a:solidFill>
                <a:effectLst/>
                <a:latin typeface="GHEA Grapalat" panose="02000506050000020003" pitchFamily="50" charset="0"/>
                <a:ea typeface="GHEA Grapalat" panose="02000506050000020003" pitchFamily="50" charset="0"/>
                <a:cs typeface="Calama"/>
              </a:rPr>
              <a:t>Գործունեության տեսակները</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Aft>
                <a:spcPts val="6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Սովորողների բազմազան կարիքները, նախասիրությունները և հետաքրքրությունները բավարարելու համար ծրագրում ներառված են գործունեության բազմազան տեսակներ: Գործողություններն իրականացվում են հետևյալ ուղղություններով.</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70C0"/>
              </a:buClr>
              <a:buFont typeface="Arial" panose="020B0604020202020204" pitchFamily="34" charset="0"/>
              <a:buChar char="●"/>
            </a:pP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Ստեղծագործական գործունեություն,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որտեղ սովորողները նկարչությունը, ծեփը, ապլիկացիան կամ այլ գործունեություն օգտագործվում են որպես ինքնարտահայտման և խմբակային արտահայտման միջոց և ստեղծում արվեստի սեփական գործերը։</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Դրամատիկական գործունեություն</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 որտեղ սովորողները կարող են իրենց դրսևորել դերախաղի և դերասանական խաղի միջոցով:</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Խաղային, աշխատանքային գործունեություն,</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 որի ժամանակ սովորողներին ներկայացվում է որոշակի խնդիր, առաջադրանք կամ վարժություն, որի շուրջ նրանք պետք է աշխատեն:</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Երաժշտական գործունեություն,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երբ սովորողների կողմից ստեղծվում է երաժշտության։ Իհարկե այս ծրագրում ներառված վարժություններից և ոչ մեկը չի պահանջում լրացուցիչ երաժշտական սարքավորում, միայն հնչյուններ, որոնք կարող են հնչեցնել սովորողները և ռիթմեր, որոնք կարող են կրկնել իրենց մարմնով:</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Տիկնիկային գործունեություն,</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 որում ուսուցիչն օգտագործում է տիկնիկ, որպեսզի դրա միջոցով խրախուսի սովորողներին բացահայտել իրենց մտքերն ու զգացմունքները:</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Հանգստացնող գործունեություն</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 որոնք հանգստացնում են սովորողներին և ստեղծում են անվտանգ, ապահով տարածք՝ շնչառության, ֆիզիկական ձգումների և ուղղորդված մեդիտացիայի միջոցով:</a:t>
            </a:r>
            <a:endParaRPr lang="en-US" sz="1800" kern="100" dirty="0">
              <a:effectLst/>
              <a:latin typeface="Noto Sans Symbols"/>
              <a:ea typeface="Noto Sans Symbols"/>
              <a:cs typeface="Noto Sans Symbols"/>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17</a:t>
            </a:fld>
            <a:endParaRPr lang="en-US"/>
          </a:p>
        </p:txBody>
      </p:sp>
    </p:spTree>
    <p:extLst>
      <p:ext uri="{BB962C8B-B14F-4D97-AF65-F5344CB8AC3E}">
        <p14:creationId xmlns:p14="http://schemas.microsoft.com/office/powerpoint/2010/main" val="62450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Մոդուլային ուսումնական ծրագիրը նախատեսում է 13 հանդիպում յուրաքանչյուր տարիքային խմբի համար։ Խրախուսվում է այդ հանդիպումներն իրականացնել առնվազն երկու շաբաթը մեկ անգամ։ Հանդիպումների տևողությունը կարող է լինել տարբեր՝ կախված տվյալ հանդիպման թեմայից և վարժություններից, որոնք նախատեսվում են իրականացնել։ Միջինում հանդիպումների տևողությունը տատանվում է 45-ից 60 րոպեի սահմաններում։</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19</a:t>
            </a:fld>
            <a:endParaRPr lang="en-US"/>
          </a:p>
        </p:txBody>
      </p:sp>
    </p:spTree>
    <p:extLst>
      <p:ext uri="{BB962C8B-B14F-4D97-AF65-F5344CB8AC3E}">
        <p14:creationId xmlns:p14="http://schemas.microsoft.com/office/powerpoint/2010/main" val="2776426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Հանդիպումներն ունեն հստակ կառուցվածք և տևողություն։ Յուրաքանչյուր հանդիպում սկսվում է ողջույնի վարժությունով, այնուհետև իրականացվում են տվյալ հանդիպման նպատակին ուղղված թեմատիկ վարժությունները, իսկ հանդիպման ավարտին իրականացվում է ինքնադրադարձ, որը հնարավորություն է տալիս ևս մեկ անգամ շեշտադրելու տվյալ հանդիպման կարևոր գիտելիքները, արժեքները և հմտությունները, ինչպես նաև լսել սովորողների եզրահանգումները։ Այնուհետև ուսուցիչն ամփոփում է  հանդիպումը՝ երեխաների ուշադրությունը հրավիրելով այն գործողություններին, որոնք նրանք պետք է իրականացնեն մինչև հաջորդ հանդիպումը։</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Bef>
                <a:spcPts val="1200"/>
              </a:spcBef>
              <a:spcAft>
                <a:spcPts val="800"/>
              </a:spcAft>
            </a:pP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հանդիպումից</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առաջ</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կարևոր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է</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 որ ուսուցիչը ծանոթանա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տվյալ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ողջ</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բովանդակությանը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ցուցումներին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Դա</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հնարավորություն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կտա</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նրան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ավելի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հստակ</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պատկերացնել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բոլոր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նպատակները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դրանց</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անցկացման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հաջորդական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քայլերը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հետ</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քննարկվող</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հարցերը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Որպեսզի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հանդիպումները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լինեն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առավել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արդյունավետ</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կարևոր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հետևել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ստորև</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ներկայացված</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խորհուրդներին</a:t>
            </a:r>
            <a:r>
              <a:rPr lang="ru-RU" sz="1200" kern="100" dirty="0">
                <a:effectLst/>
                <a:latin typeface="Cambria Math" panose="02040503050406030204" pitchFamily="18" charset="0"/>
                <a:ea typeface="Cambria Math" panose="02040503050406030204" pitchFamily="18" charset="0"/>
                <a:cs typeface="Cambria Math" panose="020405030504060302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Ուշադիր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կարդա</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ներածությունը</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 հասկանալ, թեո</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րն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նպատաը և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ինչի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ե</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ք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ուզում</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հասնել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200" kern="100" dirty="0">
              <a:effectLst/>
              <a:latin typeface="Noto Sans Symbols"/>
              <a:ea typeface="Noto Sans Symbols"/>
              <a:cs typeface="Noto Sans Symbols"/>
            </a:endParaRPr>
          </a:p>
          <a:p>
            <a:pPr marL="342900" lvl="0" indent="-342900" algn="just">
              <a:lnSpc>
                <a:spcPct val="115000"/>
              </a:lnSpc>
              <a:spcAft>
                <a:spcPts val="800"/>
              </a:spcAft>
              <a:buFont typeface="Arial" panose="020B0604020202020204" pitchFamily="34" charset="0"/>
              <a:buChar char="●"/>
            </a:pP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Հստակ պատկերացնել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անցկացման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կարգը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200" kern="100" dirty="0">
              <a:effectLst/>
              <a:latin typeface="Noto Sans Symbols"/>
              <a:ea typeface="Noto Sans Symbols"/>
              <a:cs typeface="Noto Sans Symbols"/>
            </a:endParaRPr>
          </a:p>
          <a:p>
            <a:pPr marL="342900" lvl="0" indent="-342900" algn="just">
              <a:lnSpc>
                <a:spcPct val="115000"/>
              </a:lnSpc>
              <a:spcAft>
                <a:spcPts val="800"/>
              </a:spcAft>
              <a:buFont typeface="Arial" panose="020B0604020202020204" pitchFamily="34" charset="0"/>
              <a:buChar char="●"/>
            </a:pP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Ծանոթանալ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քննարկման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առաջարկված</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հարցեր</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ին </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և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մինչև</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գնահատե</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դրանք</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Նախատեսե</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նաև</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լրացուցիչ</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հարցեր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կարող</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առնչվել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համայնքում</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առկա</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խնդիրներին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իրադարձություններին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200" kern="100" dirty="0">
              <a:effectLst/>
              <a:latin typeface="Noto Sans Symbols"/>
              <a:ea typeface="Noto Sans Symbols"/>
              <a:cs typeface="Noto Sans Symbols"/>
            </a:endParaRPr>
          </a:p>
          <a:p>
            <a:pPr marL="342900" lvl="0" indent="-342900" algn="just">
              <a:lnSpc>
                <a:spcPct val="115000"/>
              </a:lnSpc>
              <a:spcAft>
                <a:spcPts val="800"/>
              </a:spcAft>
              <a:buFont typeface="Arial" panose="020B0604020202020204" pitchFamily="34" charset="0"/>
              <a:buChar char="●"/>
            </a:pP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Հնարավորության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դեպքում</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պետք</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անգիր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հիշե</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քայլերի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հաջորդականությունը</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սահուն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ընթացքն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ապահովելու</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համար</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200" kern="100" dirty="0">
              <a:effectLst/>
              <a:latin typeface="Noto Sans Symbols"/>
              <a:ea typeface="Noto Sans Symbols"/>
              <a:cs typeface="Noto Sans Symbols"/>
            </a:endParaRPr>
          </a:p>
          <a:p>
            <a:pPr marL="342900" lvl="0" indent="-342900" algn="just">
              <a:lnSpc>
                <a:spcPct val="115000"/>
              </a:lnSpc>
              <a:spcAft>
                <a:spcPts val="4200"/>
              </a:spcAft>
              <a:buFont typeface="Arial" panose="020B0604020202020204" pitchFamily="34" charset="0"/>
              <a:buChar char="●"/>
            </a:pP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Կարևոր է ո</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ւշադրություն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դարձ</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ե</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լ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խմբում</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ներգրավված</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քանակին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նրանց</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առանձնահատկություններին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հանդիպման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իրականացվող</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գործունեության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տեսակին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գուցե</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կարիք</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լինի</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հանդիպումն</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200" kern="100" dirty="0" err="1">
                <a:effectLst/>
                <a:latin typeface="GHEA Grapalat" panose="02000506050000020003" pitchFamily="50" charset="0"/>
                <a:ea typeface="GHEA Grapalat" panose="02000506050000020003" pitchFamily="50" charset="0"/>
                <a:cs typeface="GHEA Grapalat" panose="02000506050000020003" pitchFamily="50" charset="0"/>
              </a:rPr>
              <a:t>իրականացնել</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համատեղ դասավանդմամբ</a:t>
            </a:r>
            <a:r>
              <a:rPr lang="ru-RU" sz="12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200" kern="100" dirty="0">
              <a:effectLst/>
              <a:latin typeface="Noto Sans Symbols"/>
              <a:ea typeface="Noto Sans Symbols"/>
              <a:cs typeface="Noto Sans Symbols"/>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20</a:t>
            </a:fld>
            <a:endParaRPr lang="en-US"/>
          </a:p>
        </p:txBody>
      </p:sp>
    </p:spTree>
    <p:extLst>
      <p:ext uri="{BB962C8B-B14F-4D97-AF65-F5344CB8AC3E}">
        <p14:creationId xmlns:p14="http://schemas.microsoft.com/office/powerpoint/2010/main" val="2231047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800"/>
              </a:spcBef>
              <a:spcAft>
                <a:spcPts val="600"/>
              </a:spcAft>
            </a:pPr>
            <a:r>
              <a:rPr lang="ru-RU" sz="1800" b="1" i="1" kern="100" dirty="0" err="1">
                <a:solidFill>
                  <a:srgbClr val="2E75B5"/>
                </a:solidFill>
                <a:effectLst/>
                <a:latin typeface="GHEA Grapalat" panose="02000506050000020003" pitchFamily="50" charset="0"/>
                <a:ea typeface="GHEA Grapalat" panose="02000506050000020003" pitchFamily="50" charset="0"/>
                <a:cs typeface="Calama"/>
              </a:rPr>
              <a:t>Ընդհանուր</a:t>
            </a:r>
            <a:r>
              <a:rPr lang="ru-RU" sz="1800" b="1" i="1" kern="100" dirty="0">
                <a:solidFill>
                  <a:srgbClr val="2E75B5"/>
                </a:solidFill>
                <a:effectLst/>
                <a:latin typeface="GHEA Grapalat" panose="02000506050000020003" pitchFamily="50" charset="0"/>
                <a:ea typeface="GHEA Grapalat" panose="02000506050000020003" pitchFamily="50" charset="0"/>
                <a:cs typeface="Calama"/>
              </a:rPr>
              <a:t> </a:t>
            </a:r>
            <a:r>
              <a:rPr lang="ru-RU" sz="1800" b="1" i="1" kern="100" dirty="0" err="1">
                <a:solidFill>
                  <a:srgbClr val="2E75B5"/>
                </a:solidFill>
                <a:effectLst/>
                <a:latin typeface="GHEA Grapalat" panose="02000506050000020003" pitchFamily="50" charset="0"/>
                <a:ea typeface="GHEA Grapalat" panose="02000506050000020003" pitchFamily="50" charset="0"/>
                <a:cs typeface="Calama"/>
              </a:rPr>
              <a:t>ակնարկ</a:t>
            </a:r>
            <a:r>
              <a:rPr lang="ru-RU" sz="1800" b="1" i="1" kern="100" dirty="0">
                <a:solidFill>
                  <a:srgbClr val="2E75B5"/>
                </a:solidFill>
                <a:effectLst/>
                <a:latin typeface="GHEA Grapalat" panose="02000506050000020003" pitchFamily="50" charset="0"/>
                <a:ea typeface="GHEA Grapalat" panose="02000506050000020003" pitchFamily="50" charset="0"/>
                <a:cs typeface="Calama"/>
              </a:rPr>
              <a:t> և </a:t>
            </a:r>
            <a:r>
              <a:rPr lang="ru-RU" sz="1800" b="1" i="1" kern="100" dirty="0" err="1">
                <a:solidFill>
                  <a:srgbClr val="2E75B5"/>
                </a:solidFill>
                <a:effectLst/>
                <a:latin typeface="GHEA Grapalat" panose="02000506050000020003" pitchFamily="50" charset="0"/>
                <a:ea typeface="GHEA Grapalat" panose="02000506050000020003" pitchFamily="50" charset="0"/>
                <a:cs typeface="Calama"/>
              </a:rPr>
              <a:t>նպատակներ</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Մոդուլային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ուսումնական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ծրագրում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ներառված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թեմատիկ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վարժության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տրված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համառոտ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ակնարկ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հստակ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նշված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նախատեսվում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հասնել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տվյալ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վարժության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իրականացման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արդյունքում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Կարևոր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ծանոթանալ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այդ</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տեղեկատվությանը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քանի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կօգնի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առավել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ճիշտ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իրականացնել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տվյալ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վարժությունը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արդյունավետ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թիրախային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քննարկումնր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տվյալ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թեմայի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շրջանակում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1800"/>
              </a:spcBef>
              <a:spcAft>
                <a:spcPts val="600"/>
              </a:spcAft>
            </a:pPr>
            <a:r>
              <a:rPr lang="ru-RU" sz="1800" b="1" i="1" kern="100" dirty="0" err="1">
                <a:solidFill>
                  <a:srgbClr val="2E75B5"/>
                </a:solidFill>
                <a:effectLst/>
                <a:latin typeface="GHEA Grapalat" panose="02000506050000020003" pitchFamily="50" charset="0"/>
                <a:ea typeface="GHEA Grapalat" panose="02000506050000020003" pitchFamily="50" charset="0"/>
                <a:cs typeface="Calama"/>
              </a:rPr>
              <a:t>Նյութեր</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թեմատիկ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վարժության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իրականացման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անհրաժեշտ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որոշակի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նյութեր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տարածք</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տվյալ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վարժությ</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ան արդյունավետությունն ապահովելու նպատակով։ Այդ իսկ պատճառով յուրաքանչյուր հանդիպումից առաջ պետք է հստակեցնել, թե ինչ նյութեր են անհրաժեշտ տվյալ հանդիպման ընթացքում իրականացվող վարժությունների համար։ Այնուհետև պետք է համոզվել, որ բոլոր նյութերը հասանելի են և բարվոք վիճակում։ Նյութերը պետք է նախապատրաստել մինչև հանդիպումը սկսելը՝ այն սենյակում, որտեղ  պետք է իրականացվի հանդիպումը:</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Տարածքը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որտեղ նախատեսվում է իրականացնել հանդիպումը ևս կարևոր նշանակություն ունի։ Որոշ վարժություններ կարող են պահանջել ավելի ընդարձակ տարածք, քան՝ մյուսները: Այդ իսկ պատճառով անհրաժեշտ է նախապես ուսումնասիրել հանդիպման ընթացքում իրականացվող բոլոր գործողությունները՝ տարածքը ճիշտ ընտրելու համար: Տարածքը ընտրելուց հետո անհրաժեշտ է համոզվել, որ այն անվտանգ է, զերծ անհարկի խոչընդոտներից և հասանելի բոլոր սովորողների համար։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1800"/>
              </a:spcBef>
              <a:spcAft>
                <a:spcPts val="600"/>
              </a:spcAft>
            </a:pPr>
            <a:r>
              <a:rPr lang="hy-AM" sz="1800" b="1" i="1" kern="100" dirty="0">
                <a:solidFill>
                  <a:srgbClr val="2E75B5"/>
                </a:solidFill>
                <a:effectLst/>
                <a:latin typeface="GHEA Grapalat" panose="02000506050000020003" pitchFamily="50" charset="0"/>
                <a:ea typeface="GHEA Grapalat" panose="02000506050000020003" pitchFamily="50" charset="0"/>
                <a:cs typeface="Calama"/>
              </a:rPr>
              <a:t>Քայլեր</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Յուրաքանչյուր վարժության սահուն ընթացքն ապահովելու համար անհրաժեշտ է հետևել «Քայլեր» բաժնի ցուցումներին։ Այստեղ ներկայացված է վարժության ընթացքում սովորողներին տրվող յուրաքանչյուր հրահանգ և իրականցվող յուրաքանչյուր գործողության նկարագիր, որն ուղղորդիչ կլինի ուսուցիչների համար։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1800"/>
              </a:spcBef>
              <a:spcAft>
                <a:spcPts val="600"/>
              </a:spcAft>
            </a:pPr>
            <a:r>
              <a:rPr lang="hy-AM" sz="1800" b="1" i="1" kern="100" dirty="0">
                <a:solidFill>
                  <a:srgbClr val="2E75B5"/>
                </a:solidFill>
                <a:effectLst/>
                <a:latin typeface="GHEA Grapalat" panose="02000506050000020003" pitchFamily="50" charset="0"/>
                <a:ea typeface="GHEA Grapalat" panose="02000506050000020003" pitchFamily="50" charset="0"/>
                <a:cs typeface="Calama"/>
              </a:rPr>
              <a:t>Եկե՛ք խոսենք։ Գործունեության գնահատում </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Յուրաքանչյոր վարժության «Եկեք խոսենք: Գործունեության գնահատում» հատվածը էական նշանակություն ունի տվյալ հանադիպման նպատակներին հասնելու համար: Այստեղ ներկայացված են հարցեր, որոնք թույլ են տալիս սովորողներին կիսվել իրենց զգացողություններով և տպավորություններով, քննարկել իրենցզգացմունքները, փորձառություններըն ու ընկալումները և այլն։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«Եկեք խոսենք: Գործունեության գնահատում» բաժինն օգնում է</a:t>
            </a:r>
            <a:r>
              <a:rPr lang="hy-AM" sz="1800" kern="100" dirty="0">
                <a:effectLst/>
                <a:latin typeface="GHEA Grapalat" panose="02000506050000020003" pitchFamily="50" charset="0"/>
                <a:ea typeface="Cambria Math" panose="02040503050406030204" pitchFamily="18" charset="0"/>
                <a:cs typeface="Cambria Math" panose="02040503050406030204" pitchFamily="18" charset="0"/>
              </a:rPr>
              <a:t> և΄ սովորողներին, և΄ ուսուցչին։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70C0"/>
              </a:buClr>
              <a:buFont typeface="Arial" panose="020B0604020202020204" pitchFamily="34" charset="0"/>
              <a:buChar char="●"/>
            </a:pPr>
            <a:r>
              <a:rPr lang="hy-AM"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Օգնում է սովորողներին </a:t>
            </a:r>
            <a:r>
              <a:rPr lang="hy-AM" sz="1800" b="1" i="1" kern="100" dirty="0">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մտածել</a:t>
            </a:r>
            <a:r>
              <a:rPr lang="hy-AM" sz="1800" kern="100" dirty="0">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իրենց ձեռք բերած հմտությունների մասին և կապել դրանք այլ իրավիճակների հետ (օրինակ՝ քննարկումից հետո սովորողը կարող է մտածել, որ այո՛, նա կարող է ավելի շատ հաջողել, երբ ինչ-որ բան անում է իր ընկերների կամ հասակակիցների հետ համատեղ։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Բացի</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այդ</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ս</a:t>
            </a:r>
            <a:r>
              <a:rPr lang="hy-AM"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ո</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վորողներին</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դուր</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գալիս</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կիսվել</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իրենց</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փորձով</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Օգնում է ուսուցչին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հետ</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i="1" kern="100" dirty="0" err="1">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կիսվել</a:t>
            </a:r>
            <a:r>
              <a:rPr lang="ru-RU" sz="1800" b="1" i="1" kern="100" dirty="0">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b="1" i="1" kern="100" dirty="0" err="1">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քննարկել</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թե</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ինչ</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կարելի</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սովորել</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տվյալ</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վարժությունից</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800" kern="100" dirty="0">
              <a:effectLst/>
              <a:latin typeface="Noto Sans Symbols"/>
              <a:ea typeface="Noto Sans Symbols"/>
              <a:cs typeface="Noto Sans Symbols"/>
            </a:endParaRPr>
          </a:p>
          <a:p>
            <a:pPr marL="342900" lvl="0" indent="-342900" algn="just">
              <a:lnSpc>
                <a:spcPct val="115000"/>
              </a:lnSpc>
              <a:spcAft>
                <a:spcPts val="800"/>
              </a:spcAft>
              <a:buClr>
                <a:srgbClr val="0070C0"/>
              </a:buClr>
              <a:buFont typeface="Arial" panose="020B0604020202020204" pitchFamily="34" charset="0"/>
              <a:buChar char="●"/>
            </a:pP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Օգնում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է</a:t>
            </a:r>
            <a:r>
              <a:rPr lang="hy-AM" sz="1800" b="1" i="1" kern="100" dirty="0">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i="1" kern="100" dirty="0" err="1">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գտնել</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խաղի</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ընթացքում</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միջև</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բարձրացված</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ցանկացած</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քննարկում</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պարզաբանելու</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ճիշտ</a:t>
            </a:r>
            <a:r>
              <a:rPr lang="hy-AM"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նպատակահարմար </a:t>
            </a:r>
            <a:r>
              <a:rPr lang="ru-RU" sz="1800" kern="100" dirty="0" err="1">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պահը</a:t>
            </a:r>
            <a:r>
              <a:rPr lang="ru-RU"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800" kern="100" dirty="0">
              <a:effectLst/>
              <a:latin typeface="Noto Sans Symbols"/>
              <a:ea typeface="Noto Sans Symbols"/>
              <a:cs typeface="Noto Sans Symbols"/>
            </a:endParaRPr>
          </a:p>
          <a:p>
            <a:pPr algn="just">
              <a:lnSpc>
                <a:spcPct val="115000"/>
              </a:lnSpc>
              <a:spcAft>
                <a:spcPts val="800"/>
              </a:spcAft>
            </a:pPr>
            <a:r>
              <a:rPr lang="hy-AM"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Սովորողները պետք է հնարավորություն ունենան արտահայտվելու, իսկ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ուսուցիչը </a:t>
            </a:r>
            <a:r>
              <a:rPr lang="hy-AM" sz="1800" kern="1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պետք է լսի վարժության վերաբերյալ նրանց մեկնաբանություններն ու եզրահանգումները: Կարևոր է, ուշադրություն դարձնել, թե ինչ է ասում յուրաքանչյուր սովորող՝ անկախ իր տեսակետից, որպեսզի նրա իրեն լսված զգան: Սովորողների կողմից բարձրացված ցանկացած քննադատական կամ բացասական մեկնաբանության դեպքում ևս  չպետք է մոռանալ լսել նրանց՝ առանց ընդհատելու։</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22</a:t>
            </a:fld>
            <a:endParaRPr lang="en-US"/>
          </a:p>
        </p:txBody>
      </p:sp>
    </p:spTree>
    <p:extLst>
      <p:ext uri="{BB962C8B-B14F-4D97-AF65-F5344CB8AC3E}">
        <p14:creationId xmlns:p14="http://schemas.microsoft.com/office/powerpoint/2010/main" val="83538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800"/>
              </a:spcAft>
            </a:pP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Հանդիպումների ժամանակ իրականացվող յուրաքանչյուր վարժության «Խորհուրդներ» բաժինը տալիս է օգտակար գաղափարներ այն մասին, թե ինչպես կարելի է օգտագործել կամ հարմարեցնել այն տարբեր իրավիճակներում:</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kern="100" dirty="0">
                <a:effectLst/>
                <a:latin typeface="GHEA Grapalat" panose="02000506050000020003" pitchFamily="50" charset="0"/>
                <a:ea typeface="GHEA Grapalat" panose="02000506050000020003" pitchFamily="50" charset="0"/>
                <a:cs typeface="GHEA Grapalat" panose="02000506050000020003" pitchFamily="50" charset="0"/>
              </a:rPr>
              <a:t>Կախված գործողության տեսակից, երեխաների փորձից, կարողություններից, հմտություններից և առանձնահատկություններից՝ հնարավոր է փոփոխություններ անելու անհրաժեշտություն առաջանա: Նման դեպքերում կարևոր է ապահովել վարժության հիմքում ընկած նպատակի ամբողջականությունը: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23</a:t>
            </a:fld>
            <a:endParaRPr lang="en-US"/>
          </a:p>
        </p:txBody>
      </p:sp>
    </p:spTree>
    <p:extLst>
      <p:ext uri="{BB962C8B-B14F-4D97-AF65-F5344CB8AC3E}">
        <p14:creationId xmlns:p14="http://schemas.microsoft.com/office/powerpoint/2010/main" val="312298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Ինքնորոշման կարևորագույն պայմանը ինքնաճանաչումն ու նույնականացումն է. գործընթաց, որով մարդն իրեն նույնացնում է որպես յուրահատուկ անհատական </a:t>
            </a:r>
            <a:r>
              <a:rPr lang="hy-AM" sz="1800" kern="100" dirty="0">
                <a:effectLst/>
                <a:latin typeface="Cambria Math" panose="02040503050406030204" pitchFamily="18" charset="0"/>
                <a:ea typeface="Times New Roman" panose="02020603050405020304" pitchFamily="18" charset="0"/>
                <a:cs typeface="Cambria Math" panose="02040503050406030204" pitchFamily="18" charset="0"/>
              </a:rPr>
              <a:t>​​</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էակ</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Սա ենթադրում է, որ երեխան գիտի իր այն</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համոզմունքների</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արժեքների</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հետաքրքրությունների</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և</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հատկությունների</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մասին</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a:t>
            </a:r>
            <a:r>
              <a:rPr lang="hy-AM" sz="1800" kern="100" dirty="0">
                <a:effectLst/>
                <a:latin typeface="GHEA Grapalat" panose="02000506050000020003" pitchFamily="50" charset="0"/>
                <a:ea typeface="Times New Roman" panose="02020603050405020304" pitchFamily="18" charset="0"/>
                <a:cs typeface="Sylfaen" panose="010A0502050306030303" pitchFamily="18" charset="0"/>
              </a:rPr>
              <a:t>որոնք բնորոշ են հենց իրեն և հենց դրանցով է ինքը այնպիսին, ինչպիսին կա: </a:t>
            </a: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 Դա ինքն իր հետ հարաբերվելու գործընթաց է, որի արդյունքում ձևավորվում են պատկերացումներ սեփական անձի մասին՝ որպես ինքնին նույնական, ամբողջական և եզակի անձնավորություն։ Ինքնաճանաչումը ենթադրում է նաև սեփական անձի դիտարկումն այլ մարդկանց հետ համեմատության մեջ՝ տարբերակելու համար Ես-ը և այն, ինչը Ես-ը չէ:</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Հիմնվելով տարբեր արտաքին չափանիշների կամ ներքին իդեալների, պատկերացումների հետ սեփական անձի համեմատությունների վրա՝ մենք գնահատում ենք սեփական անձն ու այդ կերպ ձևավորում մեր ինքնագնահատականը՝ ինքնորոշման կարևորագույն բաղադրիչը: Ինքնագնահատականը կարևոր դեր ունի ցանկացած տարիքում: Իրականությանն անհամապատասխան, անհամարժեք, ցածր կամ բարձր ինքնագնահատականը բացասաբար է ազդում մարդու վարքի, հարաբերությունների, գործունեության տարբեր կողմերի վրա: Անհամարժեք ինքնագնահատականը հանգեցնում է թերարժեքության, ինչն էլ իր հերթին կարող է ստանալ տարբեր դրսևորւմներ և անդրադառնալ անձի գործունեության տարբեր կողմերի վրա՝ անկատար թողնելով անձի ինքնաիրացման պահանջմունքը: Երեխայի համարժեք ինքնագնահատականի ձևավորման հարցում կարևորագույն դերակատարում ունի այն միջավայրը, որում երեխան մեծանում է: Ինչպես ավելորդ քննադատությունն ու պատիժները, պարսավանքը, այնպես էլ անպատեհ գովեստներն ու երեխային գերկարողությունների վերագրումը կարող են հավասարաչափ վտանգավոր լինել ինքնագնահատականի ձևավորման գործընթացում; Սակայն շատ դեպքերում երեխային շրջապատող մեծահասակները երկու դեպքում էլ դժվարանում են գտնել ապահով սահմանները:</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200"/>
              </a:spcAft>
            </a:pP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Երեխան (ինչպես և մեծահասակը) համեմատում է սեփական հատկանիշները, կարողություններն ու հնարավորություններն այլ մարդկանց հետ: Ուրիշների հետ համեմատությունը, կամ այսպես կոչված սոցիալական համեմատության գործընթացը ևս կարևոր նշանակություն ունի անձի ինքնորոշման համար (հետևաբար նաև ինքնագնահատականի)՝ հատկապես սոցիալական հարաբերությունների և դպրոցական միջավայրի համատեքստում: Այդ նշանակությունն ու ազդեցությունը հատկապես ակնհայտ է դառնում նպատակների բացահայտման և սահմանման գործընթացում, քանզի այն նպատակները, որոնք երեխան դնում է իր առջև համահունչ են նրա արժեքներին, ցանկություններին և շահերին: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i="1" kern="100" dirty="0">
                <a:effectLst/>
                <a:latin typeface="GHEA Grapalat" panose="02000506050000020003" pitchFamily="50" charset="0"/>
                <a:ea typeface="Times New Roman" panose="02020603050405020304" pitchFamily="18" charset="0"/>
                <a:cs typeface="Arial" panose="020B0604020202020204" pitchFamily="34" charset="0"/>
              </a:rPr>
              <a:t>Ինքնորոշման ազդեցությունը կրթական մոտիվացիայի, ինքնագնահատականի և սոցիալական հարաբերությունների վրա.</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Ինքնորոշման  վրա անդրադարձող գործոնների  մասին պատկերացումն արդեն իսկ թույլ է տալիս մեզ հասկանալ, թե ինչ մեծ կապ կա ինքնորոշման և ուսումնական մոտիվացիայի միջև: Սովորողները, ովքեր վստահ են զգում և գիտակցում են իրենց նպատակները, հակված են ավելի շատ հետաքրքրված լինել սովորելով և ձգտում են ավելի լավ արդյունքների հասնել: Ինքնորոշումը զգալի ազդեցություն ունի ինքնագնահատականի վրա: Որքան ավելի դրական Ես կերպար է ձևավորվում, այնքան բարձր է երեխայի  ինքնագնահատականը։ Սա իր հերթին կարող է դրական ազդեցություն ունենալ դպրոցում և սոցիալական կյանքում նրա հաջողությունների վրա: Մարդիկ, ովքեր վստահ են իրենց և իրենց արժեքների վրա, ավելի հավանական է, որ դրական և աջակցող հարաբերություններ հաստատեն ուրիշների հետ:</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kern="100" dirty="0">
                <a:effectLst/>
                <a:latin typeface="GHEA Grapalat" panose="02000506050000020003" pitchFamily="50" charset="0"/>
                <a:ea typeface="Times New Roman" panose="02020603050405020304" pitchFamily="18" charset="0"/>
                <a:cs typeface="Arial" panose="020B0604020202020204" pitchFamily="34" charset="0"/>
              </a:rPr>
              <a:t>Այս հասկացությունների մասին պատկերացումն ու դրանց կարևորության ըմբռնումն  օգնում են ուսուցիչներին ավելի լավ հասկանալ ինքնորոշման դերը երեխաների զարգացման գործընթացում և ավելի արդյունավետ աշխատել նրանց հետ՝ օգնելու  զարգացնել դրական  վերաբերմունք  և վստահություն իրենց ու իրենց ուսման նկատմամբ:</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402613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hy-AM" sz="1800" b="1" kern="100">
                <a:effectLst/>
                <a:latin typeface="GHEA Grapalat" panose="02000506050000020003" pitchFamily="50" charset="0"/>
                <a:ea typeface="Calibri" panose="020F0502020204030204" pitchFamily="34" charset="0"/>
                <a:cs typeface="Times New Roman" panose="02020603050405020304" pitchFamily="18" charset="0"/>
              </a:rPr>
              <a:t> </a:t>
            </a: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Զարգացնել ստեղծագործելու միջոցով արտահայտվելու կարողությունը, խթանել երևակայությունը։</a:t>
            </a:r>
            <a:endParaRPr lang="hy-AM"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a:effectLst/>
                <a:latin typeface="GHEA Grapalat" panose="02000506050000020003" pitchFamily="50" charset="0"/>
                <a:ea typeface="Calibri" panose="020F0502020204030204" pitchFamily="34" charset="0"/>
                <a:cs typeface="Times New Roman" panose="02020603050405020304" pitchFamily="18" charset="0"/>
              </a:rPr>
              <a:t>Բարձրացնել ինքնավստահությունը՝ ծանոթ պատմությունը նկարներով, պատկերներով լուսաբանելու, ինքնարտահայտվելու միջոցով:</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246718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Զարգացնել ինքնավերլուծություն կատարելու կարողություններն ու հմտությունները</a:t>
            </a:r>
          </a:p>
          <a:p>
            <a:pPr marL="342900" lvl="0" indent="-342900">
              <a:lnSpc>
                <a:spcPct val="115000"/>
              </a:lnSpc>
              <a:spcAft>
                <a:spcPts val="600"/>
              </a:spcAft>
              <a:buClr>
                <a:srgbClr val="00B0F0"/>
              </a:buClr>
              <a:buSzPts val="1100"/>
              <a:buFont typeface="Symbol" panose="05050102010706020507" pitchFamily="18" charset="2"/>
              <a:buChar char=""/>
            </a:pPr>
            <a:r>
              <a:rPr lang="hy-AM" sz="1800">
                <a:effectLst/>
                <a:latin typeface="GHEA Grapalat" panose="02000506050000020003" pitchFamily="50" charset="0"/>
                <a:ea typeface="Calibri" panose="020F0502020204030204" pitchFamily="34" charset="0"/>
                <a:cs typeface="Times New Roman" panose="02020603050405020304" pitchFamily="18" charset="0"/>
              </a:rPr>
              <a:t>Հստակեցնել սեփական անձի մասին պատկերացումները։</a:t>
            </a:r>
          </a:p>
          <a:p>
            <a:pPr marL="0" lvl="0" indent="0">
              <a:lnSpc>
                <a:spcPct val="115000"/>
              </a:lnSpc>
              <a:spcAft>
                <a:spcPts val="600"/>
              </a:spcAft>
              <a:buClr>
                <a:srgbClr val="00B0F0"/>
              </a:buClr>
              <a:buSzPts val="1100"/>
              <a:buFont typeface="Symbol" panose="05050102010706020507" pitchFamily="18" charset="2"/>
              <a:buNone/>
            </a:pPr>
            <a:endParaRPr lang="hy-AM" sz="1800" kern="100">
              <a:effectLst/>
              <a:latin typeface="GHEA Grapalat" panose="02000506050000020003" pitchFamily="50" charset="0"/>
              <a:ea typeface="Calibri" panose="020F0502020204030204" pitchFamily="34" charset="0"/>
              <a:cs typeface="Times New Roman" panose="02020603050405020304" pitchFamily="18" charset="0"/>
            </a:endParaRPr>
          </a:p>
          <a:p>
            <a:pPr marL="0" lvl="0" indent="0">
              <a:lnSpc>
                <a:spcPct val="115000"/>
              </a:lnSpc>
              <a:spcAft>
                <a:spcPts val="600"/>
              </a:spcAft>
              <a:buClr>
                <a:srgbClr val="00B0F0"/>
              </a:buClr>
              <a:buSzPts val="1100"/>
              <a:buFont typeface="Symbol" panose="05050102010706020507" pitchFamily="18" charset="2"/>
              <a:buNone/>
            </a:pPr>
            <a:r>
              <a:rPr lang="hy-AM" sz="1800">
                <a:effectLst/>
                <a:latin typeface="GHEA Grapalat" panose="02000506050000020003" pitchFamily="50" charset="0"/>
                <a:ea typeface="Calibri" panose="020F0502020204030204" pitchFamily="34" charset="0"/>
                <a:cs typeface="Times New Roman" panose="02020603050405020304" pitchFamily="18" charset="0"/>
              </a:rPr>
              <a:t>Սեփական ուժերին, հնարավորություններին և դժվարություններին անդրադարձ կատարելը լավագույն հնարավորությունն է սեփական «ԵՍ»-ը ճանաչելու գործընթացում։ Լավագույնս ճանաչելով սեփական «ԵՍ»-ը, սովորողն առավել արդյունավետ գործելու և կրթության մեջ հաջողելու հնարավորություն է ունենում։</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3829626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Նպատակները</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Զարգացնել երևակայությունը՝ ստեղծագործելու միջոցով</a:t>
            </a:r>
            <a:r>
              <a:rPr lang="ru-RU" sz="1800" kern="100">
                <a:effectLst/>
                <a:latin typeface="GHEA Grapalat" panose="02000506050000020003" pitchFamily="50" charset="0"/>
                <a:ea typeface="Calibri" panose="020F0502020204030204" pitchFamily="34" charset="0"/>
                <a:cs typeface="Times New Roman" panose="020206030504050203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Արվեստի միջոցով ինքնավստահություն ձեռք բերել, բարձրացնել ինքնագնահատականը: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Ինքնարտահայտվել՝ արվեստի միջոցով,</a:t>
            </a:r>
          </a:p>
          <a:p>
            <a:pPr marL="342900" lvl="0" indent="-342900">
              <a:lnSpc>
                <a:spcPct val="115000"/>
              </a:lnSpc>
              <a:spcAft>
                <a:spcPts val="600"/>
              </a:spcAft>
              <a:buClr>
                <a:srgbClr val="00B0F0"/>
              </a:buClr>
              <a:buSzPts val="1100"/>
              <a:buFont typeface="Symbol" panose="05050102010706020507" pitchFamily="18" charset="2"/>
              <a:buChar char=""/>
            </a:pPr>
            <a:r>
              <a:rPr lang="hy-AM" sz="1800">
                <a:effectLst/>
                <a:latin typeface="GHEA Grapalat" panose="02000506050000020003" pitchFamily="50" charset="0"/>
                <a:ea typeface="Calibri" panose="020F0502020204030204" pitchFamily="34" charset="0"/>
                <a:cs typeface="Times New Roman" panose="02020603050405020304" pitchFamily="18" charset="0"/>
              </a:rPr>
              <a:t>Ճանաչել միմյանց ավելի լավ։</a:t>
            </a:r>
          </a:p>
          <a:p>
            <a:pPr marL="342900" lvl="0" indent="-342900">
              <a:lnSpc>
                <a:spcPct val="115000"/>
              </a:lnSpc>
              <a:spcAft>
                <a:spcPts val="600"/>
              </a:spcAft>
              <a:buClr>
                <a:srgbClr val="00B0F0"/>
              </a:buClr>
              <a:buSzPts val="1100"/>
              <a:buFont typeface="Symbol" panose="05050102010706020507" pitchFamily="18" charset="2"/>
              <a:buChar char=""/>
            </a:pPr>
            <a:endParaRPr lang="hy-AM" sz="1800" kern="100">
              <a:effectLst/>
              <a:latin typeface="GHEA Grapalat" panose="02000506050000020003" pitchFamily="50" charset="0"/>
              <a:ea typeface="Calibri" panose="020F0502020204030204" pitchFamily="34" charset="0"/>
              <a:cs typeface="Times New Roman" panose="02020603050405020304" pitchFamily="18" charset="0"/>
            </a:endParaRPr>
          </a:p>
          <a:p>
            <a:pPr>
              <a:lnSpc>
                <a:spcPct val="115000"/>
              </a:lnSpc>
              <a:spcBef>
                <a:spcPts val="1200"/>
              </a:spcBef>
              <a:spcAft>
                <a:spcPts val="600"/>
              </a:spcAft>
            </a:pPr>
            <a:r>
              <a:rPr lang="hy-AM" sz="1800" b="1" kern="100">
                <a:effectLst/>
                <a:latin typeface="GHEA Grapalat" panose="02000506050000020003" pitchFamily="50" charset="0"/>
                <a:ea typeface="Calibri" panose="020F0502020204030204" pitchFamily="34" charset="0"/>
                <a:cs typeface="Times New Roman" panose="02020603050405020304" pitchFamily="18" charset="0"/>
              </a:rPr>
              <a:t>Գործունեության գնահատում.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Խոսեք սովորողների հետ այն մասին, որ իրենք այժմ ավելին գիտեն մեկը մյուսի մասին։ </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Խոսեք այն մասին, որ յուրաքանչյուրը գիտի արդեն իր ունեցած նմանությունների և տարբերությունների մասին՝ համեմատած իր ընկերների հետ։</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r>
              <a:rPr lang="hy-AM" sz="1800">
                <a:effectLst/>
                <a:latin typeface="GHEA Grapalat" panose="02000506050000020003" pitchFamily="50" charset="0"/>
                <a:ea typeface="Calibri" panose="020F0502020204030204" pitchFamily="34" charset="0"/>
                <a:cs typeface="Times New Roman" panose="02020603050405020304" pitchFamily="18" charset="0"/>
              </a:rPr>
              <a:t>Ամփոփեք հետևյալով</a:t>
            </a:r>
            <a:r>
              <a:rPr lang="hy-AM" sz="1800">
                <a:effectLst/>
                <a:latin typeface="Cambria Math" panose="02040503050406030204" pitchFamily="18" charset="0"/>
                <a:ea typeface="Calibri" panose="020F0502020204030204" pitchFamily="34" charset="0"/>
                <a:cs typeface="Cambria Math" panose="02040503050406030204" pitchFamily="18" charset="0"/>
              </a:rPr>
              <a:t>․</a:t>
            </a:r>
            <a:r>
              <a:rPr lang="hy-AM" sz="1800">
                <a:effectLst/>
                <a:latin typeface="GHEA Grapalat" panose="02000506050000020003" pitchFamily="50" charset="0"/>
                <a:ea typeface="Calibri" panose="020F0502020204030204" pitchFamily="34" charset="0"/>
                <a:cs typeface="Times New Roman" panose="02020603050405020304" pitchFamily="18" charset="0"/>
              </a:rPr>
              <a:t> </a:t>
            </a:r>
          </a:p>
          <a:p>
            <a:r>
              <a:rPr lang="hy-AM" sz="1800">
                <a:effectLst/>
                <a:latin typeface="GHEA Grapalat" panose="02000506050000020003" pitchFamily="50" charset="0"/>
                <a:ea typeface="Calibri" panose="020F0502020204030204" pitchFamily="34" charset="0"/>
                <a:cs typeface="Times New Roman" panose="02020603050405020304" pitchFamily="18" charset="0"/>
              </a:rPr>
              <a:t>Այպիսով, դուք համոզվեցիք, որ դիմացինին լավ ճանաչելու համար, առաջին հերթին դուք պետք է ձեզ լավ ճանաչեք։</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64832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hy-AM" sz="1200"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Սեփական և ուրիշների հույզերն ու զգացմունքները հասկանալն առանցքային դեր է խաղում արդյունավետ հաղորդակցման, միջանձնային հարաբերությունների և կոնֆլիկտների կանխարգելման ու հաղթահարման հարցում։</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600"/>
              </a:spcAft>
            </a:pPr>
            <a:r>
              <a:rPr lang="hy-AM" sz="1200" i="1"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Միջանձնային հարաբերությունների բարելավում.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Երբ մենք հասկանում ենք մեր սեփական հույզերն ու զգացմունքները, մենք կարող ենք դրանք ավելի լավ արտահայտել և առավել ընկալելի դարձնել այլ մարդկանց համար: Այս հանգամանքը ոչ միայն նպաստում է ազատ և անկեղծ հաղորդակցմանը, այլև  ամրապնդում է հարաբերությունները: Ուրիշների հույզերն ու զգացմունքները հասկանալը մեզ թույլ է տալիս ապրումակցել նրանց, ընկալունակ լինել նրանց հոգեվիճակի և կարիքների նկատմամբ, ինչը օգնում է ստեղծել աջակցող և վստահելի մթնոլորտ հարաբերություններում: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600"/>
              </a:spcAft>
            </a:pPr>
            <a:r>
              <a:rPr lang="hy-AM" sz="1200" i="1"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Հուզական գրագիտության զարգացում.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Սեփական և ուրիշների հույզերն ու զգացմունքները ճանաչելու, հասկանալու և արդյունավետ կառավարելու կարողությունը զարգացնելով՝ մենք զարգացնում ենք մեր հուզական գրագիտությունը: Որքան ավելի բարձր է հուզական գրագիտության մակարդակը, այնքան ավելի լավ ենք կարողանում կառավարել սթրեսը, հաղթահարել  կոնֆլիկտները և կյանքի՝ հուզականորեն բարդ իրավիճակները:</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600"/>
              </a:spcAft>
            </a:pPr>
            <a:r>
              <a:rPr lang="hy-AM" sz="1200" i="1"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Հուզական կապի ստեղծում</a:t>
            </a:r>
            <a:r>
              <a:rPr lang="hy-AM" sz="1200" i="1" kern="10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Միմյանց հույզերն ու զգացմունքները հասկանալը նպաստում է  մարդկանց միջև խոր հուզական կապի ստեղծմանը, ինչն էլ իր հերթին օգնում է աջակցել միմյանց հուզականորեն բարդ իրավիճակներում: Այս հանգամանքն ամրապնդում է մեր հարաբերություններն ու դրանք ավելի դիմացկուն դարձնում: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1200"/>
              </a:spcBef>
              <a:spcAft>
                <a:spcPts val="600"/>
              </a:spcAft>
            </a:pPr>
            <a:r>
              <a:rPr lang="hy-AM" sz="1200"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Հաղորդակցման բարելավում.</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kern="100">
                <a:solidFill>
                  <a:srgbClr val="000000"/>
                </a:solidFill>
                <a:effectLst/>
                <a:latin typeface="GHEA Grapalat" panose="02000506050000020003" pitchFamily="50" charset="0"/>
                <a:ea typeface="Times New Roman" panose="02020603050405020304" pitchFamily="18" charset="0"/>
                <a:cs typeface="Arial" panose="020B0604020202020204" pitchFamily="34" charset="0"/>
              </a:rPr>
              <a:t>Ինչպես սեփական, այնպես էլ ուրիշների հույզերն ու զգացմունքները  հասկանալն օգնում է մեզ ավելի լավ հասկանալ միջանձնային այնպիսի նշաններն ու ազդակները, ինչպիսիք են դեմքի արտահայտությունները, ժեստերը և ձայնի հնչերանգը և այլն, ինչն էլ իր հերթին նպաստում է ավելի արդյունավետ և ապրումակցող հաղորդակցմանը: Հույզերը հստակ և կառուցողական արտահայտելու ունակությունը օգնում է նաև խուսափել թյուրըմբռնումններից և կոնֆլիկտներից ուրիշների հետ շփվելիս: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28</a:t>
            </a:fld>
            <a:endParaRPr lang="en-US"/>
          </a:p>
        </p:txBody>
      </p:sp>
    </p:spTree>
    <p:extLst>
      <p:ext uri="{BB962C8B-B14F-4D97-AF65-F5344CB8AC3E}">
        <p14:creationId xmlns:p14="http://schemas.microsoft.com/office/powerpoint/2010/main" val="1346818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gn="just">
              <a:lnSpc>
                <a:spcPct val="115000"/>
              </a:lnSpc>
              <a:spcAft>
                <a:spcPts val="8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Երկրորդ մասում ներկայացված է երկու մոդուլային ուսումնական ծրագիր՝ նախատեսված 1-6-րդ և 7-12-րդ դասարանների սովորողների համար, որոնցից յուրաքանչյուրն իր 13 հանդիպումներով ապահովում է սովորողների հոգեսոցիալական տոկունության զարգացմանը միտված 5 կարևոր ունակությունների ուսուցումը՝ սոցիալ-հուզական զարգացում, սթրեսի կառավարում, փոխհարաբերություններ և հաղորդակցում, ինքնորոշում, դպրոցը որպես սոցիալ հուզական միջավայր</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hy-AM" sz="1800" kern="100" dirty="0">
                <a:effectLst/>
                <a:latin typeface="Calibri" panose="020F0502020204030204" pitchFamily="34" charset="0"/>
                <a:ea typeface="Calibri" panose="020F0502020204030204" pitchFamily="34" charset="0"/>
                <a:cs typeface="Times New Roman" panose="02020603050405020304" pitchFamily="18" charset="0"/>
              </a:rPr>
              <a:t>Մեր ոլորտները գրեցի, բայց արդյոք էս մեկը ունակություն է</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8</a:t>
            </a:fld>
            <a:endParaRPr lang="en-US"/>
          </a:p>
        </p:txBody>
      </p:sp>
    </p:spTree>
    <p:extLst>
      <p:ext uri="{BB962C8B-B14F-4D97-AF65-F5344CB8AC3E}">
        <p14:creationId xmlns:p14="http://schemas.microsoft.com/office/powerpoint/2010/main" val="17510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Զարգացնել հույզերն ու զգացմունքները կառավարելու հմտություններ։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Ձևավորել սեփական և այլոց արարքներն ու վարքագիծը վերլուծելու կարողություն։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hy-AM" sz="1800" dirty="0">
                <a:effectLst/>
                <a:latin typeface="GHEA Grapalat" panose="02000506050000020003" pitchFamily="50" charset="0"/>
                <a:ea typeface="Calibri" panose="020F0502020204030204" pitchFamily="34" charset="0"/>
                <a:cs typeface="Times New Roman" panose="02020603050405020304" pitchFamily="18" charset="0"/>
              </a:rPr>
              <a:t>Ձևավորել դրական արժեքներ։</a:t>
            </a:r>
          </a:p>
          <a:p>
            <a:pPr>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Քայլեր</a:t>
            </a:r>
            <a:r>
              <a:rPr lang="hy-AM" sz="1800" b="1" kern="100" dirty="0">
                <a:effectLst/>
                <a:latin typeface="Cambria Math" panose="02040503050406030204" pitchFamily="18" charset="0"/>
                <a:ea typeface="Calibri" panose="020F0502020204030204" pitchFamily="34" charset="0"/>
                <a:cs typeface="Cambria Math" panose="020405030504060302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ներկայացրեք սովորողներին, որ այս վարժության ընթացքում խոսելու եք դրական արարքների մասին և փորձելու եք միասին քննարկել և հասկանալ, թե որ արարքներն ու վարքագիծը նրանք կարող են համարել դրական։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հարցրեք սովորողների կարծիքն այն մասին, թե որոնք են ըստ իրենց համարվում «դրական արարքներ»։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Այնուհետև ամփոփեք նրանց մտքերը՝ ներկայացնելով, որ դրական կարելի է համարել բոլոր այն արարքները, որոնք ավելի լավն է դարձնում ոչ միայն իրենց, այլև ուրիշների կյանքը, միևնույն ժամանակ չվնասելով որևէ մեկին: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Քննարկումն ավարտելուց հետո, սովորողների մի մասին հանձնարարեք պատրաստել «Դրական արարքների ծառ»՝ օգտագործելով իրենց տրամադրված պաստառն ու մարկերները», իսկ մյուս մասին հանձնարարեք գունավոր թղթերից պատրաստել տերևներ՝ կանաչ, դեղին, կարմիր</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«Դրական արարքների ծառի» պաստառը պատրաստելուց հետո, այն կարող եք փակցնել դասարանի պատին, որից հետո սովորողներին առաջարկեք կանաչ տերևների վրա գրել դրական արաքներ, որոնք իրենք արել են դպրոցում, դեղինների վրա՝ դրական արաքներ, որոնք արել են տանը, կարմիրների վրա՝ դրական արաքներ, որոնք արել են բակում, և փակցնել դրանք պաստառի վրա։</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29</a:t>
            </a:fld>
            <a:endParaRPr lang="en-US"/>
          </a:p>
        </p:txBody>
      </p:sp>
    </p:spTree>
    <p:extLst>
      <p:ext uri="{BB962C8B-B14F-4D97-AF65-F5344CB8AC3E}">
        <p14:creationId xmlns:p14="http://schemas.microsoft.com/office/powerpoint/2010/main" val="3040707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2202184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Զարգացնել հույզերն ու զգացմունքները կառավարելու հմտություններ։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Ձևավորել սեփական և այլոց արարքներն ու վարքագիծը վերլուծելու կարողություն։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hy-AM" sz="1800" dirty="0">
                <a:effectLst/>
                <a:latin typeface="GHEA Grapalat" panose="02000506050000020003" pitchFamily="50" charset="0"/>
                <a:ea typeface="Calibri" panose="020F0502020204030204" pitchFamily="34" charset="0"/>
                <a:cs typeface="Times New Roman" panose="02020603050405020304" pitchFamily="18" charset="0"/>
              </a:rPr>
              <a:t>Ձևավորել դրական արժեքներ։</a:t>
            </a:r>
          </a:p>
          <a:p>
            <a:pPr>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Քայլեր</a:t>
            </a:r>
            <a:r>
              <a:rPr lang="hy-AM" sz="1800" b="1" kern="100" dirty="0">
                <a:effectLst/>
                <a:latin typeface="Cambria Math" panose="02040503050406030204" pitchFamily="18" charset="0"/>
                <a:ea typeface="Calibri" panose="020F0502020204030204" pitchFamily="34" charset="0"/>
                <a:cs typeface="Cambria Math" panose="020405030504060302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ներկայացրեք սովորողներին, որ այս վարժության ընթացքում խոսելու եք դրական արարքների մասին և փորձելու եք միասին քննարկել և հասկանալ, թե որ արարքներն ու վարքագիծը նրանք կարող են համարել դրական։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հարցրեք սովորողների կարծիքն այն մասին, թե որոնք են ըստ իրենց համարվում «դրական արարքներ»։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Այնուհետև ամփոփեք նրանց մտքերը՝ ներկայացնելով, որ դրական կարելի է համարել բոլոր այն արարքները, որոնք ավելի լավն է դարձնում ոչ միայն իրենց, այլև ուրիշների կյանքը, միևնույն ժամանակ չվնասելով որևէ մեկին: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Քննարկումն ավարտելուց հետո, սովորողների մի մասին հանձնարարեք պատրաստել «Դրական արարքների ծառ»՝ օգտագործելով իրենց տրամադրված պաստառն ու մարկերները», իսկ մյուս մասին հանձնարարեք գունավոր թղթերից պատրաստել տերևներ՝ կանաչ, դեղին, կարմիր</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«Դրական արարքների ծառի» պաստառը պատրաստելուց հետո, այն կարող եք փակցնել դասարանի պատին, որից հետո սովորողներին առաջարկեք կանաչ տերևների վրա գրել դրական արաքներ, որոնք իրենք արել են դպրոցում, դեղինների վրա՝ դրական արաքներ, որոնք արել են տանը, կարմիրների վրա՝ դրական արաքներ, որոնք արել են բակում, և փակցնել դրանք պաստառի վրա։</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60731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hy-AM" sz="1800">
                <a:effectLst/>
                <a:latin typeface="GHEA Grapalat" panose="02000506050000020003" pitchFamily="50" charset="0"/>
                <a:ea typeface="Times New Roman" panose="02020603050405020304" pitchFamily="18" charset="0"/>
                <a:cs typeface="Arial" panose="020B0604020202020204" pitchFamily="34" charset="0"/>
              </a:rPr>
              <a:t>Դպրոցում սովորելու տարիները  շատ երեխաների համար, ցավոք սրտի, տարբեր պատճառներով կարող են բավականին սթրեսային լինել։ Նոր նյութեր ուսումնասիրելը, քննություններ հանձնելը, սոցիալական  տարաբնույթ շփումները և անձնական խնդիրների լուծումը կարող են անորոշության,  անհանգստության, տարբեր վախերի և սթրեսի առաջացման պատճառ դառնալ: Հետևաբար, հույզերի և սթրեսի կառավարման հմտությունների զարգացումը դառնում է սովորողների  կրթության և զարգացման կարևորագույն կողմը: Հույզերի և զգացմունքների կառավարումը նախադրյալներ է ձևավորում նաև սթրեսի կառավարման համար: Սթրեսի կառավարումը կարևոր հմտություն է, որը սովորողներին տալիս է գործիքներ՝ արդյունավետորեն հաղթահարելու դպրոցում և ընդհանրապես կյանքում իրենց հանդիպած մարտահրավերներն ու խնդիրները:</a:t>
            </a:r>
          </a:p>
          <a:p>
            <a:pPr algn="just">
              <a:lnSpc>
                <a:spcPct val="115000"/>
              </a:lnSpc>
              <a:spcAft>
                <a:spcPts val="800"/>
              </a:spcAft>
            </a:pPr>
            <a:r>
              <a:rPr lang="hy-AM" sz="1800" i="1" kern="100">
                <a:effectLst/>
                <a:latin typeface="GHEA Grapalat" panose="02000506050000020003" pitchFamily="50" charset="0"/>
                <a:ea typeface="Times New Roman" panose="02020603050405020304" pitchFamily="18" charset="0"/>
                <a:cs typeface="Arial" panose="020B0604020202020204" pitchFamily="34" charset="0"/>
              </a:rPr>
              <a:t>Հուզական  բարեկեցություն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սովորողները, ովքեր ունեն սթրեսի կառավարման հմտություններ, կարող են ավելի լավ հաղթահարել այն հուզական մարտահրավերները, որոնք ծառանում են նրանց առջև ամեն օր: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i="1" kern="100">
                <a:effectLst/>
                <a:latin typeface="GHEA Grapalat" panose="02000506050000020003" pitchFamily="50" charset="0"/>
                <a:ea typeface="Times New Roman" panose="02020603050405020304" pitchFamily="18" charset="0"/>
                <a:cs typeface="Arial" panose="020B0604020202020204" pitchFamily="34" charset="0"/>
              </a:rPr>
              <a:t>Ակադեմիական ակտիվություն.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սթրեսը կարող է բացասաբար ազդել աշակերտի՝ տեղեկատվությունն ընկալելու, պահպանելու, այն յուրացնելու և վերարտադրելու և առհասարակ, սովորելու կարողության վրա: Սթրեսի կառավարումն օգնում է նվազեցնել սթրեսի մակարդակը և բարելավել կենտրոնացումն ու ուսումնական նյութի յուրացումը  սովորելու գործընթացում: Սա իր հերթին նպաստում է ակադեմիական ակտիվության, կատարողականության և ուսուցման արդյունավետության բարձրացմանը: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i="1" kern="100">
                <a:effectLst/>
                <a:latin typeface="GHEA Grapalat" panose="02000506050000020003" pitchFamily="50" charset="0"/>
                <a:ea typeface="Times New Roman" panose="02020603050405020304" pitchFamily="18" charset="0"/>
                <a:cs typeface="Arial" panose="020B0604020202020204" pitchFamily="34" charset="0"/>
              </a:rPr>
              <a:t>Սոցիալական հարաբերություններ.</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ինչպես արդեն նշեցինք, դպրոցը, դպրոցական միջավայրը տարածք է, որտեղ երեխաները սոցիալական շփումներ են ունենում տարբեր մարդկանց հետ (դասընկերներ, այլ երեխաներ, ծնողներ, ուսուցիչներ): Սթրեսի կառավարումն օգնում է սովորողներին լավ կառավարել կոնֆլիկտները, լուծել տարաձայնությունները և պահպանել առողջ հարաբերություններ այլոց հետ:</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i="1" kern="100">
                <a:effectLst/>
                <a:latin typeface="GHEA Grapalat" panose="02000506050000020003" pitchFamily="50" charset="0"/>
                <a:ea typeface="Times New Roman" panose="02020603050405020304" pitchFamily="18" charset="0"/>
                <a:cs typeface="Arial" panose="020B0604020202020204" pitchFamily="34" charset="0"/>
              </a:rPr>
              <a:t>Առողջ ապրելակերպ</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սթրեսի կառավարման այնպիսի հմտությունները, ինչպիսիք են ֆիզիկական ակտիվությունը, ռելաքսացիան և մեդիտացիան, նպաստում են առողջ ապրելակերպին: Սովորողները, ովքեր տիրապետում են այս հմտություններին, հնարավորություն ունեն պահպանել իրենց ֆիզիկական, հոգեկան և մտավոր առողջությունը և  առավել արդյունավետ գործել նաև ուսումնական միջավայրում:</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869989-EB00-4EE7-BCB5-25BDC5BB29F8}" type="slidenum">
              <a:rPr lang="en-US" smtClean="0"/>
              <a:t>32</a:t>
            </a:fld>
            <a:endParaRPr lang="en-US"/>
          </a:p>
        </p:txBody>
      </p:sp>
    </p:spTree>
    <p:extLst>
      <p:ext uri="{BB962C8B-B14F-4D97-AF65-F5344CB8AC3E}">
        <p14:creationId xmlns:p14="http://schemas.microsoft.com/office/powerpoint/2010/main" val="155316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Զարգացնել հույզերն ու զգացմունքները կառավարելու հմտություններ։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Ձևավորել սեփական և այլոց արարքներն ու վարքագիծը վերլուծելու կարողություն։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hy-AM" sz="1800" dirty="0">
                <a:effectLst/>
                <a:latin typeface="GHEA Grapalat" panose="02000506050000020003" pitchFamily="50" charset="0"/>
                <a:ea typeface="Calibri" panose="020F0502020204030204" pitchFamily="34" charset="0"/>
                <a:cs typeface="Times New Roman" panose="02020603050405020304" pitchFamily="18" charset="0"/>
              </a:rPr>
              <a:t>Ձևավորել դրական արժեքներ։</a:t>
            </a:r>
          </a:p>
          <a:p>
            <a:pPr>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Քայլեր</a:t>
            </a:r>
            <a:r>
              <a:rPr lang="hy-AM" sz="1800" b="1" kern="100" dirty="0">
                <a:effectLst/>
                <a:latin typeface="Cambria Math" panose="02040503050406030204" pitchFamily="18" charset="0"/>
                <a:ea typeface="Calibri" panose="020F0502020204030204" pitchFamily="34" charset="0"/>
                <a:cs typeface="Cambria Math" panose="020405030504060302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ներկայացրեք սովորողներին, որ այս վարժության ընթացքում խոսելու եք դրական արարքների մասին և փորձելու եք միասին քննարկել և հասկանալ, թե որ արարքներն ու վարքագիծը նրանք կարող են համարել դրական։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հարցրեք սովորողների կարծիքն այն մասին, թե որոնք են ըստ իրենց համարվում «դրական արարքներ»։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Այնուհետև ամփոփեք նրանց մտքերը՝ ներկայացնելով, որ դրական կարելի է համարել բոլոր այն արարքները, որոնք ավելի լավն է դարձնում ոչ միայն իրենց, այլև ուրիշների կյանքը, միևնույն ժամանակ չվնասելով որևէ մեկին: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Քննարկումն ավարտելուց հետո, սովորողների մի մասին հանձնարարեք պատրաստել «Դրական արարքների ծառ»՝ օգտագործելով իրենց տրամադրված պաստառն ու մարկերները», իսկ մյուս մասին հանձնարարեք գունավոր թղթերից պատրաստել տերևներ՝ կանաչ, դեղին, կարմիր</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«Դրական արարքների ծառի» պաստառը պատրաստելուց հետո, այն կարող եք փակցնել դասարանի պատին, որից հետո սովորողներին առաջարկեք կանաչ տերևների վրա գրել դրական արաքներ, որոնք իրենք արել են դպրոցում, դեղինների վրա՝ դրական արաքներ, որոնք արել են տանը, կարմիրների վրա՝ դրական արաքներ, որոնք արել են բակում, և փակցնել դրանք պաստառի վրա։</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865461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Զարգացնել հույզերն ու զգացմունքները կառավարելու հմտություններ։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Ձևավորել սեփական և այլոց արարքներն ու վարքագիծը վերլուծելու կարողություն։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hy-AM" sz="1800" dirty="0">
                <a:effectLst/>
                <a:latin typeface="GHEA Grapalat" panose="02000506050000020003" pitchFamily="50" charset="0"/>
                <a:ea typeface="Calibri" panose="020F0502020204030204" pitchFamily="34" charset="0"/>
                <a:cs typeface="Times New Roman" panose="02020603050405020304" pitchFamily="18" charset="0"/>
              </a:rPr>
              <a:t>Ձևավորել դրական արժեքներ։</a:t>
            </a:r>
          </a:p>
          <a:p>
            <a:pPr>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Քայլեր</a:t>
            </a:r>
            <a:r>
              <a:rPr lang="hy-AM" sz="1800" b="1" kern="100" dirty="0">
                <a:effectLst/>
                <a:latin typeface="Cambria Math" panose="02040503050406030204" pitchFamily="18" charset="0"/>
                <a:ea typeface="Calibri" panose="020F0502020204030204" pitchFamily="34" charset="0"/>
                <a:cs typeface="Cambria Math" panose="020405030504060302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ներկայացրեք սովորողներին, որ այս վարժության ընթացքում խոսելու եք դրական արարքների մասին և փորձելու եք միասին քննարկել և հասկանալ, թե որ արարքներն ու վարքագիծը նրանք կարող են համարել դրական։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Նախապես հարցրեք սովորողների կարծիքն այն մասին, թե որոնք են ըստ իրենց համարվում «դրական արարքներ»։</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Այնուհետև ամփոփեք նրանց մտքերը՝ ներկայացնելով, որ դրական կարելի է համարել բոլոր այն արարքները, որոնք ավելի լավն է դարձնում ոչ միայն իրենց, այլև ուրիշների կյանքը, միևնույն ժամանակ չվնասելով որևէ մեկին:</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Քննարկումն ավարտելուց հետո, սովորողների մի մասին հանձնարարեք պատրաստել «Դրական արարքների ծառ»՝ օգտագործելով իրենց տրամադրված պաստառն ու մարկերները», իսկ մյուս մասին հանձնարարեք գունավոր թղթերից պատրաստել տերևներ՝ կանաչ, դեղին, կարմիր</a:t>
            </a:r>
            <a:r>
              <a:rPr lang="ru-RU"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«Դրական արարքների ծառի» պաստառը պատրաստելուց հետո, այն կարող եք փակցնել դասարանի պատին, որից հետո սովորողներին առաջարկեք կանաչ տերևների վրա գրել դրական արաքներ, որոնք իրենք արել են դպրոցում, դեղինների վրա՝ դրական արաքներ, որոնք արել են տանը, կարմիրների վրա՝ դրական արաքներ, որոնք արել են բակում, և փակցնել դրանք պաստառի վրա։</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385263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Aft>
                <a:spcPts val="600"/>
              </a:spcAft>
              <a:buClr>
                <a:srgbClr val="00B0F0"/>
              </a:buClr>
              <a:buFont typeface="Symbol" panose="05050102010706020507" pitchFamily="18" charset="2"/>
              <a:buChar char=""/>
            </a:pPr>
            <a:r>
              <a:rPr lang="hy-AM" sz="1800" i="1" kern="100">
                <a:effectLst/>
                <a:latin typeface="GHEA Grapalat" panose="02000506050000020003" pitchFamily="50" charset="0"/>
                <a:ea typeface="Calibri" panose="020F0502020204030204" pitchFamily="34" charset="0"/>
                <a:cs typeface="Times New Roman" panose="02020603050405020304" pitchFamily="18" charset="0"/>
              </a:rPr>
              <a:t>Կատարեք շնչառական վարժություններ։ Խորը շունչ քաշեք, շունչը պահեք, արտաշնչեք և նորից շունչը պահեք։ Յուրաքանչյուր գործողություն իրականցրեք հաշվելով մինչև 4-ը։ Կրկնեք այս շրջափուլն այնքան անգամ, որքան ձեզ պետք է։ Շնչառական այս տեխնիկան օգնում է ավելի հանգիստ զգալ, թեթևացնել սթրեսի մտավոր և ֆիզիկական նշանները, կայունացնել ուշադրությունը, բարձրացնել ակտիվությունը: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i="1" kern="100">
                <a:effectLst/>
                <a:latin typeface="GHEA Grapalat" panose="02000506050000020003" pitchFamily="50" charset="0"/>
                <a:ea typeface="Calibri" panose="020F0502020204030204" pitchFamily="34" charset="0"/>
                <a:cs typeface="Times New Roman" panose="02020603050405020304" pitchFamily="18" charset="0"/>
              </a:rPr>
              <a:t>Կատարեք մարմնի ձգումներ։ Այդ ընթացքում մարմնի տարբեր հատվածների մկաններ սկսում են աշխատել, ինչը օգնում է պահպանել առողջությունը և պայքարել սթրեսի դեմ։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i="1" kern="100">
                <a:effectLst/>
                <a:latin typeface="GHEA Grapalat" panose="02000506050000020003" pitchFamily="50" charset="0"/>
                <a:ea typeface="Calibri" panose="020F0502020204030204" pitchFamily="34" charset="0"/>
                <a:cs typeface="Times New Roman" panose="02020603050405020304" pitchFamily="18" charset="0"/>
              </a:rPr>
              <a:t>Լսեք երաժշտություն, քանի որ այն օգնում է մարդկանց նվազեցնել սթրեսի մակարդակը: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941975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600"/>
              </a:spcAft>
            </a:pPr>
            <a:r>
              <a:rPr lang="hy-AM" sz="1600" b="1" kern="100">
                <a:effectLst/>
                <a:latin typeface="GHEA Grapalat" panose="02000506050000020003" pitchFamily="50" charset="0"/>
                <a:ea typeface="Calibri" panose="020F0502020204030204" pitchFamily="34" charset="0"/>
                <a:cs typeface="Times New Roman" panose="02020603050405020304" pitchFamily="18" charset="0"/>
              </a:rPr>
              <a:t>Խորհուրդ</a:t>
            </a:r>
            <a:r>
              <a:rPr lang="hy-AM" sz="16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200" kern="100">
              <a:effectLst/>
              <a:latin typeface="Calibri" panose="020F0502020204030204" pitchFamily="34" charset="0"/>
              <a:ea typeface="Calibri" panose="020F0502020204030204" pitchFamily="34" charset="0"/>
              <a:cs typeface="Times New Roman" panose="02020603050405020304" pitchFamily="18" charset="0"/>
            </a:endParaRPr>
          </a:p>
          <a:p>
            <a:r>
              <a:rPr lang="hy-AM" sz="1200">
                <a:effectLst/>
                <a:latin typeface="GHEA Grapalat" panose="02000506050000020003" pitchFamily="50" charset="0"/>
                <a:ea typeface="Calibri" panose="020F0502020204030204" pitchFamily="34" charset="0"/>
                <a:cs typeface="Times New Roman" panose="02020603050405020304" pitchFamily="18" charset="0"/>
              </a:rPr>
              <a:t>Այն սովորողները, ովքեր չեն ցանկանա խոսել իրենց սթրեսային իրավիճակներից, մի ստիպեք։</a:t>
            </a:r>
            <a:br>
              <a:rPr lang="hy-AM" sz="1200">
                <a:effectLst/>
                <a:latin typeface="GHEA Grapalat" panose="02000506050000020003" pitchFamily="50" charset="0"/>
                <a:ea typeface="Calibri" panose="020F0502020204030204" pitchFamily="34" charset="0"/>
                <a:cs typeface="Times New Roman" panose="02020603050405020304" pitchFamily="18" charset="0"/>
              </a:rPr>
            </a:br>
            <a:r>
              <a:rPr lang="hy-AM" sz="1200">
                <a:effectLst/>
                <a:latin typeface="GHEA Grapalat" panose="02000506050000020003" pitchFamily="50" charset="0"/>
                <a:ea typeface="Calibri" panose="020F0502020204030204" pitchFamily="34" charset="0"/>
                <a:cs typeface="Times New Roman" panose="02020603050405020304" pitchFamily="18" charset="0"/>
              </a:rPr>
              <a:t>Լինեն նաև նկարներ` խոսք չունեցող սովորողների համար</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4020956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600"/>
              </a:spcAft>
            </a:pPr>
            <a:r>
              <a:rPr lang="en-US" sz="16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6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Clr>
                <a:srgbClr val="00B0F0"/>
              </a:buClr>
              <a:buSzPts val="1100"/>
              <a:buFont typeface="Symbol" panose="05050102010706020507" pitchFamily="18" charset="2"/>
              <a:buChar char=""/>
            </a:pPr>
            <a:r>
              <a:rPr lang="hy-AM" sz="1200" kern="100">
                <a:effectLst/>
                <a:latin typeface="GHEA Grapalat" panose="02000506050000020003" pitchFamily="50" charset="0"/>
                <a:ea typeface="Calibri" panose="020F0502020204030204" pitchFamily="34" charset="0"/>
                <a:cs typeface="Times New Roman" panose="02020603050405020304" pitchFamily="18" charset="0"/>
              </a:rPr>
              <a:t>Ձևավորել ինքնավերլուծություն կատարելու հմտություններ՝ սովորական առօրյայում տարբեր գործողությունների վրա վատնած ժամանակի արդյունավետությունը գնահատելու միջոցով։</a:t>
            </a:r>
            <a:endParaRPr lang="ru-RU"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Clr>
                <a:srgbClr val="00B0F0"/>
              </a:buClr>
              <a:buSzPts val="1100"/>
              <a:buFont typeface="Symbol" panose="05050102010706020507" pitchFamily="18" charset="2"/>
              <a:buChar char=""/>
            </a:pPr>
            <a:r>
              <a:rPr lang="hy-AM" sz="1200" kern="100">
                <a:effectLst/>
                <a:latin typeface="GHEA Grapalat" panose="02000506050000020003" pitchFamily="50" charset="0"/>
                <a:ea typeface="Calibri" panose="020F0502020204030204" pitchFamily="34" charset="0"/>
                <a:cs typeface="Times New Roman" panose="02020603050405020304" pitchFamily="18" charset="0"/>
              </a:rPr>
              <a:t>Սահմանել առաջնահերթություններ ամենօրյա գործողությունների շրջանակում։</a:t>
            </a:r>
            <a:endParaRPr lang="ru-RU"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Clr>
                <a:srgbClr val="00B0F0"/>
              </a:buClr>
              <a:buSzPts val="1100"/>
              <a:buFont typeface="Symbol" panose="05050102010706020507" pitchFamily="18" charset="2"/>
              <a:buChar char=""/>
            </a:pPr>
            <a:r>
              <a:rPr lang="hy-AM" sz="1200" kern="100">
                <a:effectLst/>
                <a:latin typeface="GHEA Grapalat" panose="02000506050000020003" pitchFamily="50" charset="0"/>
                <a:ea typeface="Calibri" panose="020F0502020204030204" pitchFamily="34" charset="0"/>
                <a:cs typeface="Times New Roman" panose="02020603050405020304" pitchFamily="18" charset="0"/>
              </a:rPr>
              <a:t>Առավել օգտակար և իրատեսականորեն վերաբաշխել ժամանակը՝ սահմանված նպատակներին հասնելու համար։</a:t>
            </a:r>
            <a:endParaRPr lang="ru-RU"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B0F0"/>
              </a:buClr>
              <a:buSzPts val="1100"/>
              <a:buFont typeface="Symbol" panose="05050102010706020507" pitchFamily="18" charset="2"/>
              <a:buChar char=""/>
            </a:pPr>
            <a:r>
              <a:rPr lang="hy-AM" sz="1200" kern="100">
                <a:effectLst/>
                <a:latin typeface="GHEA Grapalat" panose="02000506050000020003" pitchFamily="50" charset="0"/>
                <a:ea typeface="Calibri" panose="020F0502020204030204" pitchFamily="34" charset="0"/>
                <a:cs typeface="Times New Roman" panose="02020603050405020304" pitchFamily="18" charset="0"/>
              </a:rPr>
              <a:t>Ձևավորել ժամանակի արդյունավետ կառավարման հմտություններ։</a:t>
            </a:r>
            <a:endParaRPr lang="ru-RU" sz="12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600"/>
              </a:spcAft>
              <a:buClr>
                <a:srgbClr val="00B0F0"/>
              </a:buClr>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123947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200"/>
              </a:spcAft>
            </a:pPr>
            <a:r>
              <a:rPr lang="hy-AM" sz="1800" kern="100">
                <a:effectLst/>
                <a:latin typeface="GHEA Grapalat" panose="02000506050000020003" pitchFamily="50" charset="0"/>
                <a:ea typeface="Times New Roman" panose="02020603050405020304" pitchFamily="18" charset="0"/>
                <a:cs typeface="Arial" panose="020B0604020202020204" pitchFamily="34" charset="0"/>
              </a:rPr>
              <a:t>Հույզերը  զգալի ազդեցություն ունեն մեր հաղորդակցման  վրա՝ որոշելով, թե ինչպես ենք մենք շփվում ուրիշների հետ և ինչ հաղորդագրություններ, ուղերձներ ենք փոխանցում: Մեր փոխանցած տեղեկություններն ու ուղերձները՝  անգամ նույն բովանդակության պարագայում, կարող են տարբեր կերպ ընկալվել, կախված նրանից, թե դեմքի ինչ արտահայտությամբ ենք մենք դա ասում, ինչ հուզական վիճակում և այլն: Փորձենք ավելի մանրամասն քննարկել այն եղանակները, որոնցով մեր հույզերն ազդում են մեր հաղորդակցման վրա ու մասնակցություն ունենում մեր փոխհարաբերությունների ձևավորմանը: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i="1" kern="100">
                <a:effectLst/>
                <a:latin typeface="GHEA Grapalat" panose="02000506050000020003" pitchFamily="50" charset="0"/>
                <a:ea typeface="Times New Roman" panose="02020603050405020304" pitchFamily="18" charset="0"/>
                <a:cs typeface="Arial" panose="020B0604020202020204" pitchFamily="34" charset="0"/>
              </a:rPr>
              <a:t>Արտահայտչականություն.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հույզերը դրսևորվում են մեր դեմքի արտահայտություններով, ժեստերով, ձայնի հնչերանգով և այլ ոչ խոսքային ազդանշաններով: Օրինակ՝ ժպիտը կարող է ուրախություն արտահայտել, իսկ սեղմված բռունցքները՝ զայրույթ։ Մեր ոչ խոսքային վարքագիծը հաճախ մեր հուզական վիճակների ակներև ցուցիչ է և ազդում է ուրիշների կողմից մեր անձի ընկալման վրա:</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i="1" kern="100">
                <a:effectLst/>
                <a:latin typeface="GHEA Grapalat" panose="02000506050000020003" pitchFamily="50" charset="0"/>
                <a:ea typeface="Times New Roman" panose="02020603050405020304" pitchFamily="18" charset="0"/>
                <a:cs typeface="Arial" panose="020B0604020202020204" pitchFamily="34" charset="0"/>
              </a:rPr>
              <a:t>Ուղերձների բովանդակություն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տարբեր հուզական վիճակներում մենք տարբեր կերպ ենք կառուցում մեր խոսքը։ Մեր հուզական վիճակը կարող է ազդել մեր օգտագործած բառերի ընտրության, մտքերի ձևակերպման, և առհասարակ, հաղորդակցման մոտիվացիայի վրա: Իսկ այս ամենը, բնականաբար, կարող է փոխել մեր ուղերձների բովանդակության ընկալումը: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i="1" kern="100">
                <a:effectLst/>
                <a:latin typeface="GHEA Grapalat" panose="02000506050000020003" pitchFamily="50" charset="0"/>
                <a:ea typeface="Times New Roman" panose="02020603050405020304" pitchFamily="18" charset="0"/>
                <a:cs typeface="Arial" panose="020B0604020202020204" pitchFamily="34" charset="0"/>
              </a:rPr>
              <a:t>Ընկալում.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Մեր հուզական վիճակները փոփոխում են ոչ միայն այն հաղորդագրությունների ընկալումը, որը մենք ենք փոխանցում ուրիշներին, այլև նրանցը, որոնք ուրիշներից ենք ստանում: Օրինակ, երբ մենք զայրացած տրամադրություն ունենք, մենք կարող ենք նույնիսկ չեզոք մեկնաբանություններն ընկալել որպես վիրավորական կամ սպառնալից, իսկ երբ ուրախ ենք, ապա անգամ բավականին կտրուկ արձագանքին կարող ենք  հումորով վերաբերել:</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i="1" kern="100">
                <a:effectLst/>
                <a:latin typeface="GHEA Grapalat" panose="02000506050000020003" pitchFamily="50" charset="0"/>
                <a:ea typeface="Times New Roman" panose="02020603050405020304" pitchFamily="18" charset="0"/>
                <a:cs typeface="Arial" panose="020B0604020202020204" pitchFamily="34" charset="0"/>
              </a:rPr>
              <a:t>Ապրումակցում.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մեր սեփական հույզերը կարող են ազդել այն հանգամանքի վրա, թե մենք որքանով ենք կարողանում նկատել և ընդունել, հասկանալ դիմացինի հույզերն ու ապրումները: Երբեմն, մարդու համար շատ դժվար է լինում հասկանալ նրան, ով այդ պահին գտնվում է իրենից խիստ տարբեր հուզական վիճակում:  Օրինակ, երբ մենք շատ տխուր կամ բարկացած ենք, մեզ համար հաճախ  շատ դժվար է հասկանալ, թե դիմացինին ինչն է ուրախացնում կամ երջանկացնում, առավել դժվար է ապրումակցել նրան կամ կիսել այդ հույզերը, եթե դրա կարիքը կա: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i="1" kern="100">
                <a:effectLst/>
                <a:latin typeface="GHEA Grapalat" panose="02000506050000020003" pitchFamily="50" charset="0"/>
                <a:ea typeface="Times New Roman" panose="02020603050405020304" pitchFamily="18" charset="0"/>
                <a:cs typeface="Arial" panose="020B0604020202020204" pitchFamily="34" charset="0"/>
              </a:rPr>
              <a:t>Խնդիրների լուծում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հույզերը կարող են ազդել ռացիոնալ մտածելու և որոշումներ կայացնելու մեր ունակության վրա: Օրինակ, երբ մենք զայրացած կամ սթրեսային վիճակում ենք, մենք կարող ենք գործել հապճեպ կամ չմտածված, ինչը կարող է հանգեցնել անցանկալի հետևանքների։ Հաճախ վախեցած կամ խուճապային պահերին, մարդն ասես քարանում է և կորցնում անգամ ակնհայտ լուծումները նկատելու և դրանց համապատասխան գործելու կարողությունը: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i="1" kern="100">
                <a:effectLst/>
                <a:latin typeface="GHEA Grapalat" panose="02000506050000020003" pitchFamily="50" charset="0"/>
                <a:ea typeface="Times New Roman" panose="02020603050405020304" pitchFamily="18" charset="0"/>
                <a:cs typeface="Arial" panose="020B0604020202020204" pitchFamily="34" charset="0"/>
              </a:rPr>
              <a:t>Կոնֆլիկտի ուժ</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հուզական վիճակները կարող են մեծացնել կամ նվազեցնել շփման մեջ կոնֆլիկտի հավանականությունը: Օրինակ, կոնֆլիկտը կարող է առաջանալ հույզերի թյուրըմբռնումից կամ ոչ խոսքային ազդանշաններից կամ բացասական հույզերից, որոնք փոխանցվում են մեկ այլ անձի:</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kern="100">
                <a:effectLst/>
                <a:latin typeface="GHEA Grapalat" panose="02000506050000020003" pitchFamily="50" charset="0"/>
                <a:ea typeface="Times New Roman" panose="02020603050405020304" pitchFamily="18" charset="0"/>
                <a:cs typeface="Arial" panose="020B0604020202020204" pitchFamily="34" charset="0"/>
              </a:rPr>
              <a:t>Արդյունավետ հաղորդակցման և դրական փոխհարաբերությունների համար կարևոր նշանակություն ունի նաև հաղորդակցման արդյունավետ հմտությունների կիրառումը: Դպրոցում այդ հմտությունների ձևավորման համար կարևոր նշանակություն ունի այն փորձառությունը, որը երեխան ունենում է դպրոցի միջավայրում՝ մեծահասակների և այլ երեխաների հետ: Այս առումով կարևոր է, որպեսզի մեծահասակները ևս տիրապետեն համապատասխան հմտությունների: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kern="100">
                <a:effectLst/>
                <a:latin typeface="GHEA Grapalat" panose="02000506050000020003" pitchFamily="50" charset="0"/>
                <a:ea typeface="Times New Roman" panose="02020603050405020304" pitchFamily="18" charset="0"/>
                <a:cs typeface="Arial" panose="020B0604020202020204" pitchFamily="34" charset="0"/>
              </a:rPr>
              <a:t>Արդյունավետ հաղորդակցումը ներառում է մի քանի հիմնական սկզբունքներ և հմտություններ, որոնք օգնում են մեզ զարգացնել խորը և ներդաշնակ հարաբերություններ ուրիշների հետ: Ահա դրանցից մի քանիսը.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Ակտիվ ունկնդրում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այսպիսի ունկնդրումը  նշանակում է ոչ միայն լսել դիմացինի խոսքերը, այլև փորձել հասկանալ նրա տեսակետը, զգացմունքներն ու կարիքները: Կարևոր է ուշադիր լինել ինչպես խոսքային, այնպես էլ ոչ խոսքային ազդանշանների նկատմամբ, պարզաբանող հարցեր տալ և հաստատել մեր հասկացումը: Ակտիվ ունկնդրումը ենթադրում է.</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Clr>
                <a:srgbClr val="00B0F0"/>
              </a:buClr>
              <a:buFont typeface="Symbol" panose="05050102010706020507" pitchFamily="18" charset="2"/>
              <a:buChar char=""/>
            </a:pPr>
            <a:r>
              <a:rPr lang="hy-AM" sz="1800" i="1">
                <a:effectLst/>
                <a:latin typeface="GHEA Grapalat" panose="02000506050000020003" pitchFamily="50" charset="0"/>
                <a:ea typeface="Times New Roman" panose="02020603050405020304" pitchFamily="18" charset="0"/>
              </a:rPr>
              <a:t>Ուշադիր ներկայություն. </a:t>
            </a:r>
            <a:r>
              <a:rPr lang="hy-AM" sz="1800">
                <a:effectLst/>
                <a:latin typeface="GHEA Grapalat" panose="02000506050000020003" pitchFamily="50" charset="0"/>
                <a:ea typeface="Times New Roman" panose="02020603050405020304" pitchFamily="18" charset="0"/>
              </a:rPr>
              <a:t>Ակտիվ ունկնդրումը սկսվում է զրուցակցի նկատմամբ լիարժեք ուշադրությամբ: Սա նշանակում է կտրել ուշադրությունը շեղող գործոնները, ինչպիսիք են բջջային հեռախոսները կամ այլ առաջադրանքները և ամբողջությամբ կենտրոնանալ խոսակցության վրա:</a:t>
            </a:r>
            <a:endParaRPr lang="en-US" sz="180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B0F0"/>
              </a:buClr>
              <a:buFont typeface="Symbol" panose="05050102010706020507" pitchFamily="18" charset="2"/>
              <a:buChar char=""/>
            </a:pPr>
            <a:r>
              <a:rPr lang="hy-AM" sz="1800" i="1">
                <a:effectLst/>
                <a:latin typeface="GHEA Grapalat" panose="02000506050000020003" pitchFamily="50" charset="0"/>
                <a:ea typeface="Times New Roman" panose="02020603050405020304" pitchFamily="18" charset="0"/>
              </a:rPr>
              <a:t>Աջակցություն և ապրումակցում</a:t>
            </a:r>
            <a:r>
              <a:rPr lang="hy-AM" sz="1800" i="1">
                <a:effectLst/>
                <a:latin typeface="Cambria Math" panose="02040503050406030204" pitchFamily="18" charset="0"/>
                <a:ea typeface="Times New Roman" panose="02020603050405020304" pitchFamily="18" charset="0"/>
                <a:cs typeface="Cambria Math" panose="02040503050406030204" pitchFamily="18" charset="0"/>
              </a:rPr>
              <a:t>․</a:t>
            </a:r>
            <a:r>
              <a:rPr lang="hy-AM" sz="1800" i="1">
                <a:effectLst/>
                <a:latin typeface="GHEA Grapalat" panose="02000506050000020003" pitchFamily="50" charset="0"/>
                <a:ea typeface="Times New Roman" panose="02020603050405020304" pitchFamily="18" charset="0"/>
              </a:rPr>
              <a:t> </a:t>
            </a:r>
            <a:r>
              <a:rPr lang="hy-AM" sz="1800">
                <a:effectLst/>
                <a:latin typeface="GHEA Grapalat" panose="02000506050000020003" pitchFamily="50" charset="0"/>
                <a:ea typeface="Times New Roman" panose="02020603050405020304" pitchFamily="18" charset="0"/>
              </a:rPr>
              <a:t>Ակտիվ լսելու կարևոր մասը դիմացինին կարեկցանք և աջակցություն ցուցաբերելն է: Կարևոր է բաց լինել նրա զգացմունքների և փորձառությունների համար, և դրսևորել ըմբռնում և կարեկցանք:</a:t>
            </a:r>
            <a:endParaRPr lang="en-US" sz="180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B0F0"/>
              </a:buClr>
              <a:buFont typeface="Symbol" panose="05050102010706020507" pitchFamily="18" charset="2"/>
              <a:buChar char=""/>
            </a:pPr>
            <a:r>
              <a:rPr lang="hy-AM" sz="1800" i="1">
                <a:effectLst/>
                <a:latin typeface="GHEA Grapalat" panose="02000506050000020003" pitchFamily="50" charset="0"/>
                <a:ea typeface="Times New Roman" panose="02020603050405020304" pitchFamily="18" charset="0"/>
              </a:rPr>
              <a:t>Ոչ խոսքային  ազդանշաններ. </a:t>
            </a:r>
            <a:r>
              <a:rPr lang="hy-AM" sz="1800">
                <a:effectLst/>
                <a:latin typeface="GHEA Grapalat" panose="02000506050000020003" pitchFamily="50" charset="0"/>
                <a:ea typeface="Times New Roman" panose="02020603050405020304" pitchFamily="18" charset="0"/>
              </a:rPr>
              <a:t>Մեր ոչ խոսքային վարքագիծը առանցքային դեր է խաղում ակտիվ լսելու մեջ: Սա ներառում է դեմքի արտահայտությունները, ժեստերը, կեցվածքը և տեսողական կոնտակտը, որոնք ցույց են տալիս մեր ուշադրությունն ու հետաքրքրությունը զրույցի և զրուցակցի նկատմամբ:</a:t>
            </a:r>
            <a:endParaRPr lang="en-US" sz="1800">
              <a:effectLst/>
              <a:latin typeface="Times New Roman" panose="02020603050405020304" pitchFamily="18" charset="0"/>
              <a:ea typeface="Times New Roman" panose="02020603050405020304" pitchFamily="18" charset="0"/>
            </a:endParaRPr>
          </a:p>
          <a:p>
            <a:pPr marL="342900" lvl="0" indent="-342900" algn="just">
              <a:lnSpc>
                <a:spcPct val="115000"/>
              </a:lnSpc>
              <a:buClr>
                <a:srgbClr val="00B0F0"/>
              </a:buClr>
              <a:buFont typeface="Symbol" panose="05050102010706020507" pitchFamily="18" charset="2"/>
              <a:buChar char=""/>
            </a:pPr>
            <a:r>
              <a:rPr lang="hy-AM" sz="1800" i="1">
                <a:effectLst/>
                <a:latin typeface="GHEA Grapalat" panose="02000506050000020003" pitchFamily="50" charset="0"/>
                <a:ea typeface="Times New Roman" panose="02020603050405020304" pitchFamily="18" charset="0"/>
              </a:rPr>
              <a:t>Հաստատում և պարզաբանում. </a:t>
            </a:r>
            <a:r>
              <a:rPr lang="hy-AM" sz="1800">
                <a:effectLst/>
                <a:latin typeface="GHEA Grapalat" panose="02000506050000020003" pitchFamily="50" charset="0"/>
                <a:ea typeface="Times New Roman" panose="02020603050405020304" pitchFamily="18" charset="0"/>
              </a:rPr>
              <a:t>Ակտիվ լսելու գործընթացում մենք ակտիվորեն հաստատում ենք մեր ըմբռնումն ու կարեկցանքը զրուցակցին։ Մենք կարող ենք հակիրճ մեկնաբանություններ օգտագործել դիմացինի խոսքերը հաստատելու համար, ինչպես նաև պարզաբանող հարցեր տալ՝  ավելի լավ հասկանալու համար:</a:t>
            </a:r>
            <a:endParaRPr lang="en-US" sz="180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8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Մտքերի հստակ արտահայտում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մտքերը, սեփական հույզերն ու կարիքները հստակ, կոնկրետ և միանշանակ  արտահայտելու և  մարդկանց մեղադրելուց և վիրավորելուց խուսափելու նպատակով անհրաժեշտ է կիրառել  «ես հաղորդումնները»: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Ապրումակցում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Անհրաժեշտ է փորձել լիարժեքորեն զգալ և հասկանալ դիմացինի ապրումները, ընկալում և կարեկցանք դրսևորել նրա հուզական վիճակի, զգացմունքների և փորձառության նկատմամբ: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Հարգանք</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կարևոր է հարգել  դիմացինի տեսակետն ու հույզերը, նույնիսկ, եթե դրանք տարբերվում են մեր տեսակետից: Անհրաժեշտ է զերծ պահել զրուցակցին քննադատությունից, դատապարտումներից ու նվաստացումներից։</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Դրական հաղորդակցում</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Արդյունավետ հաղորդակցման համար կարևոր է  օգտագործել դրական լեզու և աջակցող մեկնաբանություններ՝ ընդգծելով ընդհանուր շահերը և ձգտելով  կառուցողական զրույցի:</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Հետադարձ կապ ընդունելու կարողություն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կարևոր է բաց լինել  հետադարձ կապի համար և պատրաստ լինել նաև կառուցողական քննադատություն ստանալու համար, օգտագործելով դա որպես անձնայի աճի և ավելի լավ հարաբերությունների հնարավորություն:</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Հույզերը կառավարելու կարողություն.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տեղյակ եղեք ձեր հույզերին և կառավարեք դրանք շփման ընթացքում: Խուսափեք զայրույթի կամ գրգռվածության մեջ զգացմունքներ արտահայտելիս և խրախուսեք դրական և հանգիստ հույզերը: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b="1" kern="100">
                <a:effectLst/>
                <a:latin typeface="GHEA Grapalat" panose="02000506050000020003" pitchFamily="50" charset="0"/>
                <a:ea typeface="Times New Roman" panose="02020603050405020304" pitchFamily="18" charset="0"/>
                <a:cs typeface="Arial" panose="020B0604020202020204" pitchFamily="34" charset="0"/>
              </a:rPr>
              <a:t>Ճկունություն և հանդուրժողականություն</a:t>
            </a:r>
            <a:r>
              <a:rPr lang="hy-AM" sz="1800" kern="100">
                <a:effectLst/>
                <a:latin typeface="GHEA Grapalat" panose="02000506050000020003" pitchFamily="50" charset="0"/>
                <a:ea typeface="Times New Roman" panose="02020603050405020304" pitchFamily="18" charset="0"/>
                <a:cs typeface="Arial" panose="020B0604020202020204" pitchFamily="34" charset="0"/>
              </a:rPr>
              <a:t>. Արդյունավետ հաղորդակցման և կոնֆլիկտները կանխելու հարցում խիստ կարևոր է ցուցաբերել բավարար ճկունություն և հանդուրժեղականություն՝ պատրաստ լինելով ընդունել կարծիքների և մոտեցումների տարբերությունները, ձգտելով գտնել փոխզիջումներ և փոխըմբռնում:</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869989-EB00-4EE7-BCB5-25BDC5BB29F8}" type="slidenum">
              <a:rPr lang="en-US" smtClean="0"/>
              <a:t>38</a:t>
            </a:fld>
            <a:endParaRPr lang="en-US"/>
          </a:p>
        </p:txBody>
      </p:sp>
    </p:spTree>
    <p:extLst>
      <p:ext uri="{BB962C8B-B14F-4D97-AF65-F5344CB8AC3E}">
        <p14:creationId xmlns:p14="http://schemas.microsoft.com/office/powerpoint/2010/main" val="181893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115000"/>
              </a:lnSpc>
              <a:spcBef>
                <a:spcPts val="1800"/>
              </a:spcBef>
            </a:pPr>
            <a:r>
              <a:rPr lang="ru-RU" sz="1800" b="1" kern="100" dirty="0" err="1">
                <a:solidFill>
                  <a:srgbClr val="2E75B5"/>
                </a:solidFill>
                <a:effectLst/>
                <a:latin typeface="GHEA Grapalat" panose="02000506050000020003" pitchFamily="50" charset="0"/>
                <a:ea typeface="GHEA Grapalat" panose="02000506050000020003" pitchFamily="50" charset="0"/>
                <a:cs typeface="Calama"/>
              </a:rPr>
              <a:t>Տասը</a:t>
            </a:r>
            <a:r>
              <a:rPr lang="ru-RU" sz="1800" b="1" kern="100" dirty="0">
                <a:solidFill>
                  <a:srgbClr val="2E75B5"/>
                </a:solidFill>
                <a:effectLst/>
                <a:latin typeface="GHEA Grapalat" panose="02000506050000020003" pitchFamily="50" charset="0"/>
                <a:ea typeface="GHEA Grapalat" panose="02000506050000020003" pitchFamily="50" charset="0"/>
                <a:cs typeface="Calama"/>
              </a:rPr>
              <a:t> </a:t>
            </a:r>
            <a:r>
              <a:rPr lang="ru-RU" sz="1800" b="1" kern="100" dirty="0" err="1">
                <a:solidFill>
                  <a:srgbClr val="2E75B5"/>
                </a:solidFill>
                <a:effectLst/>
                <a:latin typeface="GHEA Grapalat" panose="02000506050000020003" pitchFamily="50" charset="0"/>
                <a:ea typeface="GHEA Grapalat" panose="02000506050000020003" pitchFamily="50" charset="0"/>
                <a:cs typeface="Calama"/>
              </a:rPr>
              <a:t>պատճառ</a:t>
            </a:r>
            <a:r>
              <a:rPr lang="ru-RU" sz="1800" b="1" kern="100" dirty="0">
                <a:solidFill>
                  <a:srgbClr val="2E75B5"/>
                </a:solidFill>
                <a:effectLst/>
                <a:latin typeface="GHEA Grapalat" panose="02000506050000020003" pitchFamily="50" charset="0"/>
                <a:ea typeface="GHEA Grapalat" panose="02000506050000020003" pitchFamily="50" charset="0"/>
                <a:cs typeface="Calama"/>
              </a:rPr>
              <a:t>, </a:t>
            </a:r>
            <a:r>
              <a:rPr lang="hy-AM" sz="1800" b="1" kern="100" dirty="0">
                <a:solidFill>
                  <a:srgbClr val="2E75B5"/>
                </a:solidFill>
                <a:effectLst/>
                <a:latin typeface="GHEA Grapalat" panose="02000506050000020003" pitchFamily="50" charset="0"/>
                <a:ea typeface="GHEA Grapalat" panose="02000506050000020003" pitchFamily="50" charset="0"/>
                <a:cs typeface="Calama"/>
              </a:rPr>
              <a:t>թե ինչու է հոգեկան առողջությունը և</a:t>
            </a:r>
            <a:endParaRPr lang="en-US"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hy-AM" sz="1800" b="1" dirty="0">
                <a:solidFill>
                  <a:srgbClr val="2E75B5"/>
                </a:solidFill>
                <a:effectLst/>
                <a:latin typeface="GHEA Grapalat" panose="02000506050000020003" pitchFamily="50" charset="0"/>
                <a:ea typeface="GHEA Grapalat" panose="02000506050000020003" pitchFamily="50" charset="0"/>
                <a:cs typeface="Calama"/>
              </a:rPr>
              <a:t> հոգեբանական աջակցությունը կարևոր դպրոցներում</a:t>
            </a:r>
            <a:endParaRPr lang="en-US" b="1" dirty="0"/>
          </a:p>
        </p:txBody>
      </p:sp>
      <p:sp>
        <p:nvSpPr>
          <p:cNvPr id="4" name="Slide Number Placeholder 3"/>
          <p:cNvSpPr>
            <a:spLocks noGrp="1"/>
          </p:cNvSpPr>
          <p:nvPr>
            <p:ph type="sldNum" sz="quarter" idx="5"/>
          </p:nvPr>
        </p:nvSpPr>
        <p:spPr/>
        <p:txBody>
          <a:bodyPr/>
          <a:lstStyle/>
          <a:p>
            <a:fld id="{82869989-EB00-4EE7-BCB5-25BDC5BB29F8}" type="slidenum">
              <a:rPr lang="en-US" smtClean="0"/>
              <a:t>10</a:t>
            </a:fld>
            <a:endParaRPr lang="en-US"/>
          </a:p>
        </p:txBody>
      </p:sp>
    </p:spTree>
    <p:extLst>
      <p:ext uri="{BB962C8B-B14F-4D97-AF65-F5344CB8AC3E}">
        <p14:creationId xmlns:p14="http://schemas.microsoft.com/office/powerpoint/2010/main" val="4286887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Aft>
                <a:spcPts val="600"/>
              </a:spcAft>
              <a:buClr>
                <a:srgbClr val="00B0F0"/>
              </a:buClr>
              <a:buFont typeface="Symbol" panose="05050102010706020507" pitchFamily="18" charset="2"/>
              <a:buChar char=""/>
            </a:pPr>
            <a:endParaRPr lang="hy-AM" sz="1800" kern="100">
              <a:effectLst/>
              <a:latin typeface="GHEA Grapalat" panose="02000506050000020003"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endParaRPr lang="hy-AM" sz="1800" kern="100">
              <a:effectLst/>
              <a:latin typeface="GHEA Grapalat" panose="02000506050000020003" pitchFamily="50" charset="0"/>
              <a:ea typeface="Calibri" panose="020F0502020204030204" pitchFamily="34" charset="0"/>
              <a:cs typeface="Times New Roman" panose="02020603050405020304" pitchFamily="18" charset="0"/>
            </a:endParaRPr>
          </a:p>
          <a:p>
            <a:pPr>
              <a:lnSpc>
                <a:spcPct val="115000"/>
              </a:lnSpc>
              <a:spcAft>
                <a:spcPts val="600"/>
              </a:spcAft>
            </a:pP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2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Ձևավորել արդյունավետ հաղորդակցման հմտություններ՝ հաղթահարելով հաղորդակցման խոչընդոտները։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Լուծել խնդիրներ հասակակիցների հետ համագործակցության արդյունքում։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600"/>
              </a:spcAft>
              <a:buClr>
                <a:srgbClr val="00B0F0"/>
              </a:buClr>
              <a:buFont typeface="Symbol" panose="05050102010706020507" pitchFamily="18" charset="2"/>
              <a:buNone/>
            </a:pPr>
            <a:r>
              <a:rPr lang="hy-AM" sz="1800" b="1">
                <a:effectLst/>
                <a:latin typeface="GHEA Grapalat" panose="02000506050000020003" pitchFamily="50" charset="0"/>
                <a:ea typeface="Calibri" panose="020F0502020204030204" pitchFamily="34" charset="0"/>
                <a:cs typeface="Times New Roman" panose="02020603050405020304" pitchFamily="18" charset="0"/>
              </a:rPr>
              <a:t>Գործունեության գնահատում</a:t>
            </a:r>
            <a:endParaRPr lang="hy-AM" sz="1800" kern="100">
              <a:effectLst/>
              <a:latin typeface="GHEA Grapalat" panose="02000506050000020003"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Որքա՞ն ժամանակ է պահանջվել բոլորից առարկաները հատակից վերցնելու համար:</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Աշխատել եք թիմով, թե՞ անհատապես:</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Կոնֆլիկտ եղե՞լ է առարկաները վերցնելու համար:</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Ինչպե՞ս եք լուծել կոնֆլիկտները: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Ի՞նչը կանխեց կոնֆլիկտը: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2538398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hy-AM" sz="1800" b="1" kern="100">
                <a:effectLst/>
                <a:latin typeface="GHEA Grapalat" panose="02000506050000020003" pitchFamily="50" charset="0"/>
                <a:ea typeface="Calibri" panose="020F0502020204030204" pitchFamily="34" charset="0"/>
                <a:cs typeface="Times New Roman" panose="02020603050405020304" pitchFamily="18" charset="0"/>
              </a:rPr>
              <a:t> Գործունեության գնահատում.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Ինչո՞ւ եք կարծում, որ իրավիճակին համապատասխան հուզական արձագանք դրսևորելը լավ է Ձեզ համար, Ձեր հասակակիցների համար, Ձեր համայնքի համար:</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Հնարավո՞ր է խուսափել կոնֆլիկտներից, եթե մարդիկ ավելի լավ հուզական արձագանք ունենային: Ինչո՞ւ, թե՞ ոչ։ Կարո՞ղ եք օրինակ բերել:</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8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Ինչպե՞ս կարձագանքեք, եթե ապագայում հայտնվեք կոնֆլիկտային իրավիճակում: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600"/>
              </a:spcAft>
              <a:buClr>
                <a:srgbClr val="00B0F0"/>
              </a:buClr>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4180175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US" sz="1800" b="1" kern="100" dirty="0" err="1">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dirty="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Շփվել և հաղորդակցվել հասակակիցների հետ։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Զարգացնել կենտրոնացման և հասակակիցների հետ համագործակցության հմտությունները:</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hy-AM" sz="1800" dirty="0">
                <a:effectLst/>
                <a:latin typeface="GHEA Grapalat" panose="02000506050000020003" pitchFamily="50" charset="0"/>
                <a:ea typeface="Calibri" panose="020F0502020204030204" pitchFamily="34" charset="0"/>
                <a:cs typeface="Times New Roman" panose="02020603050405020304" pitchFamily="18" charset="0"/>
              </a:rPr>
              <a:t>Խրախուսել հարգանքը միմյանց հանդեպ և խթանել թիմի ձևավորումը:</a:t>
            </a:r>
            <a:endParaRPr lang="hy-AM" sz="1800" kern="100" dirty="0">
              <a:effectLst/>
              <a:latin typeface="GHEA Grapalat" panose="02000506050000020003" pitchFamily="50"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44768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15000"/>
              </a:lnSpc>
              <a:spcAft>
                <a:spcPts val="600"/>
              </a:spcAft>
              <a:buClr>
                <a:srgbClr val="00B0F0"/>
              </a:buClr>
              <a:buSzPts val="1100"/>
              <a:buFont typeface="Symbol" panose="05050102010706020507" pitchFamily="18" charset="2"/>
              <a:buNone/>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Ուսումնասիրել մարդուն բնորոշ արձագանքները կոնֆլիկտներին։</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r>
              <a:rPr lang="hy-AM" sz="1800">
                <a:effectLst/>
                <a:latin typeface="GHEA Grapalat" panose="02000506050000020003" pitchFamily="50" charset="0"/>
                <a:ea typeface="Calibri" panose="020F0502020204030204" pitchFamily="34" charset="0"/>
                <a:cs typeface="Times New Roman" panose="02020603050405020304" pitchFamily="18" charset="0"/>
              </a:rPr>
              <a:t>Հասկանալ և վերլուծել կոնֆլիկտը։</a:t>
            </a:r>
            <a:endParaRPr lang="ru-RU" sz="1800">
              <a:effectLst/>
              <a:latin typeface="GHEA Grapalat" panose="02000506050000020003" pitchFamily="50" charset="0"/>
              <a:ea typeface="Calibri" panose="020F0502020204030204" pitchFamily="34" charset="0"/>
              <a:cs typeface="Times New Roman" panose="02020603050405020304" pitchFamily="18" charset="0"/>
            </a:endParaRPr>
          </a:p>
          <a:p>
            <a:endParaRPr lang="ru-RU" sz="1800" kern="100">
              <a:effectLst/>
              <a:latin typeface="GHEA Grapalat" panose="02000506050000020003"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 եք կարծում՝ կարևո՞ր է կոնֆլիկտները լուծել ոչ բռնի ճանապարհով:</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 եք կարծում՝ ի՞նչ արդյունքի ենք մենք հասնում, երբ խոսում և համաձայնության ուղիներ ենք փնտրում։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r>
              <a:rPr lang="hy-AM" sz="1800">
                <a:effectLst/>
                <a:latin typeface="GHEA Grapalat" panose="02000506050000020003" pitchFamily="50" charset="0"/>
                <a:ea typeface="Calibri" panose="020F0502020204030204" pitchFamily="34" charset="0"/>
                <a:cs typeface="Times New Roman" panose="02020603050405020304" pitchFamily="18" charset="0"/>
              </a:rPr>
              <a:t>Ի՞նչ կարող եք անել անձնական կոնֆլիկտները ոչ բռնի կերպով լուծելու համար: Որևէ մեկը կցանկանա՞ կիսվել իր սեփական ռազմավարությամբ:</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3178334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hy-AM" sz="1200" kern="100">
                <a:effectLst/>
                <a:latin typeface="GHEA Grapalat" panose="02000506050000020003" pitchFamily="50" charset="0"/>
                <a:ea typeface="Times New Roman" panose="02020603050405020304" pitchFamily="18" charset="0"/>
                <a:cs typeface="Arial" panose="020B0604020202020204" pitchFamily="34" charset="0"/>
              </a:rPr>
              <a:t>Դպրոցը  սովորողի համար գիտելիքների ձեռքբերման կարևոր միջավայր է, սակայն  դպրոցի դերը չի սահմանափակվում դրանով: Թերևս, դա սովորողի կյանքում դպրոցի ունեցած դերակատարման ընդամենը մեկ բաղադրիչն է: Դպրոցական միջավայրը կարևոր գործոն է երեխաների սոցիալ-հուզական զարգացման համար, հետևաբար, խիստ կարևոր է, որ այն ապահովի սովորողների համար անհրաժեշտ ռեսուրսներ, փորձառության հնարավորություն և աջակցություն՝ արդյունավետորեն գործելու, ինքնադրսևորման  և ինքնիրացման համար: Դպրոցը, որպես սոցիալ-հուզական զարգացման միջավայր, առանցքային դեր է խաղում սովորողներին՝ որպես անհատ ձևավորելու և հասարակությանը հաջողությամբ հարմարվելու նրանց պատրաստակամության մեջ: Դպրոցի այս դերի ձևավորման հարցում առանձնահատուկ կարևորություն ունեն հետևյալ գործոնները.</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i="1" kern="100">
                <a:effectLst/>
                <a:latin typeface="GHEA Grapalat" panose="02000506050000020003" pitchFamily="50" charset="0"/>
                <a:ea typeface="Times New Roman" panose="02020603050405020304" pitchFamily="18" charset="0"/>
                <a:cs typeface="Arial" panose="020B0604020202020204" pitchFamily="34" charset="0"/>
              </a:rPr>
              <a:t>Անվտանգ միջավայրի ստեղծում</a:t>
            </a:r>
            <a:r>
              <a:rPr lang="hy-AM" sz="1200" kern="100">
                <a:effectLst/>
                <a:latin typeface="GHEA Grapalat" panose="02000506050000020003" pitchFamily="50" charset="0"/>
                <a:ea typeface="Times New Roman" panose="02020603050405020304" pitchFamily="18" charset="0"/>
                <a:cs typeface="Arial" panose="020B0604020202020204" pitchFamily="34" charset="0"/>
              </a:rPr>
              <a:t>. դպրոցը պետք է լինի մի վայր, որտեղ աշակերտներն իրենց ապահով և աջակցված</a:t>
            </a:r>
            <a:r>
              <a:rPr lang="ru-RU" sz="1200" kern="100">
                <a:effectLst/>
                <a:latin typeface="GHEA Grapalat" panose="02000506050000020003" pitchFamily="50" charset="0"/>
                <a:ea typeface="Calibri" panose="020F0502020204030204" pitchFamily="34" charset="0"/>
                <a:cs typeface="Times New Roman" panose="02020603050405020304" pitchFamily="18" charset="0"/>
              </a:rPr>
              <a:t> </a:t>
            </a:r>
            <a:r>
              <a:rPr lang="hy-AM" sz="1200" kern="100">
                <a:effectLst/>
                <a:latin typeface="GHEA Grapalat" panose="02000506050000020003" pitchFamily="50" charset="0"/>
                <a:ea typeface="Times New Roman" panose="02020603050405020304" pitchFamily="18" charset="0"/>
                <a:cs typeface="Arial" panose="020B0604020202020204" pitchFamily="34" charset="0"/>
              </a:rPr>
              <a:t> կզգան: Անվտանգ միջավայրի ստեղծումը թույլ է տալիս երեխաներին ազատորեն արտահայտել իրենց մտքերն ու զգացմունքները, ինչը նպաստում է նրանց սոցիալական և հուզական անվտանգությանը: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i="1" kern="100">
                <a:effectLst/>
                <a:latin typeface="GHEA Grapalat" panose="02000506050000020003" pitchFamily="50" charset="0"/>
                <a:ea typeface="Times New Roman" panose="02020603050405020304" pitchFamily="18" charset="0"/>
                <a:cs typeface="Arial" panose="020B0604020202020204" pitchFamily="34" charset="0"/>
              </a:rPr>
              <a:t>Հուզական գրագիտության ձևավորում.</a:t>
            </a:r>
            <a:r>
              <a:rPr lang="hy-AM" sz="1200" kern="100">
                <a:effectLst/>
                <a:latin typeface="GHEA Grapalat" panose="02000506050000020003" pitchFamily="50" charset="0"/>
                <a:ea typeface="Times New Roman" panose="02020603050405020304" pitchFamily="18" charset="0"/>
                <a:cs typeface="Arial" panose="020B0604020202020204" pitchFamily="34" charset="0"/>
              </a:rPr>
              <a:t> դպրոցը հնարավորություն է ընձեռում զարգացնելու հուզական գրագիտությունը, ներառյալ՝ ապրումակցման, ինքնակարգավորման և զգացմունքների ու հույզերի  կառավարման վերաբերյալ մասին ոչ միայն տեսական, այլև գործնական գիտելիքների ձևավորումը: Այս հմտություններն օգնում են սովորողներին ավելի լավ հասկանալ իրենց և ուրիշներին, արդյունավետ արձագանքել իրավիճակներին և կառուցել առողջ հարաբերություններ: Այս հանգամանքը ևս մեկ անգամ ընդգծում է մեծահասակների հուզական գրագիտության կարևորությունը երեխաների հետ իրականացվող աշխատանքներում: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i="1" kern="100">
                <a:effectLst/>
                <a:latin typeface="GHEA Grapalat" panose="02000506050000020003" pitchFamily="50" charset="0"/>
                <a:ea typeface="Times New Roman" panose="02020603050405020304" pitchFamily="18" charset="0"/>
                <a:cs typeface="Arial" panose="020B0604020202020204" pitchFamily="34" charset="0"/>
              </a:rPr>
              <a:t>Սոցիալական փոխազդեցություն.</a:t>
            </a:r>
            <a:r>
              <a:rPr lang="hy-AM" sz="1200" kern="100">
                <a:effectLst/>
                <a:latin typeface="GHEA Grapalat" panose="02000506050000020003" pitchFamily="50" charset="0"/>
                <a:ea typeface="Times New Roman" panose="02020603050405020304" pitchFamily="18" charset="0"/>
                <a:cs typeface="Arial" panose="020B0604020202020204" pitchFamily="34" charset="0"/>
              </a:rPr>
              <a:t> Դպրոցը մի վայր է, որտեղ երեխաները սոցիալական հարաբերություններ են ունենում դասընկերների, ուսուցիչների և այլ մեծահասակների հետ: Այս փորձառությունները թույլ են տալիս նրանց զարգացնել հաղորդակցման, համագործակցության, հարգանքի և հանդուրժողականության հմտությունները: Դպրոցի շրջանակում ձևավորվող հարաբերությունները հնարավոր չէ ապահովագրել կոնֆլիկտներից, ուստի դրանց կառավարման, կոնֆլիկտների հաղթահարման ռազամավարությունների մասին պատկերացումների ձևավորումը ևս առաջնային է դպրոցական ուսումնառության շրջանակներում:</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200" i="1" kern="100">
                <a:effectLst/>
                <a:latin typeface="GHEA Grapalat" panose="02000506050000020003" pitchFamily="50" charset="0"/>
                <a:ea typeface="Times New Roman" panose="02020603050405020304" pitchFamily="18" charset="0"/>
                <a:cs typeface="Arial" panose="020B0604020202020204" pitchFamily="34" charset="0"/>
              </a:rPr>
              <a:t>Սոցիալական մասնակցություն.</a:t>
            </a:r>
            <a:r>
              <a:rPr lang="hy-AM" sz="1200" kern="100">
                <a:effectLst/>
                <a:latin typeface="GHEA Grapalat" panose="02000506050000020003" pitchFamily="50" charset="0"/>
                <a:ea typeface="Times New Roman" panose="02020603050405020304" pitchFamily="18" charset="0"/>
                <a:cs typeface="Arial" panose="020B0604020202020204" pitchFamily="34" charset="0"/>
              </a:rPr>
              <a:t> դպրոցը հնարավորություն է տալիս աշակերտներին մասնակցել տարբեր սոցիալական և մշակութային միջոցառումների, ինչպիսիք են սպորտային մրցույթները, թատերական ներկայացումները, ցուցահանդեսները և այլն: Սա օգնում է սովորողներին ոչ միայն  ընդլայնել իրենց մտահորիզոնը, զարգացնել սոցիալական հմտությունները, այլև  առհասարակ՝ սովորել աշխատել թիմում:</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ru-RU" sz="1200" kern="100">
                <a:effectLst/>
                <a:latin typeface="Calibri" panose="020F0502020204030204" pitchFamily="34" charset="0"/>
                <a:ea typeface="Calibri" panose="020F0502020204030204" pitchFamily="34" charset="0"/>
                <a:cs typeface="Times New Roman" panose="02020603050405020304" pitchFamily="18" charset="0"/>
              </a:rPr>
              <a:t> </a:t>
            </a:r>
            <a:r>
              <a:rPr lang="hy-AM" sz="1200" kern="100">
                <a:effectLst/>
                <a:latin typeface="Calibri" panose="020F0502020204030204" pitchFamily="34" charset="0"/>
                <a:ea typeface="Calibri" panose="020F0502020204030204" pitchFamily="34" charset="0"/>
                <a:cs typeface="Times New Roman" panose="02020603050405020304" pitchFamily="18" charset="0"/>
              </a:rPr>
              <a:t>այսպիսի բառ կա՞</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3765309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Զարգացնել արդյունավետ հաղորդակցման հմտությունները։</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a:effectLst/>
                <a:latin typeface="GHEA Grapalat" panose="02000506050000020003" pitchFamily="50" charset="0"/>
                <a:ea typeface="Calibri" panose="020F0502020204030204" pitchFamily="34" charset="0"/>
                <a:cs typeface="Times New Roman" panose="02020603050405020304" pitchFamily="18" charset="0"/>
              </a:rPr>
              <a:t>Զարգացնել համագործակցության հմտությունները։</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553431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600"/>
              </a:spcAft>
            </a:pPr>
            <a:r>
              <a:rPr lang="en-US" sz="1800" b="1" kern="100">
                <a:effectLst/>
                <a:latin typeface="GHEA Grapalat" panose="02000506050000020003" pitchFamily="50" charset="0"/>
                <a:ea typeface="Calibri" panose="020F0502020204030204" pitchFamily="34" charset="0"/>
                <a:cs typeface="Times New Roman" panose="02020603050405020304" pitchFamily="18" charset="0"/>
              </a:rPr>
              <a:t>Նպատակներ</a:t>
            </a:r>
            <a:r>
              <a:rPr lang="hy-AM" sz="1800" b="1" kern="100">
                <a:effectLst/>
                <a:latin typeface="Cambria Math" panose="02040503050406030204" pitchFamily="18" charset="0"/>
                <a:ea typeface="Calibri" panose="020F0502020204030204" pitchFamily="34" charset="0"/>
                <a:cs typeface="Cambria Math" panose="02040503050406030204" pitchFamily="18" charset="0"/>
              </a:rPr>
              <a:t>․</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Ձևավորել ապահովության զգացում։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Ձևավորել ինքնատիրապետման հմտություն։</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Ձևավորել սեփական հույզերը կառավարելու հմտություն։</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Ձևավորել ինքնօգնության հմտություն։</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511372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hy-AM" sz="1800" b="1" kern="100">
                <a:effectLst/>
                <a:latin typeface="GHEA Grapalat" panose="02000506050000020003" pitchFamily="50" charset="0"/>
                <a:ea typeface="Calibri" panose="020F0502020204030204" pitchFamily="34" charset="0"/>
                <a:cs typeface="Times New Roman" panose="02020603050405020304" pitchFamily="18" charset="0"/>
              </a:rPr>
              <a:t>Եկե՛ք խոսենք։ Գործունեության գնահատում.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Որտե՞ղ եք կանգնած դուք ձեր նկարում։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Ի՞նչը կարող է դանդաղեցնել կամրջի վրայով ձեր անցումը, ի՞նչը կարող է ստիպել ընկնել կամ առաջ շարժվել։</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r>
              <a:rPr lang="hy-AM" sz="1800">
                <a:effectLst/>
                <a:latin typeface="GHEA Grapalat" panose="02000506050000020003" pitchFamily="50" charset="0"/>
                <a:ea typeface="Calibri" panose="020F0502020204030204" pitchFamily="34" charset="0"/>
                <a:cs typeface="Times New Roman" panose="02020603050405020304" pitchFamily="18" charset="0"/>
              </a:rPr>
              <a:t>Արդյո՞ք այն ինչ կա կամրջի տակ՝ վտանգավոր է։</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4177257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600"/>
              </a:spcAft>
            </a:pPr>
            <a:r>
              <a:rPr lang="hy-AM" sz="1800" b="1" kern="100">
                <a:effectLst/>
                <a:latin typeface="GHEA Grapalat" panose="02000506050000020003" pitchFamily="50" charset="0"/>
                <a:ea typeface="Calibri" panose="020F0502020204030204" pitchFamily="34" charset="0"/>
                <a:cs typeface="Times New Roman" panose="02020603050405020304" pitchFamily="18" charset="0"/>
              </a:rPr>
              <a:t>Եկե՛ք խոսենք։ Գործունեության գնահատում.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Որտե՞ղ եք կանգնած դուք ձեր նկարում։</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Ի՞նչը կարող է դանդաղեցնել կամրջի վրայով ձեր անցումը, ի՞նչը կարող է ստիպել ընկնել կամ առաջ շարժվել։</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r>
              <a:rPr lang="hy-AM" sz="1800">
                <a:effectLst/>
                <a:latin typeface="GHEA Grapalat" panose="02000506050000020003" pitchFamily="50" charset="0"/>
                <a:ea typeface="Calibri" panose="020F0502020204030204" pitchFamily="34" charset="0"/>
                <a:cs typeface="Times New Roman" panose="02020603050405020304" pitchFamily="18" charset="0"/>
              </a:rPr>
              <a:t>Արդյո՞ք այն ինչ կա կամրջի տակ՝ վտանգավոր է։</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31906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y-AM" sz="1800" dirty="0">
                <a:solidFill>
                  <a:srgbClr val="404040"/>
                </a:solidFill>
                <a:effectLst/>
                <a:latin typeface="GHEA Grapalat" panose="02000506050000020003" pitchFamily="50" charset="0"/>
                <a:ea typeface="GHEA Grapalat" panose="02000506050000020003" pitchFamily="50" charset="0"/>
                <a:cs typeface="GHEA Grapalat" panose="02000506050000020003" pitchFamily="50" charset="0"/>
              </a:rPr>
              <a:t>Այս ձեռնարկը նպատակ ունի նպաստելու երեխաների </a:t>
            </a:r>
            <a:r>
              <a:rPr lang="hy-AM" sz="1800" dirty="0">
                <a:solidFill>
                  <a:srgbClr val="404040"/>
                </a:solidFill>
                <a:effectLst/>
                <a:highlight>
                  <a:srgbClr val="FFFF00"/>
                </a:highlight>
                <a:latin typeface="GHEA Grapalat" panose="02000506050000020003" pitchFamily="50" charset="0"/>
                <a:ea typeface="GHEA Grapalat" panose="02000506050000020003" pitchFamily="50" charset="0"/>
                <a:cs typeface="GHEA Grapalat" panose="02000506050000020003" pitchFamily="50" charset="0"/>
              </a:rPr>
              <a:t>արտակարգ իրավիճակների պատրաստվածությանը և հոգեսոցիալական տոկունության</a:t>
            </a:r>
            <a:r>
              <a:rPr lang="hy-AM" sz="1800" dirty="0">
                <a:solidFill>
                  <a:srgbClr val="404040"/>
                </a:solidFill>
                <a:effectLst/>
                <a:latin typeface="GHEA Grapalat" panose="02000506050000020003" pitchFamily="50" charset="0"/>
                <a:ea typeface="GHEA Grapalat" panose="02000506050000020003" pitchFamily="50" charset="0"/>
                <a:cs typeface="GHEA Grapalat" panose="02000506050000020003" pitchFamily="50" charset="0"/>
              </a:rPr>
              <a:t> ամրապնդմանը։</a:t>
            </a:r>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11</a:t>
            </a:fld>
            <a:endParaRPr lang="en-US"/>
          </a:p>
        </p:txBody>
      </p:sp>
    </p:spTree>
    <p:extLst>
      <p:ext uri="{BB962C8B-B14F-4D97-AF65-F5344CB8AC3E}">
        <p14:creationId xmlns:p14="http://schemas.microsoft.com/office/powerpoint/2010/main" val="360871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Այս ուղեցույցի նպատակների և դրանցից բխող ողջ բովանդակության հիմքում ընկած են 3 կարևորագույն  և արժեքավոր ռազմավարական փաստաթղթեր՝</a:t>
            </a:r>
            <a:r>
              <a:rPr lang="hy-AM" sz="1800" kern="100" dirty="0">
                <a:solidFill>
                  <a:srgbClr val="2E75B5"/>
                </a:solidFill>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Երեխայի իրավունքների մասին կոնվենցիա, ՄԱԿ-ի կայուն զարգացման նպատակներ, Հանրակրթության պետական չափորոշիչ։</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Ընդունելով </a:t>
            </a:r>
            <a:r>
              <a:rPr lang="hy-AM" sz="1800" b="1" i="1" kern="100" dirty="0">
                <a:effectLst/>
                <a:latin typeface="GHEA Grapalat" panose="02000506050000020003" pitchFamily="50" charset="0"/>
                <a:ea typeface="GHEA Grapalat" panose="02000506050000020003" pitchFamily="50" charset="0"/>
                <a:cs typeface="GHEA Grapalat" panose="02000506050000020003" pitchFamily="50" charset="0"/>
              </a:rPr>
              <a:t>Երեխայի իրավունքների մասին կոնվենցիան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Հայաստանի Հանրապետությունը համաձայնել է, որ յուրաքանչյուր հասարակության և պետության կայուն ապագայի հիմքը երեխան է, ում իրավունքների պաշտպանությունը, ներառյալ հոգեկան առողջությունը և հոգեսոցիալական բարեկեցությունը, պետության գլխավոր պարտավորություններից մեկն է։ Այս ուղեցույցում ներառված մոդուլային ուսումնական ծրագրի իարականացումը նպաստում է Երեխայի իրավունքների մասին կոնվենցիայի մի շարք հոդվածների իրացմանը։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12</a:t>
            </a:fld>
            <a:endParaRPr lang="en-US"/>
          </a:p>
        </p:txBody>
      </p:sp>
    </p:spTree>
    <p:extLst>
      <p:ext uri="{BB962C8B-B14F-4D97-AF65-F5344CB8AC3E}">
        <p14:creationId xmlns:p14="http://schemas.microsoft.com/office/powerpoint/2010/main" val="40246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800"/>
              </a:spcBef>
              <a:spcAft>
                <a:spcPts val="800"/>
              </a:spcAft>
            </a:pPr>
            <a:r>
              <a:rPr lang="ru-RU" sz="1800" b="1" i="1" kern="100" dirty="0" err="1">
                <a:effectLst/>
                <a:latin typeface="GHEA Grapalat" panose="02000506050000020003" pitchFamily="50" charset="0"/>
                <a:ea typeface="GHEA Grapalat" panose="02000506050000020003" pitchFamily="50" charset="0"/>
                <a:cs typeface="GHEA Grapalat" panose="02000506050000020003" pitchFamily="50" charset="0"/>
              </a:rPr>
              <a:t>Կայուն</a:t>
            </a:r>
            <a:r>
              <a:rPr lang="ru-RU" sz="1800" b="1"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i="1" kern="100" dirty="0" err="1">
                <a:effectLst/>
                <a:latin typeface="GHEA Grapalat" panose="02000506050000020003" pitchFamily="50" charset="0"/>
                <a:ea typeface="GHEA Grapalat" panose="02000506050000020003" pitchFamily="50" charset="0"/>
                <a:cs typeface="GHEA Grapalat" panose="02000506050000020003" pitchFamily="50" charset="0"/>
              </a:rPr>
              <a:t>զարգացման</a:t>
            </a:r>
            <a:r>
              <a:rPr lang="ru-RU" sz="1800" b="1"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i="1"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հասնելու</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ուղղությամբ</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ՄԱԿ-ը,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Հայաստանում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գործընկերների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հետ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միասին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աշխատում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17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փոխկապակցված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շուրջ</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լուծում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զարգացման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հիմնական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մարտահրավերները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մարդիկ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բախվում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Հայաստանում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ողջ</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աշխարհում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ուղեցույցն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առավել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առնչվում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զարգացման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4-րդ՝</a:t>
            </a:r>
            <a:r>
              <a:rPr lang="ru-RU" sz="1800"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Որ</a:t>
            </a:r>
            <a:r>
              <a:rPr lang="hy-AM" sz="1800" i="1" kern="100" dirty="0">
                <a:effectLst/>
                <a:latin typeface="GHEA Grapalat" panose="02000506050000020003" pitchFamily="50" charset="0"/>
                <a:ea typeface="GHEA Grapalat" panose="02000506050000020003" pitchFamily="50" charset="0"/>
                <a:cs typeface="GHEA Grapalat" panose="02000506050000020003" pitchFamily="50" charset="0"/>
              </a:rPr>
              <a:t>ա</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կյալ</a:t>
            </a:r>
            <a:r>
              <a:rPr lang="ru-RU" sz="1800"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կրթություն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16-րդ՝ </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Խաղաղություն</a:t>
            </a:r>
            <a:r>
              <a:rPr lang="ru-RU" sz="1800"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արդարություն</a:t>
            </a:r>
            <a:r>
              <a:rPr lang="ru-RU" sz="1800" i="1"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ամուր</a:t>
            </a:r>
            <a:r>
              <a:rPr lang="ru-RU" sz="1800"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i="1" kern="100" dirty="0" err="1">
                <a:effectLst/>
                <a:latin typeface="GHEA Grapalat" panose="02000506050000020003" pitchFamily="50" charset="0"/>
                <a:ea typeface="GHEA Grapalat" panose="02000506050000020003" pitchFamily="50" charset="0"/>
                <a:cs typeface="GHEA Grapalat" panose="02000506050000020003" pitchFamily="50" charset="0"/>
              </a:rPr>
              <a:t>հաստատություններ</a:t>
            </a:r>
            <a:r>
              <a:rPr lang="ru-RU" sz="1800" i="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քանի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դրանցում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սահմանված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թիրախների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իրականացման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կարևորագույն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ներդրումն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ունի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նաև</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դպրոցը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Դպրոցն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միջավայրն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որտեղ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երեխա</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իրավունք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ունի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ձեռք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բերել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զարգացումը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խթանող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անհրաժեշտ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գիտելիքներ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հմտություններ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մարդու</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իրավունքների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գենդերային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հավասարության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խաղաղության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բռնությունը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մերժող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մշակույթի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խթանման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վերաբերյալ, ինչպես նաև՝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մշակութային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բազմազանության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մշակույթի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ունեցած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ավանդը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գնահատ</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ելու, կարևևորելու վերաբերյալ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Բոլոր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ծրագրերն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իրականացվում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ի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նպաստ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արդար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խաղաղ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ներառական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հասարակության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ձևավորման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առավել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արդյունավետ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եթե</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մեկնարկ</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վ</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երեխաների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կրթության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շրջանից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նախադպրոցական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հանրակրթական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ուսումնական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հաստատություններում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13</a:t>
            </a:fld>
            <a:endParaRPr lang="en-US"/>
          </a:p>
        </p:txBody>
      </p:sp>
    </p:spTree>
    <p:extLst>
      <p:ext uri="{BB962C8B-B14F-4D97-AF65-F5344CB8AC3E}">
        <p14:creationId xmlns:p14="http://schemas.microsoft.com/office/powerpoint/2010/main" val="102496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14</a:t>
            </a:fld>
            <a:endParaRPr lang="en-US"/>
          </a:p>
        </p:txBody>
      </p:sp>
    </p:spTree>
    <p:extLst>
      <p:ext uri="{BB962C8B-B14F-4D97-AF65-F5344CB8AC3E}">
        <p14:creationId xmlns:p14="http://schemas.microsoft.com/office/powerpoint/2010/main" val="408530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just">
              <a:lnSpc>
                <a:spcPct val="115000"/>
              </a:lnSpc>
              <a:spcAft>
                <a:spcPts val="800"/>
              </a:spcAft>
            </a:pP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Հանգ</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ի</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ստը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ժամանցային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գործունեությունը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են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արժեքավոր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երեխաների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բարեկեցության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ճկունության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մասնակցության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պաշտպանվածության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խթանման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ժամանցային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միջոցառումներին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մասնակցելը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երեխաներին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հնարավորություն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տալիս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ձևավորել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նոր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կարողություններ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զարգացնել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արդեն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իսկ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առկա</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հմտությունները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օգնել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նրանց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հաղթահարել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զգացմունքային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սոցիալական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գործնական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մարտահրավերները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նրանք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հանդիպել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իրենց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ընտանիքում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համայնքներում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հասարակության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մեջ</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15000"/>
              </a:lnSpc>
              <a:spcAft>
                <a:spcPts val="800"/>
              </a:spcAft>
            </a:pP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Ծրագրում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ներառված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յուրաքանչյուր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հատուկ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ընտրված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ընդհանուր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առմամբ</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դրանք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նպաստում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ներուժի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զարգացմանը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երեք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կարև</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ո</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րագույն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ոլորտներում</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15</a:t>
            </a:fld>
            <a:endParaRPr lang="en-US"/>
          </a:p>
        </p:txBody>
      </p:sp>
    </p:spTree>
    <p:extLst>
      <p:ext uri="{BB962C8B-B14F-4D97-AF65-F5344CB8AC3E}">
        <p14:creationId xmlns:p14="http://schemas.microsoft.com/office/powerpoint/2010/main" val="159141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0215" algn="just">
              <a:lnSpc>
                <a:spcPct val="115000"/>
              </a:lnSpc>
              <a:spcAft>
                <a:spcPts val="800"/>
              </a:spcAft>
            </a:pPr>
            <a:r>
              <a:rPr lang="ru-RU" sz="1800" b="1" kern="100" dirty="0" err="1">
                <a:effectLst/>
                <a:latin typeface="GHEA Grapalat" panose="02000506050000020003" pitchFamily="50" charset="0"/>
                <a:ea typeface="GHEA Grapalat" panose="02000506050000020003" pitchFamily="50" charset="0"/>
                <a:cs typeface="GHEA Grapalat" panose="02000506050000020003" pitchFamily="50" charset="0"/>
              </a:rPr>
              <a:t>Ես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ամրապնդել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հմտությունները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հնարավորություն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տալիս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մասնակցել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առօրյա</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կյանքին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ներառում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է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ստեղծագործական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հմտությունները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երևակայությունը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արտահայտչականությունը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ինքնավստահությունը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կենտրոնացումը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ինչպես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նաև</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հույզերի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զգացմունքային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ճանաչումն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ապրումակցումը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մասը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մեդիտացիոն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հանգստացնող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վարժանքներ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իսկ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մյուսները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հետաքրքիր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800"/>
              </a:spcAft>
            </a:pPr>
            <a:r>
              <a:rPr lang="ru-RU" sz="1800" b="1" kern="100" dirty="0" err="1">
                <a:effectLst/>
                <a:latin typeface="GHEA Grapalat" panose="02000506050000020003" pitchFamily="50" charset="0"/>
                <a:ea typeface="GHEA Grapalat" panose="02000506050000020003" pitchFamily="50" charset="0"/>
                <a:cs typeface="GHEA Grapalat" panose="02000506050000020003" pitchFamily="50" charset="0"/>
              </a:rPr>
              <a:t>Իմ</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kern="100" dirty="0" err="1">
                <a:effectLst/>
                <a:latin typeface="GHEA Grapalat" panose="02000506050000020003" pitchFamily="50" charset="0"/>
                <a:ea typeface="GHEA Grapalat" panose="02000506050000020003" pitchFamily="50" charset="0"/>
                <a:cs typeface="GHEA Grapalat" panose="02000506050000020003" pitchFamily="50" charset="0"/>
              </a:rPr>
              <a:t>հասակակիցները</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b="1" kern="100" dirty="0" err="1">
                <a:effectLst/>
                <a:latin typeface="GHEA Grapalat" panose="02000506050000020003" pitchFamily="50" charset="0"/>
                <a:ea typeface="GHEA Grapalat" panose="02000506050000020003" pitchFamily="50" charset="0"/>
                <a:cs typeface="GHEA Grapalat" panose="02000506050000020003" pitchFamily="50" charset="0"/>
              </a:rPr>
              <a:t>ընտանիքը</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խթանում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աջակցելու</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հասակակիցներին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մեծահասականերին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ունեն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ամրապնդելու</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սոցիալական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հմտությունները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հնարավորություն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կտան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արդյունավետ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հաղորդակցվել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հասկանալ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իրենց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հասակակիցներին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ձևավորել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հարաբերություններ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նրանց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հետ</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ներառում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են՝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ակտիվ</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լսում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հաղորդակցություն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համագործակցություն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թիմերի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ստեղծում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Որոշ</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ավելի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պասիվ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թույլ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տալիս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ստեղծագործել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անհատապես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զույգերով</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խմբերով</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իսկ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մյուսները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ակտիվ</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հետաքրքրաշարժ</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800"/>
              </a:spcAft>
            </a:pPr>
            <a:r>
              <a:rPr lang="ru-RU" sz="1800" b="1" kern="100" dirty="0" err="1">
                <a:effectLst/>
                <a:latin typeface="GHEA Grapalat" panose="02000506050000020003" pitchFamily="50" charset="0"/>
                <a:ea typeface="GHEA Grapalat" panose="02000506050000020003" pitchFamily="50" charset="0"/>
                <a:cs typeface="GHEA Grapalat" panose="02000506050000020003" pitchFamily="50" charset="0"/>
              </a:rPr>
              <a:t>Իմ</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b="1" kern="100" dirty="0" err="1">
                <a:effectLst/>
                <a:latin typeface="GHEA Grapalat" panose="02000506050000020003" pitchFamily="50" charset="0"/>
                <a:ea typeface="GHEA Grapalat" panose="02000506050000020003" pitchFamily="50" charset="0"/>
                <a:cs typeface="GHEA Grapalat" panose="02000506050000020003" pitchFamily="50" charset="0"/>
              </a:rPr>
              <a:t>համայնքը</a:t>
            </a:r>
            <a:r>
              <a:rPr lang="ru-RU" sz="1800" b="1"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թույլ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տալիս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մտածել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իրենց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ավելի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մեծ</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համայնքների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մասին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դասարանից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ընտանիքից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դուրս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Այս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գործողությունները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նպատակ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ունեն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բարձրացնել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իրազեկվածությունը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որպես</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իրենց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համայնքի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ակտիվ</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ներկայացուցիչ</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և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ձևավորել</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հմտություններ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որոնք</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կօգնեն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նրանց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կոնֆլիկտների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կարգավորման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գործընթացում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Դրանց</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մասը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խմբային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աշխատանքներ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որտեղ</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սովորողները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լուծում</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են</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որոշակի</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խնդիրներ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իսկ</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hy-AM" sz="1800" kern="100" dirty="0">
                <a:effectLst/>
                <a:latin typeface="GHEA Grapalat" panose="02000506050000020003" pitchFamily="50" charset="0"/>
                <a:ea typeface="GHEA Grapalat" panose="02000506050000020003" pitchFamily="50" charset="0"/>
                <a:cs typeface="GHEA Grapalat" panose="02000506050000020003" pitchFamily="50" charset="0"/>
              </a:rPr>
              <a:t>մյուսները</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հետաքրքիր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 </a:t>
            </a:r>
            <a:r>
              <a:rPr lang="ru-RU" sz="1800" kern="100" dirty="0" err="1">
                <a:effectLst/>
                <a:latin typeface="GHEA Grapalat" panose="02000506050000020003" pitchFamily="50" charset="0"/>
                <a:ea typeface="GHEA Grapalat" panose="02000506050000020003" pitchFamily="50" charset="0"/>
                <a:cs typeface="GHEA Grapalat" panose="02000506050000020003" pitchFamily="50" charset="0"/>
              </a:rPr>
              <a:t>խաղեր</a:t>
            </a:r>
            <a:r>
              <a:rPr lang="ru-RU" sz="1800" kern="100" dirty="0">
                <a:effectLst/>
                <a:latin typeface="GHEA Grapalat" panose="02000506050000020003" pitchFamily="50" charset="0"/>
                <a:ea typeface="GHEA Grapalat" panose="02000506050000020003" pitchFamily="50" charset="0"/>
                <a:cs typeface="GHEA Grapalat" panose="02000506050000020003" pitchFamily="50"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2869989-EB00-4EE7-BCB5-25BDC5BB29F8}" type="slidenum">
              <a:rPr lang="en-US" smtClean="0"/>
              <a:t>16</a:t>
            </a:fld>
            <a:endParaRPr lang="en-US"/>
          </a:p>
        </p:txBody>
      </p:sp>
    </p:spTree>
    <p:extLst>
      <p:ext uri="{BB962C8B-B14F-4D97-AF65-F5344CB8AC3E}">
        <p14:creationId xmlns:p14="http://schemas.microsoft.com/office/powerpoint/2010/main" val="3499326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5/23/2024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5/23/2024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269025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8C7A-67F3-4CAD-9852-569FF656AD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1E717F-25DD-4AF6-8E4C-C3F0B7258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B9BF79-C6C8-4A28-B317-36AB52011BBD}"/>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5" name="Footer Placeholder 4">
            <a:extLst>
              <a:ext uri="{FF2B5EF4-FFF2-40B4-BE49-F238E27FC236}">
                <a16:creationId xmlns:a16="http://schemas.microsoft.com/office/drawing/2014/main" id="{A052C1D1-F1BF-42DD-A7C6-2ED272DF8A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916BF-016F-4056-985B-466516E68445}"/>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984535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FAECB-6827-4D91-8EB5-800DD8EA2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CEBD6D-8344-4937-9A0D-E2DBE531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598055-7F4B-4E57-92A1-C43CE07ED7D1}"/>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5" name="Footer Placeholder 4">
            <a:extLst>
              <a:ext uri="{FF2B5EF4-FFF2-40B4-BE49-F238E27FC236}">
                <a16:creationId xmlns:a16="http://schemas.microsoft.com/office/drawing/2014/main" id="{0BC8293C-337A-46B9-801C-405BA28F9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E3A87-6EF6-4E32-958D-D3BDE968EC61}"/>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337218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C1E4F-8411-4152-A040-45E4E38D46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93C882-D441-40BC-AAB7-FB3EF79F6F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80FF742-A50B-4EB6-86AE-E67F120A5B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B9172-F4DE-4657-A074-EF8778EE7E7D}"/>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6" name="Footer Placeholder 5">
            <a:extLst>
              <a:ext uri="{FF2B5EF4-FFF2-40B4-BE49-F238E27FC236}">
                <a16:creationId xmlns:a16="http://schemas.microsoft.com/office/drawing/2014/main" id="{77507DBE-C8F7-423C-9124-EE7B3D22E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81AC0B-71D5-43A5-AD86-9668B4D92263}"/>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239667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04D3-549C-4770-B620-7E3D4678A9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06D22-9474-474E-A4DD-36D304E576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9ED9F3-E75B-4CB6-9C20-44656AF015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AB8604-4E78-4EF6-AF81-B832751C7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7266C-4F95-4B63-B8A4-5D430A6FCB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05C0-AC58-49C3-BFDA-E7ADCFC7B8CA}"/>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8" name="Footer Placeholder 7">
            <a:extLst>
              <a:ext uri="{FF2B5EF4-FFF2-40B4-BE49-F238E27FC236}">
                <a16:creationId xmlns:a16="http://schemas.microsoft.com/office/drawing/2014/main" id="{A8CDB99B-8E2F-47DA-B6C3-50842D8C3D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0ACA83-753D-4AEE-B568-755DCF5ED7F7}"/>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54379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8EDC-8D44-427B-90E0-FBD0FBAC96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AE544B-A36F-473A-86AF-50F02429182D}"/>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4" name="Footer Placeholder 3">
            <a:extLst>
              <a:ext uri="{FF2B5EF4-FFF2-40B4-BE49-F238E27FC236}">
                <a16:creationId xmlns:a16="http://schemas.microsoft.com/office/drawing/2014/main" id="{3E6F2748-531A-4318-A370-27EDE490E8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AD6E57-F20B-43D2-A268-2449E7D4ADF8}"/>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343216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EC2F6E-BB8D-4A07-B873-A379FEAE4F53}"/>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3" name="Footer Placeholder 2">
            <a:extLst>
              <a:ext uri="{FF2B5EF4-FFF2-40B4-BE49-F238E27FC236}">
                <a16:creationId xmlns:a16="http://schemas.microsoft.com/office/drawing/2014/main" id="{29C64672-2E28-45BB-AB1E-9CA10E9088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3CCF35-5028-4E4D-8F6E-2E2DF0FB4299}"/>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550280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471D-7A64-4A50-B9A6-0F3A78088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6427B1-871E-4C56-AF97-3F78ADBFA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F52702-EC0A-4FBA-9939-DCF10E412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EDDBB8-93FE-4585-A97D-0E391EE246F7}"/>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6" name="Footer Placeholder 5">
            <a:extLst>
              <a:ext uri="{FF2B5EF4-FFF2-40B4-BE49-F238E27FC236}">
                <a16:creationId xmlns:a16="http://schemas.microsoft.com/office/drawing/2014/main" id="{2CB77A2A-D97D-4B06-A029-77A3A88DA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F4E011-48A8-486A-BF53-E7C085173F29}"/>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7478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5/23/2024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2B76-0D50-4AE7-8E70-B69B2F112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700288-1A1C-45A8-B99A-68E661D70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D19D42-4449-4938-BE9F-F8A026382E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CB693-3AD5-4FB5-9BD7-DDA6EA895AA0}"/>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6" name="Footer Placeholder 5">
            <a:extLst>
              <a:ext uri="{FF2B5EF4-FFF2-40B4-BE49-F238E27FC236}">
                <a16:creationId xmlns:a16="http://schemas.microsoft.com/office/drawing/2014/main" id="{BB28CAAB-378F-4646-836D-6723AF2269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8A5F22-2F00-4B7E-95E3-D4E37EE6F9BD}"/>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44590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3A36-A7B5-4AED-90CE-DAABE341C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6DD818-2AC6-4AD8-ADB0-757AE6DE1F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561BE-2670-413D-B85D-350DC6A08AAC}"/>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5" name="Footer Placeholder 4">
            <a:extLst>
              <a:ext uri="{FF2B5EF4-FFF2-40B4-BE49-F238E27FC236}">
                <a16:creationId xmlns:a16="http://schemas.microsoft.com/office/drawing/2014/main" id="{8A7469BC-9B02-4F1D-9332-C52CAA6CD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37A4D-841D-4B35-BD23-CCB82FC1C5BF}"/>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156825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028CB-78B2-414A-9948-C32EA4A46C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2AA2E1-9030-407F-A8FB-98BCFFFDF7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22082-BED4-46DC-B1C0-9696140EF480}"/>
              </a:ext>
            </a:extLst>
          </p:cNvPr>
          <p:cNvSpPr>
            <a:spLocks noGrp="1"/>
          </p:cNvSpPr>
          <p:nvPr>
            <p:ph type="dt" sz="half" idx="10"/>
          </p:nvPr>
        </p:nvSpPr>
        <p:spPr/>
        <p:txBody>
          <a:bodyPr/>
          <a:lstStyle/>
          <a:p>
            <a:fld id="{1661375A-C223-44C8-917C-F7C3A1BCD50F}" type="datetimeFigureOut">
              <a:rPr lang="en-GB" smtClean="0"/>
              <a:t>23/05/2024</a:t>
            </a:fld>
            <a:endParaRPr lang="en-GB"/>
          </a:p>
        </p:txBody>
      </p:sp>
      <p:sp>
        <p:nvSpPr>
          <p:cNvPr id="5" name="Footer Placeholder 4">
            <a:extLst>
              <a:ext uri="{FF2B5EF4-FFF2-40B4-BE49-F238E27FC236}">
                <a16:creationId xmlns:a16="http://schemas.microsoft.com/office/drawing/2014/main" id="{F9485038-E165-45A4-8C75-C8A3CA817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D7943-C606-446E-B743-3AB1AE587BA9}"/>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7343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5/23/2024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5/23/2024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5/23/2024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5/23/2024</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5/23/2024</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5/23/2024</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3493B-E27E-4DC0-A41A-7E254FDDD4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619A8B-408B-4DCB-AC39-AC640BF85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A87CC5-FBB1-4FE5-893F-7BD071C75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1375A-C223-44C8-917C-F7C3A1BCD50F}" type="datetimeFigureOut">
              <a:rPr lang="en-GB" smtClean="0"/>
              <a:t>23/05/2024</a:t>
            </a:fld>
            <a:endParaRPr lang="en-GB"/>
          </a:p>
        </p:txBody>
      </p:sp>
      <p:sp>
        <p:nvSpPr>
          <p:cNvPr id="5" name="Footer Placeholder 4">
            <a:extLst>
              <a:ext uri="{FF2B5EF4-FFF2-40B4-BE49-F238E27FC236}">
                <a16:creationId xmlns:a16="http://schemas.microsoft.com/office/drawing/2014/main" id="{068E1BCB-E2F2-4D1B-BCFC-521169C8EA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111173B-B48E-4DCF-8715-5805390549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3841B-0DB4-4C99-B5E5-79625F01DBF7}" type="slidenum">
              <a:rPr lang="en-GB" smtClean="0"/>
              <a:t>‹#›</a:t>
            </a:fld>
            <a:endParaRPr lang="en-GB"/>
          </a:p>
        </p:txBody>
      </p:sp>
    </p:spTree>
    <p:extLst>
      <p:ext uri="{BB962C8B-B14F-4D97-AF65-F5344CB8AC3E}">
        <p14:creationId xmlns:p14="http://schemas.microsoft.com/office/powerpoint/2010/main" val="8597892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gif"/><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6.gif"/></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2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gif"/><Relationship Id="rId7" Type="http://schemas.openxmlformats.org/officeDocument/2006/relationships/image" Target="../media/image5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3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gif"/><Relationship Id="rId7" Type="http://schemas.openxmlformats.org/officeDocument/2006/relationships/image" Target="../media/image5.gif"/><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gif"/><Relationship Id="rId3" Type="http://schemas.openxmlformats.org/officeDocument/2006/relationships/image" Target="../media/image14.svg"/><Relationship Id="rId7" Type="http://schemas.openxmlformats.org/officeDocument/2006/relationships/image" Target="../media/image18.gif"/><Relationship Id="rId12" Type="http://schemas.openxmlformats.org/officeDocument/2006/relationships/image" Target="../media/image23.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image" Target="../media/image25.gif"/></Relationships>
</file>

<file path=ppt/slides/_rels/slide5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gif"/><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486" y="295009"/>
            <a:ext cx="12113443" cy="522476"/>
          </a:xfrm>
        </p:spPr>
        <p:txBody>
          <a:bodyPr>
            <a:noAutofit/>
          </a:bodyPr>
          <a:lstStyle/>
          <a:p>
            <a:pPr algn="ctr">
              <a:lnSpc>
                <a:spcPct val="115000"/>
              </a:lnSpc>
              <a:spcAft>
                <a:spcPts val="1800"/>
              </a:spcAft>
            </a:pP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ԵՐԵԽԱՆԵՐԻ ՀՈԳԵՍՈՑԻԱԼԱԿԱՆ ՏՈԿՈ</a:t>
            </a:r>
            <a:r>
              <a:rPr lang="hy-AM" sz="2800" kern="100" dirty="0">
                <a:solidFill>
                  <a:schemeClr val="accent3">
                    <a:lumMod val="75000"/>
                  </a:schemeClr>
                </a:solidFill>
                <a:ea typeface="GHEA Grapalat" panose="02000506050000020003" pitchFamily="50" charset="0"/>
                <a:cs typeface="GHEA Grapalat" panose="02000506050000020003" pitchFamily="50" charset="0"/>
              </a:rPr>
              <a:t>ւ</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ՆՈ</a:t>
            </a:r>
            <a:r>
              <a:rPr lang="hy-AM" sz="2800" b="1" kern="100" dirty="0">
                <a:solidFill>
                  <a:schemeClr val="accent3">
                    <a:lumMod val="75000"/>
                  </a:schemeClr>
                </a:solidFill>
                <a:effectLst/>
                <a:ea typeface="GHEA Grapalat" panose="02000506050000020003" pitchFamily="50" charset="0"/>
                <a:cs typeface="GHEA Grapalat" panose="02000506050000020003" pitchFamily="50" charset="0"/>
              </a:rPr>
              <a:t>ւ</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ԹՅԱՆ </a:t>
            </a:r>
            <a:r>
              <a:rPr lang="ru-RU" sz="2400" b="1" kern="100" dirty="0">
                <a:solidFill>
                  <a:schemeClr val="accent3">
                    <a:lumMod val="75000"/>
                  </a:schemeClr>
                </a:solidFill>
                <a:effectLst/>
                <a:ea typeface="GHEA Grapalat" panose="02000506050000020003" pitchFamily="50" charset="0"/>
                <a:cs typeface="GHEA Grapalat" panose="02000506050000020003" pitchFamily="50" charset="0"/>
              </a:rPr>
              <a:t>ԲԱՐՁՐԱՑՈ</a:t>
            </a:r>
            <a:r>
              <a:rPr lang="hy-AM" sz="2800" b="1" kern="100" dirty="0">
                <a:solidFill>
                  <a:schemeClr val="accent3">
                    <a:lumMod val="75000"/>
                  </a:schemeClr>
                </a:solidFill>
                <a:effectLst/>
                <a:ea typeface="GHEA Grapalat" panose="02000506050000020003" pitchFamily="50" charset="0"/>
                <a:cs typeface="GHEA Grapalat" panose="02000506050000020003" pitchFamily="50" charset="0"/>
              </a:rPr>
              <a:t>ւ</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Մ</a:t>
            </a:r>
            <a:endParaRPr lang="en-US" sz="2800" kern="100" dirty="0">
              <a:solidFill>
                <a:schemeClr val="accent3">
                  <a:lumMod val="75000"/>
                </a:schemeClr>
              </a:solidFill>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7E39D45-F492-4358-9D45-F68164DF5ADA}"/>
              </a:ext>
            </a:extLst>
          </p:cNvPr>
          <p:cNvPicPr>
            <a:picLocks noChangeAspect="1"/>
          </p:cNvPicPr>
          <p:nvPr/>
        </p:nvPicPr>
        <p:blipFill>
          <a:blip r:embed="rId3"/>
          <a:stretch>
            <a:fillRect/>
          </a:stretch>
        </p:blipFill>
        <p:spPr>
          <a:xfrm>
            <a:off x="3037945" y="1115456"/>
            <a:ext cx="5733084" cy="40071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196B5B40-9710-4739-8F23-4DFDC6581A94}"/>
              </a:ext>
            </a:extLst>
          </p:cNvPr>
          <p:cNvSpPr txBox="1"/>
          <p:nvPr/>
        </p:nvSpPr>
        <p:spPr>
          <a:xfrm>
            <a:off x="2754680" y="1045943"/>
            <a:ext cx="6299614" cy="4146135"/>
          </a:xfrm>
          <a:prstGeom prst="rect">
            <a:avLst/>
          </a:prstGeom>
          <a:solidFill>
            <a:schemeClr val="bg1"/>
          </a:solidFill>
          <a:ln>
            <a:solidFill>
              <a:schemeClr val="bg1"/>
            </a:solidFill>
          </a:ln>
        </p:spPr>
        <p:txBody>
          <a:bodyPr wrap="square">
            <a:spAutoFit/>
          </a:bodyPr>
          <a:lstStyle/>
          <a:p>
            <a:pPr algn="ctr">
              <a:lnSpc>
                <a:spcPct val="115000"/>
              </a:lnSpc>
              <a:spcAft>
                <a:spcPts val="800"/>
              </a:spcAft>
            </a:pPr>
            <a:r>
              <a:rPr lang="ru-RU" sz="1400" b="1" kern="100" dirty="0" err="1">
                <a:solidFill>
                  <a:schemeClr val="accent1"/>
                </a:solidFill>
                <a:effectLst/>
                <a:ea typeface="GHEA Grapalat" panose="02000506050000020003" pitchFamily="50" charset="0"/>
                <a:cs typeface="GHEA Grapalat" panose="02000506050000020003" pitchFamily="50" charset="0"/>
              </a:rPr>
              <a:t>Մեկ</a:t>
            </a:r>
            <a:r>
              <a:rPr lang="ru-RU" sz="1400" b="1" kern="100" dirty="0">
                <a:solidFill>
                  <a:schemeClr val="accent1"/>
                </a:solidFill>
                <a:effectLst/>
                <a:ea typeface="GHEA Grapalat" panose="02000506050000020003" pitchFamily="50" charset="0"/>
                <a:cs typeface="GHEA Grapalat" panose="02000506050000020003" pitchFamily="50" charset="0"/>
              </a:rPr>
              <a:t> </a:t>
            </a:r>
            <a:r>
              <a:rPr lang="ru-RU" sz="1400" b="1" kern="100" dirty="0" err="1">
                <a:solidFill>
                  <a:schemeClr val="accent1"/>
                </a:solidFill>
                <a:effectLst/>
                <a:ea typeface="GHEA Grapalat" panose="02000506050000020003" pitchFamily="50" charset="0"/>
                <a:cs typeface="GHEA Grapalat" panose="02000506050000020003" pitchFamily="50" charset="0"/>
              </a:rPr>
              <a:t>ժպիտը</a:t>
            </a:r>
            <a:r>
              <a:rPr lang="ru-RU" sz="1400" b="1" kern="100" dirty="0">
                <a:solidFill>
                  <a:schemeClr val="accent1"/>
                </a:solidFill>
                <a:effectLst/>
                <a:ea typeface="GHEA Grapalat" panose="02000506050000020003" pitchFamily="50" charset="0"/>
                <a:cs typeface="GHEA Grapalat" panose="02000506050000020003" pitchFamily="50" charset="0"/>
              </a:rPr>
              <a:t> </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kern="100" dirty="0" err="1">
                <a:solidFill>
                  <a:schemeClr val="accent1"/>
                </a:solidFill>
                <a:effectLst/>
                <a:ea typeface="GHEA Grapalat" panose="02000506050000020003" pitchFamily="50" charset="0"/>
                <a:cs typeface="GHEA Grapalat" panose="02000506050000020003" pitchFamily="50" charset="0"/>
              </a:rPr>
              <a:t>կարող</a:t>
            </a:r>
            <a:r>
              <a:rPr lang="ru-RU" sz="1400" kern="100" dirty="0">
                <a:solidFill>
                  <a:schemeClr val="accent1"/>
                </a:solidFill>
                <a:effectLst/>
                <a:ea typeface="GHEA Grapalat" panose="02000506050000020003" pitchFamily="50" charset="0"/>
                <a:cs typeface="GHEA Grapalat" panose="02000506050000020003" pitchFamily="50" charset="0"/>
              </a:rPr>
              <a:t> է </a:t>
            </a:r>
            <a:r>
              <a:rPr lang="ru-RU" sz="1400" kern="100" dirty="0" err="1">
                <a:solidFill>
                  <a:schemeClr val="accent1"/>
                </a:solidFill>
                <a:effectLst/>
                <a:ea typeface="GHEA Grapalat" panose="02000506050000020003" pitchFamily="50" charset="0"/>
                <a:cs typeface="GHEA Grapalat" panose="02000506050000020003" pitchFamily="50" charset="0"/>
              </a:rPr>
              <a:t>ընկերություն</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սկսել</a:t>
            </a:r>
            <a:r>
              <a:rPr lang="ru-RU" sz="1400" kern="100" dirty="0">
                <a:solidFill>
                  <a:schemeClr val="accent1"/>
                </a:solidFill>
                <a:effectLst/>
                <a:ea typeface="GHEA Grapalat" panose="02000506050000020003" pitchFamily="50" charset="0"/>
                <a:cs typeface="GHEA Grapalat" panose="02000506050000020003" pitchFamily="50" charset="0"/>
              </a:rPr>
              <a:t>։</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b="1" kern="100" dirty="0" err="1">
                <a:solidFill>
                  <a:schemeClr val="accent1"/>
                </a:solidFill>
                <a:effectLst/>
                <a:ea typeface="GHEA Grapalat" panose="02000506050000020003" pitchFamily="50" charset="0"/>
                <a:cs typeface="GHEA Grapalat" panose="02000506050000020003" pitchFamily="50" charset="0"/>
              </a:rPr>
              <a:t>Մեկ</a:t>
            </a:r>
            <a:r>
              <a:rPr lang="ru-RU" sz="1400" b="1" kern="100" dirty="0">
                <a:solidFill>
                  <a:schemeClr val="accent1"/>
                </a:solidFill>
                <a:effectLst/>
                <a:ea typeface="GHEA Grapalat" panose="02000506050000020003" pitchFamily="50" charset="0"/>
                <a:cs typeface="GHEA Grapalat" panose="02000506050000020003" pitchFamily="50" charset="0"/>
              </a:rPr>
              <a:t> </a:t>
            </a:r>
            <a:r>
              <a:rPr lang="ru-RU" sz="1400" b="1" kern="100" dirty="0" err="1">
                <a:solidFill>
                  <a:schemeClr val="accent1"/>
                </a:solidFill>
                <a:effectLst/>
                <a:ea typeface="GHEA Grapalat" panose="02000506050000020003" pitchFamily="50" charset="0"/>
                <a:cs typeface="GHEA Grapalat" panose="02000506050000020003" pitchFamily="50" charset="0"/>
              </a:rPr>
              <a:t>բառը</a:t>
            </a:r>
            <a:r>
              <a:rPr lang="ru-RU" sz="1400" kern="100" dirty="0">
                <a:solidFill>
                  <a:schemeClr val="accent1"/>
                </a:solidFill>
                <a:effectLst/>
                <a:ea typeface="GHEA Grapalat" panose="02000506050000020003" pitchFamily="50" charset="0"/>
                <a:cs typeface="GHEA Grapalat" panose="02000506050000020003" pitchFamily="50" charset="0"/>
              </a:rPr>
              <a:t> </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kern="100" dirty="0" err="1">
                <a:solidFill>
                  <a:schemeClr val="accent1"/>
                </a:solidFill>
                <a:effectLst/>
                <a:ea typeface="GHEA Grapalat" panose="02000506050000020003" pitchFamily="50" charset="0"/>
                <a:cs typeface="GHEA Grapalat" panose="02000506050000020003" pitchFamily="50" charset="0"/>
              </a:rPr>
              <a:t>կարող</a:t>
            </a:r>
            <a:r>
              <a:rPr lang="ru-RU" sz="1400" kern="100" dirty="0">
                <a:solidFill>
                  <a:schemeClr val="accent1"/>
                </a:solidFill>
                <a:effectLst/>
                <a:ea typeface="GHEA Grapalat" panose="02000506050000020003" pitchFamily="50" charset="0"/>
                <a:cs typeface="GHEA Grapalat" panose="02000506050000020003" pitchFamily="50" charset="0"/>
              </a:rPr>
              <a:t> է </a:t>
            </a:r>
            <a:r>
              <a:rPr lang="ru-RU" sz="1400" kern="100" dirty="0" err="1">
                <a:solidFill>
                  <a:schemeClr val="accent1"/>
                </a:solidFill>
                <a:effectLst/>
                <a:ea typeface="GHEA Grapalat" panose="02000506050000020003" pitchFamily="50" charset="0"/>
                <a:cs typeface="GHEA Grapalat" panose="02000506050000020003" pitchFamily="50" charset="0"/>
              </a:rPr>
              <a:t>վերջ</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դնել</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կռվին</a:t>
            </a:r>
            <a:r>
              <a:rPr lang="ru-RU" sz="1400" kern="100" dirty="0">
                <a:solidFill>
                  <a:schemeClr val="accent1"/>
                </a:solidFill>
                <a:effectLst/>
                <a:ea typeface="GHEA Grapalat" panose="02000506050000020003" pitchFamily="50" charset="0"/>
                <a:cs typeface="GHEA Grapalat" panose="02000506050000020003" pitchFamily="50" charset="0"/>
              </a:rPr>
              <a:t>։</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b="1" kern="100" dirty="0" err="1">
                <a:solidFill>
                  <a:schemeClr val="accent1"/>
                </a:solidFill>
                <a:effectLst/>
                <a:ea typeface="GHEA Grapalat" panose="02000506050000020003" pitchFamily="50" charset="0"/>
                <a:cs typeface="GHEA Grapalat" panose="02000506050000020003" pitchFamily="50" charset="0"/>
              </a:rPr>
              <a:t>Մեկ</a:t>
            </a:r>
            <a:r>
              <a:rPr lang="ru-RU" sz="1400" b="1" kern="100" dirty="0">
                <a:solidFill>
                  <a:schemeClr val="accent1"/>
                </a:solidFill>
                <a:effectLst/>
                <a:ea typeface="GHEA Grapalat" panose="02000506050000020003" pitchFamily="50" charset="0"/>
                <a:cs typeface="GHEA Grapalat" panose="02000506050000020003" pitchFamily="50" charset="0"/>
              </a:rPr>
              <a:t> </a:t>
            </a:r>
            <a:r>
              <a:rPr lang="ru-RU" sz="1400" b="1" kern="100" dirty="0" err="1">
                <a:solidFill>
                  <a:schemeClr val="accent1"/>
                </a:solidFill>
                <a:effectLst/>
                <a:ea typeface="GHEA Grapalat" panose="02000506050000020003" pitchFamily="50" charset="0"/>
                <a:cs typeface="GHEA Grapalat" panose="02000506050000020003" pitchFamily="50" charset="0"/>
              </a:rPr>
              <a:t>հայացքը</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կարող</a:t>
            </a:r>
            <a:r>
              <a:rPr lang="ru-RU" sz="1400" kern="100" dirty="0">
                <a:solidFill>
                  <a:schemeClr val="accent1"/>
                </a:solidFill>
                <a:effectLst/>
                <a:ea typeface="GHEA Grapalat" panose="02000506050000020003" pitchFamily="50" charset="0"/>
                <a:cs typeface="GHEA Grapalat" panose="02000506050000020003" pitchFamily="50" charset="0"/>
              </a:rPr>
              <a:t> է </a:t>
            </a:r>
            <a:r>
              <a:rPr lang="ru-RU" sz="1400" kern="100" dirty="0" err="1">
                <a:solidFill>
                  <a:schemeClr val="accent1"/>
                </a:solidFill>
                <a:effectLst/>
                <a:ea typeface="GHEA Grapalat" panose="02000506050000020003" pitchFamily="50" charset="0"/>
                <a:cs typeface="GHEA Grapalat" panose="02000506050000020003" pitchFamily="50" charset="0"/>
              </a:rPr>
              <a:t>փրկել</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հարաբերությունները</a:t>
            </a:r>
            <a:r>
              <a:rPr lang="ru-RU" sz="1400" kern="100" dirty="0">
                <a:solidFill>
                  <a:schemeClr val="accent1"/>
                </a:solidFill>
                <a:effectLst/>
                <a:ea typeface="GHEA Grapalat" panose="02000506050000020003" pitchFamily="50" charset="0"/>
                <a:cs typeface="GHEA Grapalat" panose="02000506050000020003" pitchFamily="50" charset="0"/>
              </a:rPr>
              <a:t>։  </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b="1" kern="100" dirty="0" err="1">
                <a:solidFill>
                  <a:schemeClr val="accent1"/>
                </a:solidFill>
                <a:effectLst/>
                <a:ea typeface="GHEA Grapalat" panose="02000506050000020003" pitchFamily="50" charset="0"/>
                <a:cs typeface="GHEA Grapalat" panose="02000506050000020003" pitchFamily="50" charset="0"/>
              </a:rPr>
              <a:t>Մեկ</a:t>
            </a:r>
            <a:r>
              <a:rPr lang="ru-RU" sz="1400" b="1" kern="100" dirty="0">
                <a:solidFill>
                  <a:schemeClr val="accent1"/>
                </a:solidFill>
                <a:effectLst/>
                <a:ea typeface="GHEA Grapalat" panose="02000506050000020003" pitchFamily="50" charset="0"/>
                <a:cs typeface="GHEA Grapalat" panose="02000506050000020003" pitchFamily="50" charset="0"/>
              </a:rPr>
              <a:t> </a:t>
            </a:r>
            <a:r>
              <a:rPr lang="hy-AM" sz="1400" b="1" kern="100" dirty="0">
                <a:solidFill>
                  <a:schemeClr val="accent1"/>
                </a:solidFill>
                <a:effectLst/>
                <a:ea typeface="GHEA Grapalat" panose="02000506050000020003" pitchFamily="50" charset="0"/>
                <a:cs typeface="GHEA Grapalat" panose="02000506050000020003" pitchFamily="50" charset="0"/>
              </a:rPr>
              <a:t>միտքը</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kern="100" dirty="0" err="1">
                <a:solidFill>
                  <a:schemeClr val="accent1"/>
                </a:solidFill>
                <a:effectLst/>
                <a:ea typeface="GHEA Grapalat" panose="02000506050000020003" pitchFamily="50" charset="0"/>
                <a:cs typeface="GHEA Grapalat" panose="02000506050000020003" pitchFamily="50" charset="0"/>
              </a:rPr>
              <a:t>կարող</a:t>
            </a:r>
            <a:r>
              <a:rPr lang="ru-RU" sz="1400" kern="100" dirty="0">
                <a:solidFill>
                  <a:schemeClr val="accent1"/>
                </a:solidFill>
                <a:effectLst/>
                <a:ea typeface="GHEA Grapalat" panose="02000506050000020003" pitchFamily="50" charset="0"/>
                <a:cs typeface="GHEA Grapalat" panose="02000506050000020003" pitchFamily="50" charset="0"/>
              </a:rPr>
              <a:t> է </a:t>
            </a:r>
            <a:r>
              <a:rPr lang="ru-RU" sz="1400" kern="100" dirty="0" err="1">
                <a:solidFill>
                  <a:schemeClr val="accent1"/>
                </a:solidFill>
                <a:effectLst/>
                <a:ea typeface="GHEA Grapalat" panose="02000506050000020003" pitchFamily="50" charset="0"/>
                <a:cs typeface="GHEA Grapalat" panose="02000506050000020003" pitchFamily="50" charset="0"/>
              </a:rPr>
              <a:t>նպատակ</a:t>
            </a:r>
            <a:r>
              <a:rPr lang="ru-RU" sz="1400" kern="100" dirty="0">
                <a:solidFill>
                  <a:schemeClr val="accent1"/>
                </a:solidFill>
                <a:effectLst/>
                <a:ea typeface="GHEA Grapalat" panose="02000506050000020003" pitchFamily="50" charset="0"/>
                <a:cs typeface="GHEA Grapalat" panose="02000506050000020003" pitchFamily="50" charset="0"/>
              </a:rPr>
              <a:t> </a:t>
            </a:r>
            <a:r>
              <a:rPr lang="hy-AM" sz="1400" kern="100" dirty="0">
                <a:solidFill>
                  <a:schemeClr val="accent1"/>
                </a:solidFill>
                <a:effectLst/>
                <a:ea typeface="GHEA Grapalat" panose="02000506050000020003" pitchFamily="50" charset="0"/>
                <a:cs typeface="GHEA Grapalat" panose="02000506050000020003" pitchFamily="50" charset="0"/>
              </a:rPr>
              <a:t>դառնալ</a:t>
            </a:r>
            <a:r>
              <a:rPr lang="ru-RU" sz="1400" kern="100" dirty="0">
                <a:solidFill>
                  <a:schemeClr val="accent1"/>
                </a:solidFill>
                <a:effectLst/>
                <a:ea typeface="GHEA Grapalat" panose="02000506050000020003" pitchFamily="50" charset="0"/>
                <a:cs typeface="GHEA Grapalat" panose="02000506050000020003" pitchFamily="50" charset="0"/>
              </a:rPr>
              <a:t>,</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b="1" kern="100" dirty="0" err="1">
                <a:solidFill>
                  <a:schemeClr val="accent1"/>
                </a:solidFill>
                <a:effectLst/>
                <a:ea typeface="GHEA Grapalat" panose="02000506050000020003" pitchFamily="50" charset="0"/>
                <a:cs typeface="GHEA Grapalat" panose="02000506050000020003" pitchFamily="50" charset="0"/>
              </a:rPr>
              <a:t>Մեկ</a:t>
            </a:r>
            <a:r>
              <a:rPr lang="ru-RU" sz="1400" b="1" kern="100" dirty="0">
                <a:solidFill>
                  <a:schemeClr val="accent1"/>
                </a:solidFill>
                <a:effectLst/>
                <a:ea typeface="GHEA Grapalat" panose="02000506050000020003" pitchFamily="50" charset="0"/>
                <a:cs typeface="GHEA Grapalat" panose="02000506050000020003" pitchFamily="50" charset="0"/>
              </a:rPr>
              <a:t> </a:t>
            </a:r>
            <a:r>
              <a:rPr lang="ru-RU" sz="1400" b="1" kern="100" dirty="0" err="1">
                <a:solidFill>
                  <a:schemeClr val="accent1"/>
                </a:solidFill>
                <a:effectLst/>
                <a:ea typeface="GHEA Grapalat" panose="02000506050000020003" pitchFamily="50" charset="0"/>
                <a:cs typeface="GHEA Grapalat" panose="02000506050000020003" pitchFamily="50" charset="0"/>
              </a:rPr>
              <a:t>անձը</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կարող</a:t>
            </a:r>
            <a:r>
              <a:rPr lang="ru-RU" sz="1400" kern="100" dirty="0">
                <a:solidFill>
                  <a:schemeClr val="accent1"/>
                </a:solidFill>
                <a:effectLst/>
                <a:ea typeface="GHEA Grapalat" panose="02000506050000020003" pitchFamily="50" charset="0"/>
                <a:cs typeface="GHEA Grapalat" panose="02000506050000020003" pitchFamily="50" charset="0"/>
              </a:rPr>
              <a:t> է </a:t>
            </a:r>
            <a:r>
              <a:rPr lang="ru-RU" sz="1400" kern="100" dirty="0" err="1">
                <a:solidFill>
                  <a:schemeClr val="accent1"/>
                </a:solidFill>
                <a:effectLst/>
                <a:ea typeface="GHEA Grapalat" panose="02000506050000020003" pitchFamily="50" charset="0"/>
                <a:cs typeface="GHEA Grapalat" panose="02000506050000020003" pitchFamily="50" charset="0"/>
              </a:rPr>
              <a:t>փոխել</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ուրիշի</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կյանքը</a:t>
            </a:r>
            <a:r>
              <a:rPr lang="ru-RU" sz="1400" kern="100" dirty="0">
                <a:solidFill>
                  <a:schemeClr val="accent1"/>
                </a:solidFill>
                <a:effectLst/>
                <a:ea typeface="GHEA Grapalat" panose="02000506050000020003" pitchFamily="50" charset="0"/>
                <a:cs typeface="GHEA Grapalat" panose="02000506050000020003" pitchFamily="50" charset="0"/>
              </a:rPr>
              <a:t>։</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400" kern="100" dirty="0" err="1">
                <a:solidFill>
                  <a:schemeClr val="accent1"/>
                </a:solidFill>
                <a:effectLst/>
                <a:ea typeface="GHEA Grapalat" panose="02000506050000020003" pitchFamily="50" charset="0"/>
                <a:cs typeface="GHEA Grapalat" panose="02000506050000020003" pitchFamily="50" charset="0"/>
              </a:rPr>
              <a:t>Եղիր</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այդ</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b="1" kern="100" dirty="0">
                <a:solidFill>
                  <a:schemeClr val="accent1"/>
                </a:solidFill>
                <a:effectLst/>
                <a:ea typeface="GHEA Grapalat" panose="02000506050000020003" pitchFamily="50" charset="0"/>
                <a:cs typeface="GHEA Grapalat" panose="02000506050000020003" pitchFamily="50" charset="0"/>
              </a:rPr>
              <a:t>ՄԵԿ</a:t>
            </a:r>
            <a:r>
              <a:rPr lang="hy-AM" sz="1400" b="1" kern="100" dirty="0">
                <a:solidFill>
                  <a:schemeClr val="accent1"/>
                </a:solidFill>
                <a:ea typeface="GHEA Grapalat" panose="02000506050000020003" pitchFamily="50" charset="0"/>
                <a:cs typeface="GHEA Grapalat" panose="02000506050000020003" pitchFamily="50" charset="0"/>
              </a:rPr>
              <a:t>Ն</a:t>
            </a:r>
            <a:r>
              <a:rPr lang="ru-RU" sz="1400" kern="100" dirty="0">
                <a:solidFill>
                  <a:schemeClr val="accent1"/>
                </a:solidFill>
                <a:effectLst/>
                <a:ea typeface="GHEA Grapalat" panose="02000506050000020003" pitchFamily="50" charset="0"/>
                <a:cs typeface="GHEA Grapalat" panose="02000506050000020003" pitchFamily="50" charset="0"/>
              </a:rPr>
              <a:t> </a:t>
            </a:r>
            <a:r>
              <a:rPr lang="ru-RU" sz="1400" kern="100" dirty="0" err="1">
                <a:solidFill>
                  <a:schemeClr val="accent1"/>
                </a:solidFill>
                <a:effectLst/>
                <a:ea typeface="GHEA Grapalat" panose="02000506050000020003" pitchFamily="50" charset="0"/>
                <a:cs typeface="GHEA Grapalat" panose="02000506050000020003" pitchFamily="50" charset="0"/>
              </a:rPr>
              <a:t>այսօր</a:t>
            </a:r>
            <a:r>
              <a:rPr lang="ru-RU" sz="1400" kern="100" dirty="0">
                <a:solidFill>
                  <a:schemeClr val="accent1"/>
                </a:solidFill>
                <a:effectLst/>
                <a:ea typeface="GHEA Grapalat" panose="02000506050000020003" pitchFamily="50" charset="0"/>
                <a:cs typeface="GHEA Grapalat" panose="02000506050000020003" pitchFamily="50" charset="0"/>
              </a:rPr>
              <a:t>։</a:t>
            </a:r>
            <a:endParaRPr lang="en-US" sz="1400" kern="100" dirty="0">
              <a:solidFill>
                <a:schemeClr val="accent1"/>
              </a:solidFill>
              <a:effectLst/>
              <a:ea typeface="Calibri" panose="020F0502020204030204" pitchFamily="34" charset="0"/>
              <a:cs typeface="Times New Roman" panose="02020603050405020304" pitchFamily="18" charset="0"/>
            </a:endParaRPr>
          </a:p>
          <a:p>
            <a:pPr algn="ctr">
              <a:lnSpc>
                <a:spcPct val="115000"/>
              </a:lnSpc>
              <a:spcAft>
                <a:spcPts val="800"/>
              </a:spcAft>
            </a:pPr>
            <a:r>
              <a:rPr lang="ru-RU" sz="1200" kern="100" dirty="0">
                <a:solidFill>
                  <a:schemeClr val="accent1"/>
                </a:solidFill>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2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Группа 28">
            <a:extLst>
              <a:ext uri="{FF2B5EF4-FFF2-40B4-BE49-F238E27FC236}">
                <a16:creationId xmlns:a16="http://schemas.microsoft.com/office/drawing/2014/main" id="{15EAD68A-9AB9-D375-28A0-B2920B684282}"/>
              </a:ext>
            </a:extLst>
          </p:cNvPr>
          <p:cNvGrpSpPr/>
          <p:nvPr/>
        </p:nvGrpSpPr>
        <p:grpSpPr>
          <a:xfrm>
            <a:off x="2890493" y="5440414"/>
            <a:ext cx="6629671" cy="1304051"/>
            <a:chOff x="1906655" y="5420536"/>
            <a:chExt cx="6629671" cy="1304051"/>
          </a:xfrm>
        </p:grpSpPr>
        <p:pic>
          <p:nvPicPr>
            <p:cNvPr id="17" name="Рисунок 16">
              <a:extLst>
                <a:ext uri="{FF2B5EF4-FFF2-40B4-BE49-F238E27FC236}">
                  <a16:creationId xmlns:a16="http://schemas.microsoft.com/office/drawing/2014/main" id="{08111177-C12B-410A-BDF5-EE0F514CFC7A}"/>
                </a:ext>
              </a:extLst>
            </p:cNvPr>
            <p:cNvPicPr>
              <a:picLocks noChangeAspect="1"/>
            </p:cNvPicPr>
            <p:nvPr/>
          </p:nvPicPr>
          <p:blipFill>
            <a:blip r:embed="rId4"/>
            <a:stretch>
              <a:fillRect/>
            </a:stretch>
          </p:blipFill>
          <p:spPr>
            <a:xfrm>
              <a:off x="6691469" y="5420536"/>
              <a:ext cx="1844857" cy="1304051"/>
            </a:xfrm>
            <a:prstGeom prst="rect">
              <a:avLst/>
            </a:prstGeom>
          </p:spPr>
        </p:pic>
        <p:pic>
          <p:nvPicPr>
            <p:cNvPr id="19" name="Рисунок 18">
              <a:extLst>
                <a:ext uri="{FF2B5EF4-FFF2-40B4-BE49-F238E27FC236}">
                  <a16:creationId xmlns:a16="http://schemas.microsoft.com/office/drawing/2014/main" id="{82F75561-6F12-0B15-6799-EF87BD635A2F}"/>
                </a:ext>
              </a:extLst>
            </p:cNvPr>
            <p:cNvPicPr>
              <a:picLocks noChangeAspect="1"/>
            </p:cNvPicPr>
            <p:nvPr/>
          </p:nvPicPr>
          <p:blipFill>
            <a:blip r:embed="rId5"/>
            <a:stretch>
              <a:fillRect/>
            </a:stretch>
          </p:blipFill>
          <p:spPr>
            <a:xfrm>
              <a:off x="4361677" y="5595912"/>
              <a:ext cx="1281752" cy="826307"/>
            </a:xfrm>
            <a:prstGeom prst="rect">
              <a:avLst/>
            </a:prstGeom>
          </p:spPr>
        </p:pic>
        <p:pic>
          <p:nvPicPr>
            <p:cNvPr id="25" name="Рисунок 24">
              <a:extLst>
                <a:ext uri="{FF2B5EF4-FFF2-40B4-BE49-F238E27FC236}">
                  <a16:creationId xmlns:a16="http://schemas.microsoft.com/office/drawing/2014/main" id="{EF5A00E2-9F2E-237B-DA8E-761F8694F478}"/>
                </a:ext>
              </a:extLst>
            </p:cNvPr>
            <p:cNvPicPr>
              <a:picLocks noChangeAspect="1"/>
            </p:cNvPicPr>
            <p:nvPr/>
          </p:nvPicPr>
          <p:blipFill rotWithShape="1">
            <a:blip r:embed="rId6">
              <a:clrChange>
                <a:clrFrom>
                  <a:srgbClr val="FFFFFF"/>
                </a:clrFrom>
                <a:clrTo>
                  <a:srgbClr val="FFFFFF">
                    <a:alpha val="0"/>
                  </a:srgbClr>
                </a:clrTo>
              </a:clrChange>
            </a:blip>
            <a:srcRect t="6515" b="8997"/>
            <a:stretch/>
          </p:blipFill>
          <p:spPr>
            <a:xfrm>
              <a:off x="1906655" y="5420537"/>
              <a:ext cx="1406982" cy="1188720"/>
            </a:xfrm>
            <a:prstGeom prst="rect">
              <a:avLst/>
            </a:prstGeom>
          </p:spPr>
        </p:pic>
      </p:gr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D8DEC2-FB76-4A12-9171-790C1C30866D}"/>
              </a:ext>
            </a:extLst>
          </p:cNvPr>
          <p:cNvSpPr txBox="1"/>
          <p:nvPr/>
        </p:nvSpPr>
        <p:spPr>
          <a:xfrm>
            <a:off x="471555" y="4135"/>
            <a:ext cx="9957371" cy="1131848"/>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y-AM" sz="2400" b="1" dirty="0">
                <a:solidFill>
                  <a:schemeClr val="tx2">
                    <a:lumMod val="75000"/>
                    <a:lumOff val="25000"/>
                  </a:schemeClr>
                </a:solidFill>
                <a:effectLst/>
                <a:ea typeface="GHEA Grapalat" panose="02000506050000020003" pitchFamily="50" charset="0"/>
                <a:cs typeface="GHEA Grapalat" panose="02000506050000020003" pitchFamily="50" charset="0"/>
              </a:rPr>
              <a:t>Ի</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նչու</a:t>
            </a:r>
            <a:r>
              <a:rPr lang="hy-AM" sz="2400" b="1" dirty="0">
                <a:solidFill>
                  <a:schemeClr val="tx2">
                    <a:lumMod val="75000"/>
                    <a:lumOff val="25000"/>
                  </a:schemeClr>
                </a:solidFill>
                <a:effectLst/>
                <a:ea typeface="GHEA Grapalat" panose="02000506050000020003" pitchFamily="50" charset="0"/>
                <a:cs typeface="GHEA Grapalat" panose="02000506050000020003" pitchFamily="50" charset="0"/>
              </a:rPr>
              <a:t>՞</a:t>
            </a:r>
            <a:r>
              <a:rPr lang="ru-RU" sz="2400" b="1" dirty="0">
                <a:solidFill>
                  <a:schemeClr val="tx2">
                    <a:lumMod val="75000"/>
                    <a:lumOff val="25000"/>
                  </a:schemeClr>
                </a:solidFill>
                <a:effectLst/>
                <a:ea typeface="GHEA Grapalat" panose="02000506050000020003" pitchFamily="50" charset="0"/>
                <a:cs typeface="GHEA Grapalat" panose="02000506050000020003" pitchFamily="50" charset="0"/>
              </a:rPr>
              <a:t> է </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հոգեկան</a:t>
            </a:r>
            <a:r>
              <a:rPr lang="ru-RU" sz="2400" b="1" dirty="0">
                <a:solidFill>
                  <a:schemeClr val="tx2">
                    <a:lumMod val="75000"/>
                    <a:lumOff val="25000"/>
                  </a:schemeClr>
                </a:solidFill>
                <a:effectLst/>
                <a:ea typeface="GHEA Grapalat" panose="02000506050000020003" pitchFamily="50" charset="0"/>
                <a:cs typeface="GHEA Grapalat" panose="02000506050000020003" pitchFamily="50" charset="0"/>
              </a:rPr>
              <a:t> </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առողջությունը</a:t>
            </a:r>
            <a:r>
              <a:rPr lang="ru-RU" sz="2400" b="1" dirty="0">
                <a:solidFill>
                  <a:schemeClr val="tx2">
                    <a:lumMod val="75000"/>
                    <a:lumOff val="25000"/>
                  </a:schemeClr>
                </a:solidFill>
                <a:effectLst/>
                <a:ea typeface="GHEA Grapalat" panose="02000506050000020003" pitchFamily="50" charset="0"/>
                <a:cs typeface="GHEA Grapalat" panose="02000506050000020003" pitchFamily="50" charset="0"/>
              </a:rPr>
              <a:t> և </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հոգեբանական</a:t>
            </a:r>
            <a:r>
              <a:rPr lang="ru-RU" sz="2400" b="1" dirty="0">
                <a:solidFill>
                  <a:schemeClr val="tx2">
                    <a:lumMod val="75000"/>
                    <a:lumOff val="25000"/>
                  </a:schemeClr>
                </a:solidFill>
                <a:effectLst/>
                <a:ea typeface="GHEA Grapalat" panose="02000506050000020003" pitchFamily="50" charset="0"/>
                <a:cs typeface="GHEA Grapalat" panose="02000506050000020003" pitchFamily="50" charset="0"/>
              </a:rPr>
              <a:t> </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աջակցությունը</a:t>
            </a:r>
            <a:r>
              <a:rPr lang="ru-RU" sz="2400" b="1" dirty="0">
                <a:solidFill>
                  <a:schemeClr val="tx2">
                    <a:lumMod val="75000"/>
                    <a:lumOff val="25000"/>
                  </a:schemeClr>
                </a:solidFill>
                <a:effectLst/>
                <a:ea typeface="GHEA Grapalat" panose="02000506050000020003" pitchFamily="50" charset="0"/>
                <a:cs typeface="GHEA Grapalat" panose="02000506050000020003" pitchFamily="50" charset="0"/>
              </a:rPr>
              <a:t> </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կարևոր</a:t>
            </a:r>
            <a:r>
              <a:rPr lang="ru-RU" sz="2400" b="1" dirty="0">
                <a:solidFill>
                  <a:schemeClr val="tx2">
                    <a:lumMod val="75000"/>
                    <a:lumOff val="25000"/>
                  </a:schemeClr>
                </a:solidFill>
                <a:effectLst/>
                <a:ea typeface="GHEA Grapalat" panose="02000506050000020003" pitchFamily="50" charset="0"/>
                <a:cs typeface="GHEA Grapalat" panose="02000506050000020003" pitchFamily="50" charset="0"/>
              </a:rPr>
              <a:t> </a:t>
            </a:r>
            <a:r>
              <a:rPr lang="ru-RU" sz="2400" b="1" dirty="0" err="1">
                <a:solidFill>
                  <a:schemeClr val="tx2">
                    <a:lumMod val="75000"/>
                    <a:lumOff val="25000"/>
                  </a:schemeClr>
                </a:solidFill>
                <a:effectLst/>
                <a:ea typeface="GHEA Grapalat" panose="02000506050000020003" pitchFamily="50" charset="0"/>
                <a:cs typeface="GHEA Grapalat" panose="02000506050000020003" pitchFamily="50" charset="0"/>
              </a:rPr>
              <a:t>դպրոցներում</a:t>
            </a:r>
            <a:endParaRPr kumimoji="0" lang="en-GB" sz="6000" b="1" i="0" u="none" strike="noStrike" kern="1200" cap="none" spc="0" normalizeH="0" baseline="0" noProof="0" dirty="0">
              <a:ln>
                <a:noFill/>
              </a:ln>
              <a:solidFill>
                <a:schemeClr val="tx2">
                  <a:lumMod val="75000"/>
                  <a:lumOff val="25000"/>
                </a:schemeClr>
              </a:solidFill>
              <a:effectLst/>
              <a:uLnTx/>
              <a:uFillTx/>
              <a:ea typeface="Noto Sans" panose="020B0502040504020204" pitchFamily="34"/>
              <a:cs typeface="Noto Sans" panose="020B0502040504020204" pitchFamily="34"/>
            </a:endParaRPr>
          </a:p>
        </p:txBody>
      </p:sp>
      <p:pic>
        <p:nvPicPr>
          <p:cNvPr id="10" name="Picture 6">
            <a:extLst>
              <a:ext uri="{FF2B5EF4-FFF2-40B4-BE49-F238E27FC236}">
                <a16:creationId xmlns:a16="http://schemas.microsoft.com/office/drawing/2014/main" id="{93B1E3AC-FAED-44A4-91BC-5AC8D6E97C33}"/>
              </a:ext>
            </a:extLst>
          </p:cNvPr>
          <p:cNvPicPr>
            <a:picLocks noChangeAspect="1"/>
          </p:cNvPicPr>
          <p:nvPr/>
        </p:nvPicPr>
        <p:blipFill>
          <a:blip r:embed="rId3">
            <a:duotone>
              <a:prstClr val="black"/>
              <a:schemeClr val="accent3">
                <a:tint val="45000"/>
                <a:satMod val="400000"/>
              </a:schemeClr>
            </a:duotone>
          </a:blip>
          <a:srcRect/>
          <a:stretch>
            <a:fillRect/>
          </a:stretch>
        </p:blipFill>
        <p:spPr>
          <a:xfrm>
            <a:off x="10122707" y="142996"/>
            <a:ext cx="757664" cy="704627"/>
          </a:xfrm>
          <a:prstGeom prst="rect">
            <a:avLst/>
          </a:prstGeom>
        </p:spPr>
      </p:pic>
      <p:sp>
        <p:nvSpPr>
          <p:cNvPr id="11" name="TextBox 10">
            <a:extLst>
              <a:ext uri="{FF2B5EF4-FFF2-40B4-BE49-F238E27FC236}">
                <a16:creationId xmlns:a16="http://schemas.microsoft.com/office/drawing/2014/main" id="{CF6C460C-3B62-4177-8482-A930EFF33FCC}"/>
              </a:ext>
            </a:extLst>
          </p:cNvPr>
          <p:cNvSpPr txBox="1"/>
          <p:nvPr/>
        </p:nvSpPr>
        <p:spPr>
          <a:xfrm>
            <a:off x="10880371" y="446502"/>
            <a:ext cx="1218906" cy="338554"/>
          </a:xfrm>
          <a:prstGeom prst="rect">
            <a:avLst/>
          </a:prstGeom>
          <a:noFill/>
        </p:spPr>
        <p:txBody>
          <a:bodyPr wrap="square" rtlCol="0">
            <a:spAutoFit/>
          </a:bodyPr>
          <a:lstStyle/>
          <a:p>
            <a:r>
              <a:rPr lang="en-US" sz="1600" b="1" dirty="0">
                <a:solidFill>
                  <a:schemeClr val="tx1">
                    <a:lumMod val="75000"/>
                    <a:lumOff val="25000"/>
                  </a:schemeClr>
                </a:solidFill>
              </a:rPr>
              <a:t>5</a:t>
            </a:r>
            <a:r>
              <a:rPr lang="hy-AM" sz="1600" b="1" dirty="0">
                <a:solidFill>
                  <a:schemeClr val="tx1">
                    <a:lumMod val="75000"/>
                    <a:lumOff val="25000"/>
                  </a:schemeClr>
                </a:solidFill>
              </a:rPr>
              <a:t> րոպե </a:t>
            </a:r>
            <a:endParaRPr lang="en-US" sz="1600" b="1" dirty="0">
              <a:solidFill>
                <a:schemeClr val="tx1">
                  <a:lumMod val="75000"/>
                  <a:lumOff val="25000"/>
                </a:schemeClr>
              </a:solidFill>
            </a:endParaRPr>
          </a:p>
        </p:txBody>
      </p:sp>
      <p:graphicFrame>
        <p:nvGraphicFramePr>
          <p:cNvPr id="27" name="Diagram 26">
            <a:extLst>
              <a:ext uri="{FF2B5EF4-FFF2-40B4-BE49-F238E27FC236}">
                <a16:creationId xmlns:a16="http://schemas.microsoft.com/office/drawing/2014/main" id="{9ADAFD53-CC2D-47C8-84D1-8AB89E781928}"/>
              </a:ext>
            </a:extLst>
          </p:cNvPr>
          <p:cNvGraphicFramePr/>
          <p:nvPr>
            <p:extLst>
              <p:ext uri="{D42A27DB-BD31-4B8C-83A1-F6EECF244321}">
                <p14:modId xmlns:p14="http://schemas.microsoft.com/office/powerpoint/2010/main" val="3995027619"/>
              </p:ext>
            </p:extLst>
          </p:nvPr>
        </p:nvGraphicFramePr>
        <p:xfrm>
          <a:off x="35070" y="1202346"/>
          <a:ext cx="12099277" cy="5655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 name="Picture 2">
            <a:extLst>
              <a:ext uri="{FF2B5EF4-FFF2-40B4-BE49-F238E27FC236}">
                <a16:creationId xmlns:a16="http://schemas.microsoft.com/office/drawing/2014/main" id="{0380DEF4-F25B-419D-B272-88ED7AEC0C49}"/>
              </a:ext>
            </a:extLst>
          </p:cNvPr>
          <p:cNvPicPr>
            <a:picLocks noChangeAspect="1"/>
          </p:cNvPicPr>
          <p:nvPr/>
        </p:nvPicPr>
        <p:blipFill>
          <a:blip r:embed="rId9"/>
          <a:srcRect/>
          <a:stretch>
            <a:fillRect/>
          </a:stretch>
        </p:blipFill>
        <p:spPr>
          <a:xfrm>
            <a:off x="10018507" y="3651320"/>
            <a:ext cx="1723727" cy="2004334"/>
          </a:xfrm>
          <a:prstGeom prst="rect">
            <a:avLst/>
          </a:prstGeom>
        </p:spPr>
      </p:pic>
    </p:spTree>
    <p:extLst>
      <p:ext uri="{BB962C8B-B14F-4D97-AF65-F5344CB8AC3E}">
        <p14:creationId xmlns:p14="http://schemas.microsoft.com/office/powerpoint/2010/main" val="4538318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anim calcmode="lin" valueType="num">
                                      <p:cBhvr>
                                        <p:cTn id="8" dur="2000" fill="hold"/>
                                        <p:tgtEl>
                                          <p:spTgt spid="27"/>
                                        </p:tgtEl>
                                        <p:attrNameLst>
                                          <p:attrName>ppt_w</p:attrName>
                                        </p:attrNameLst>
                                      </p:cBhvr>
                                      <p:tavLst>
                                        <p:tav tm="0" fmla="#ppt_w*sin(2.5*pi*$)">
                                          <p:val>
                                            <p:fltVal val="0"/>
                                          </p:val>
                                        </p:tav>
                                        <p:tav tm="100000">
                                          <p:val>
                                            <p:fltVal val="1"/>
                                          </p:val>
                                        </p:tav>
                                      </p:tavLst>
                                    </p:anim>
                                    <p:anim calcmode="lin" valueType="num">
                                      <p:cBhvr>
                                        <p:cTn id="9"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B2759D-44CF-475E-AA10-EC05B3736056}"/>
              </a:ext>
            </a:extLst>
          </p:cNvPr>
          <p:cNvGrpSpPr/>
          <p:nvPr/>
        </p:nvGrpSpPr>
        <p:grpSpPr>
          <a:xfrm>
            <a:off x="275711" y="1477108"/>
            <a:ext cx="5820289" cy="3607484"/>
            <a:chOff x="796810" y="2238918"/>
            <a:chExt cx="5787454" cy="3328672"/>
          </a:xfrm>
        </p:grpSpPr>
        <p:sp>
          <p:nvSpPr>
            <p:cNvPr id="3" name="Freeform 5">
              <a:extLst>
                <a:ext uri="{FF2B5EF4-FFF2-40B4-BE49-F238E27FC236}">
                  <a16:creationId xmlns:a16="http://schemas.microsoft.com/office/drawing/2014/main" id="{F331B9C9-4907-4330-A474-360CAFD688A4}"/>
                </a:ext>
              </a:extLst>
            </p:cNvPr>
            <p:cNvSpPr>
              <a:spLocks noEditPoints="1"/>
            </p:cNvSpPr>
            <p:nvPr/>
          </p:nvSpPr>
          <p:spPr bwMode="auto">
            <a:xfrm>
              <a:off x="1330290" y="2238918"/>
              <a:ext cx="4719724" cy="3117743"/>
            </a:xfrm>
            <a:custGeom>
              <a:avLst/>
              <a:gdLst>
                <a:gd name="T0" fmla="*/ 4914 w 4918"/>
                <a:gd name="T1" fmla="*/ 178 h 3248"/>
                <a:gd name="T2" fmla="*/ 4915 w 4918"/>
                <a:gd name="T3" fmla="*/ 713 h 3248"/>
                <a:gd name="T4" fmla="*/ 4915 w 4918"/>
                <a:gd name="T5" fmla="*/ 2133 h 3248"/>
                <a:gd name="T6" fmla="*/ 4918 w 4918"/>
                <a:gd name="T7" fmla="*/ 3248 h 3248"/>
                <a:gd name="T8" fmla="*/ 1 w 4918"/>
                <a:gd name="T9" fmla="*/ 3248 h 3248"/>
                <a:gd name="T10" fmla="*/ 1 w 4918"/>
                <a:gd name="T11" fmla="*/ 2183 h 3248"/>
                <a:gd name="T12" fmla="*/ 0 w 4918"/>
                <a:gd name="T13" fmla="*/ 229 h 3248"/>
                <a:gd name="T14" fmla="*/ 8 w 4918"/>
                <a:gd name="T15" fmla="*/ 157 h 3248"/>
                <a:gd name="T16" fmla="*/ 14 w 4918"/>
                <a:gd name="T17" fmla="*/ 143 h 3248"/>
                <a:gd name="T18" fmla="*/ 141 w 4918"/>
                <a:gd name="T19" fmla="*/ 12 h 3248"/>
                <a:gd name="T20" fmla="*/ 218 w 4918"/>
                <a:gd name="T21" fmla="*/ 0 h 3248"/>
                <a:gd name="T22" fmla="*/ 4712 w 4918"/>
                <a:gd name="T23" fmla="*/ 1 h 3248"/>
                <a:gd name="T24" fmla="*/ 4905 w 4918"/>
                <a:gd name="T25" fmla="*/ 143 h 3248"/>
                <a:gd name="T26" fmla="*/ 4911 w 4918"/>
                <a:gd name="T27" fmla="*/ 157 h 3248"/>
                <a:gd name="T28" fmla="*/ 4913 w 4918"/>
                <a:gd name="T29" fmla="*/ 167 h 3248"/>
                <a:gd name="T30" fmla="*/ 4914 w 4918"/>
                <a:gd name="T31" fmla="*/ 178 h 3248"/>
                <a:gd name="T32" fmla="*/ 2459 w 4918"/>
                <a:gd name="T33" fmla="*/ 201 h 3248"/>
                <a:gd name="T34" fmla="*/ 267 w 4918"/>
                <a:gd name="T35" fmla="*/ 200 h 3248"/>
                <a:gd name="T36" fmla="*/ 233 w 4918"/>
                <a:gd name="T37" fmla="*/ 235 h 3248"/>
                <a:gd name="T38" fmla="*/ 233 w 4918"/>
                <a:gd name="T39" fmla="*/ 3008 h 3248"/>
                <a:gd name="T40" fmla="*/ 272 w 4918"/>
                <a:gd name="T41" fmla="*/ 3047 h 3248"/>
                <a:gd name="T42" fmla="*/ 4652 w 4918"/>
                <a:gd name="T43" fmla="*/ 3047 h 3248"/>
                <a:gd name="T44" fmla="*/ 4686 w 4918"/>
                <a:gd name="T45" fmla="*/ 3013 h 3248"/>
                <a:gd name="T46" fmla="*/ 4686 w 4918"/>
                <a:gd name="T47" fmla="*/ 235 h 3248"/>
                <a:gd name="T48" fmla="*/ 4652 w 4918"/>
                <a:gd name="T49" fmla="*/ 200 h 3248"/>
                <a:gd name="T50" fmla="*/ 2459 w 4918"/>
                <a:gd name="T51" fmla="*/ 201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18" h="3248">
                  <a:moveTo>
                    <a:pt x="4914" y="178"/>
                  </a:moveTo>
                  <a:cubicBezTo>
                    <a:pt x="4914" y="356"/>
                    <a:pt x="4915" y="535"/>
                    <a:pt x="4915" y="713"/>
                  </a:cubicBezTo>
                  <a:cubicBezTo>
                    <a:pt x="4915" y="1187"/>
                    <a:pt x="4915" y="1660"/>
                    <a:pt x="4915" y="2133"/>
                  </a:cubicBezTo>
                  <a:cubicBezTo>
                    <a:pt x="4916" y="2491"/>
                    <a:pt x="4918" y="3248"/>
                    <a:pt x="4918" y="3248"/>
                  </a:cubicBezTo>
                  <a:cubicBezTo>
                    <a:pt x="1" y="3248"/>
                    <a:pt x="1" y="3248"/>
                    <a:pt x="1" y="3248"/>
                  </a:cubicBezTo>
                  <a:cubicBezTo>
                    <a:pt x="1" y="2893"/>
                    <a:pt x="1" y="2537"/>
                    <a:pt x="1" y="2183"/>
                  </a:cubicBezTo>
                  <a:cubicBezTo>
                    <a:pt x="1" y="1532"/>
                    <a:pt x="1" y="880"/>
                    <a:pt x="0" y="229"/>
                  </a:cubicBezTo>
                  <a:cubicBezTo>
                    <a:pt x="0" y="205"/>
                    <a:pt x="2" y="181"/>
                    <a:pt x="8" y="157"/>
                  </a:cubicBezTo>
                  <a:cubicBezTo>
                    <a:pt x="13" y="154"/>
                    <a:pt x="15" y="150"/>
                    <a:pt x="14" y="143"/>
                  </a:cubicBezTo>
                  <a:cubicBezTo>
                    <a:pt x="33" y="77"/>
                    <a:pt x="77" y="34"/>
                    <a:pt x="141" y="12"/>
                  </a:cubicBezTo>
                  <a:cubicBezTo>
                    <a:pt x="166" y="3"/>
                    <a:pt x="191" y="0"/>
                    <a:pt x="218" y="0"/>
                  </a:cubicBezTo>
                  <a:cubicBezTo>
                    <a:pt x="1716" y="1"/>
                    <a:pt x="3214" y="1"/>
                    <a:pt x="4712" y="1"/>
                  </a:cubicBezTo>
                  <a:cubicBezTo>
                    <a:pt x="4802" y="1"/>
                    <a:pt x="4888" y="64"/>
                    <a:pt x="4905" y="143"/>
                  </a:cubicBezTo>
                  <a:cubicBezTo>
                    <a:pt x="4903" y="150"/>
                    <a:pt x="4905" y="154"/>
                    <a:pt x="4911" y="157"/>
                  </a:cubicBezTo>
                  <a:cubicBezTo>
                    <a:pt x="4911" y="160"/>
                    <a:pt x="4912" y="164"/>
                    <a:pt x="4913" y="167"/>
                  </a:cubicBezTo>
                  <a:cubicBezTo>
                    <a:pt x="4908" y="171"/>
                    <a:pt x="4909" y="175"/>
                    <a:pt x="4914" y="178"/>
                  </a:cubicBezTo>
                  <a:close/>
                  <a:moveTo>
                    <a:pt x="2459" y="201"/>
                  </a:moveTo>
                  <a:cubicBezTo>
                    <a:pt x="1728" y="201"/>
                    <a:pt x="998" y="201"/>
                    <a:pt x="267" y="200"/>
                  </a:cubicBezTo>
                  <a:cubicBezTo>
                    <a:pt x="238" y="200"/>
                    <a:pt x="233" y="208"/>
                    <a:pt x="233" y="235"/>
                  </a:cubicBezTo>
                  <a:cubicBezTo>
                    <a:pt x="233" y="1159"/>
                    <a:pt x="233" y="2084"/>
                    <a:pt x="233" y="3008"/>
                  </a:cubicBezTo>
                  <a:cubicBezTo>
                    <a:pt x="233" y="3047"/>
                    <a:pt x="233" y="3047"/>
                    <a:pt x="272" y="3047"/>
                  </a:cubicBezTo>
                  <a:cubicBezTo>
                    <a:pt x="1732" y="3047"/>
                    <a:pt x="3192" y="3047"/>
                    <a:pt x="4652" y="3047"/>
                  </a:cubicBezTo>
                  <a:cubicBezTo>
                    <a:pt x="4679" y="3047"/>
                    <a:pt x="4686" y="3040"/>
                    <a:pt x="4686" y="3013"/>
                  </a:cubicBezTo>
                  <a:cubicBezTo>
                    <a:pt x="4685" y="2087"/>
                    <a:pt x="4685" y="1161"/>
                    <a:pt x="4686" y="235"/>
                  </a:cubicBezTo>
                  <a:cubicBezTo>
                    <a:pt x="4686" y="207"/>
                    <a:pt x="4680" y="200"/>
                    <a:pt x="4652" y="200"/>
                  </a:cubicBezTo>
                  <a:cubicBezTo>
                    <a:pt x="3921" y="201"/>
                    <a:pt x="3190" y="201"/>
                    <a:pt x="2459" y="201"/>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4" name="Freeform 10">
              <a:extLst>
                <a:ext uri="{FF2B5EF4-FFF2-40B4-BE49-F238E27FC236}">
                  <a16:creationId xmlns:a16="http://schemas.microsoft.com/office/drawing/2014/main" id="{50B87646-E13B-4D69-8EBF-94C536E5593C}"/>
                </a:ext>
              </a:extLst>
            </p:cNvPr>
            <p:cNvSpPr>
              <a:spLocks/>
            </p:cNvSpPr>
            <p:nvPr/>
          </p:nvSpPr>
          <p:spPr bwMode="auto">
            <a:xfrm>
              <a:off x="3257132" y="5357431"/>
              <a:ext cx="866809" cy="79291"/>
            </a:xfrm>
            <a:custGeom>
              <a:avLst/>
              <a:gdLst>
                <a:gd name="T0" fmla="*/ 0 w 903"/>
                <a:gd name="T1" fmla="*/ 0 h 83"/>
                <a:gd name="T2" fmla="*/ 903 w 903"/>
                <a:gd name="T3" fmla="*/ 0 h 83"/>
                <a:gd name="T4" fmla="*/ 816 w 903"/>
                <a:gd name="T5" fmla="*/ 83 h 83"/>
                <a:gd name="T6" fmla="*/ 87 w 903"/>
                <a:gd name="T7" fmla="*/ 83 h 83"/>
                <a:gd name="T8" fmla="*/ 0 w 903"/>
                <a:gd name="T9" fmla="*/ 0 h 83"/>
              </a:gdLst>
              <a:ahLst/>
              <a:cxnLst>
                <a:cxn ang="0">
                  <a:pos x="T0" y="T1"/>
                </a:cxn>
                <a:cxn ang="0">
                  <a:pos x="T2" y="T3"/>
                </a:cxn>
                <a:cxn ang="0">
                  <a:pos x="T4" y="T5"/>
                </a:cxn>
                <a:cxn ang="0">
                  <a:pos x="T6" y="T7"/>
                </a:cxn>
                <a:cxn ang="0">
                  <a:pos x="T8" y="T9"/>
                </a:cxn>
              </a:cxnLst>
              <a:rect l="0" t="0" r="r" b="b"/>
              <a:pathLst>
                <a:path w="903" h="83">
                  <a:moveTo>
                    <a:pt x="0" y="0"/>
                  </a:moveTo>
                  <a:cubicBezTo>
                    <a:pt x="301" y="0"/>
                    <a:pt x="602" y="0"/>
                    <a:pt x="903" y="0"/>
                  </a:cubicBezTo>
                  <a:cubicBezTo>
                    <a:pt x="900" y="45"/>
                    <a:pt x="861" y="83"/>
                    <a:pt x="816" y="83"/>
                  </a:cubicBezTo>
                  <a:cubicBezTo>
                    <a:pt x="573" y="83"/>
                    <a:pt x="330" y="83"/>
                    <a:pt x="87" y="83"/>
                  </a:cubicBezTo>
                  <a:cubicBezTo>
                    <a:pt x="42" y="83"/>
                    <a:pt x="2" y="45"/>
                    <a:pt x="0" y="0"/>
                  </a:cubicBez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sp>
          <p:nvSpPr>
            <p:cNvPr id="5" name="Freeform 11">
              <a:extLst>
                <a:ext uri="{FF2B5EF4-FFF2-40B4-BE49-F238E27FC236}">
                  <a16:creationId xmlns:a16="http://schemas.microsoft.com/office/drawing/2014/main" id="{C7DC55F1-44AF-4A23-99C6-A174C8891366}"/>
                </a:ext>
              </a:extLst>
            </p:cNvPr>
            <p:cNvSpPr>
              <a:spLocks/>
            </p:cNvSpPr>
            <p:nvPr/>
          </p:nvSpPr>
          <p:spPr bwMode="auto">
            <a:xfrm>
              <a:off x="796810" y="5356661"/>
              <a:ext cx="5787454" cy="144725"/>
            </a:xfrm>
            <a:custGeom>
              <a:avLst/>
              <a:gdLst>
                <a:gd name="T0" fmla="*/ 135 w 6031"/>
                <a:gd name="T1" fmla="*/ 150 h 151"/>
                <a:gd name="T2" fmla="*/ 1969 w 6031"/>
                <a:gd name="T3" fmla="*/ 151 h 151"/>
                <a:gd name="T4" fmla="*/ 1969 w 6031"/>
                <a:gd name="T5" fmla="*/ 150 h 151"/>
                <a:gd name="T6" fmla="*/ 2640 w 6031"/>
                <a:gd name="T7" fmla="*/ 150 h 151"/>
                <a:gd name="T8" fmla="*/ 2772 w 6031"/>
                <a:gd name="T9" fmla="*/ 151 h 151"/>
                <a:gd name="T10" fmla="*/ 2977 w 6031"/>
                <a:gd name="T11" fmla="*/ 151 h 151"/>
                <a:gd name="T12" fmla="*/ 3343 w 6031"/>
                <a:gd name="T13" fmla="*/ 151 h 151"/>
                <a:gd name="T14" fmla="*/ 4495 w 6031"/>
                <a:gd name="T15" fmla="*/ 151 h 151"/>
                <a:gd name="T16" fmla="*/ 4698 w 6031"/>
                <a:gd name="T17" fmla="*/ 151 h 151"/>
                <a:gd name="T18" fmla="*/ 5896 w 6031"/>
                <a:gd name="T19" fmla="*/ 150 h 151"/>
                <a:gd name="T20" fmla="*/ 6025 w 6031"/>
                <a:gd name="T21" fmla="*/ 147 h 151"/>
                <a:gd name="T22" fmla="*/ 6029 w 6031"/>
                <a:gd name="T23" fmla="*/ 36 h 151"/>
                <a:gd name="T24" fmla="*/ 5994 w 6031"/>
                <a:gd name="T25" fmla="*/ 0 h 151"/>
                <a:gd name="T26" fmla="*/ 4782 w 6031"/>
                <a:gd name="T27" fmla="*/ 1 h 151"/>
                <a:gd name="T28" fmla="*/ 3467 w 6031"/>
                <a:gd name="T29" fmla="*/ 1 h 151"/>
                <a:gd name="T30" fmla="*/ 3380 w 6031"/>
                <a:gd name="T31" fmla="*/ 85 h 151"/>
                <a:gd name="T32" fmla="*/ 2651 w 6031"/>
                <a:gd name="T33" fmla="*/ 85 h 151"/>
                <a:gd name="T34" fmla="*/ 2564 w 6031"/>
                <a:gd name="T35" fmla="*/ 1 h 151"/>
                <a:gd name="T36" fmla="*/ 1249 w 6031"/>
                <a:gd name="T37" fmla="*/ 1 h 151"/>
                <a:gd name="T38" fmla="*/ 37 w 6031"/>
                <a:gd name="T39" fmla="*/ 0 h 151"/>
                <a:gd name="T40" fmla="*/ 2 w 6031"/>
                <a:gd name="T41" fmla="*/ 36 h 151"/>
                <a:gd name="T42" fmla="*/ 6 w 6031"/>
                <a:gd name="T43" fmla="*/ 147 h 151"/>
                <a:gd name="T44" fmla="*/ 135 w 6031"/>
                <a:gd name="T45" fmla="*/ 15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31" h="151">
                  <a:moveTo>
                    <a:pt x="135" y="150"/>
                  </a:moveTo>
                  <a:cubicBezTo>
                    <a:pt x="746" y="151"/>
                    <a:pt x="1358" y="151"/>
                    <a:pt x="1969" y="151"/>
                  </a:cubicBezTo>
                  <a:cubicBezTo>
                    <a:pt x="1969" y="150"/>
                    <a:pt x="1969" y="150"/>
                    <a:pt x="1969" y="150"/>
                  </a:cubicBezTo>
                  <a:cubicBezTo>
                    <a:pt x="2193" y="150"/>
                    <a:pt x="2416" y="150"/>
                    <a:pt x="2640" y="150"/>
                  </a:cubicBezTo>
                  <a:cubicBezTo>
                    <a:pt x="2684" y="150"/>
                    <a:pt x="2728" y="151"/>
                    <a:pt x="2772" y="151"/>
                  </a:cubicBezTo>
                  <a:cubicBezTo>
                    <a:pt x="2840" y="151"/>
                    <a:pt x="2909" y="151"/>
                    <a:pt x="2977" y="151"/>
                  </a:cubicBezTo>
                  <a:cubicBezTo>
                    <a:pt x="3099" y="150"/>
                    <a:pt x="3221" y="151"/>
                    <a:pt x="3343" y="151"/>
                  </a:cubicBezTo>
                  <a:cubicBezTo>
                    <a:pt x="3727" y="151"/>
                    <a:pt x="4111" y="151"/>
                    <a:pt x="4495" y="151"/>
                  </a:cubicBezTo>
                  <a:cubicBezTo>
                    <a:pt x="4564" y="151"/>
                    <a:pt x="4631" y="151"/>
                    <a:pt x="4698" y="151"/>
                  </a:cubicBezTo>
                  <a:cubicBezTo>
                    <a:pt x="5097" y="151"/>
                    <a:pt x="5497" y="151"/>
                    <a:pt x="5896" y="150"/>
                  </a:cubicBezTo>
                  <a:cubicBezTo>
                    <a:pt x="5938" y="150"/>
                    <a:pt x="5983" y="146"/>
                    <a:pt x="6025" y="147"/>
                  </a:cubicBezTo>
                  <a:cubicBezTo>
                    <a:pt x="6031" y="133"/>
                    <a:pt x="6029" y="73"/>
                    <a:pt x="6029" y="36"/>
                  </a:cubicBezTo>
                  <a:cubicBezTo>
                    <a:pt x="6029" y="8"/>
                    <a:pt x="6023" y="0"/>
                    <a:pt x="5994" y="0"/>
                  </a:cubicBezTo>
                  <a:cubicBezTo>
                    <a:pt x="5821" y="1"/>
                    <a:pt x="4974" y="1"/>
                    <a:pt x="4782" y="1"/>
                  </a:cubicBezTo>
                  <a:cubicBezTo>
                    <a:pt x="4608" y="1"/>
                    <a:pt x="3467" y="1"/>
                    <a:pt x="3467" y="1"/>
                  </a:cubicBezTo>
                  <a:cubicBezTo>
                    <a:pt x="3464" y="46"/>
                    <a:pt x="3425" y="84"/>
                    <a:pt x="3380" y="85"/>
                  </a:cubicBezTo>
                  <a:cubicBezTo>
                    <a:pt x="3137" y="85"/>
                    <a:pt x="2894" y="85"/>
                    <a:pt x="2651" y="85"/>
                  </a:cubicBezTo>
                  <a:cubicBezTo>
                    <a:pt x="2606" y="84"/>
                    <a:pt x="2566" y="46"/>
                    <a:pt x="2564" y="1"/>
                  </a:cubicBezTo>
                  <a:cubicBezTo>
                    <a:pt x="2564" y="1"/>
                    <a:pt x="1413" y="1"/>
                    <a:pt x="1249" y="1"/>
                  </a:cubicBezTo>
                  <a:cubicBezTo>
                    <a:pt x="1057" y="1"/>
                    <a:pt x="210" y="1"/>
                    <a:pt x="37" y="0"/>
                  </a:cubicBezTo>
                  <a:cubicBezTo>
                    <a:pt x="8" y="0"/>
                    <a:pt x="2" y="8"/>
                    <a:pt x="2" y="36"/>
                  </a:cubicBezTo>
                  <a:cubicBezTo>
                    <a:pt x="2" y="72"/>
                    <a:pt x="0" y="133"/>
                    <a:pt x="6" y="147"/>
                  </a:cubicBezTo>
                  <a:cubicBezTo>
                    <a:pt x="48" y="146"/>
                    <a:pt x="93" y="150"/>
                    <a:pt x="135" y="150"/>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 name="Freeform 14">
              <a:extLst>
                <a:ext uri="{FF2B5EF4-FFF2-40B4-BE49-F238E27FC236}">
                  <a16:creationId xmlns:a16="http://schemas.microsoft.com/office/drawing/2014/main" id="{696615FC-33C6-4356-B9A5-954F8A130517}"/>
                </a:ext>
              </a:extLst>
            </p:cNvPr>
            <p:cNvSpPr>
              <a:spLocks/>
            </p:cNvSpPr>
            <p:nvPr/>
          </p:nvSpPr>
          <p:spPr bwMode="auto">
            <a:xfrm>
              <a:off x="802198" y="5497537"/>
              <a:ext cx="5776677" cy="70053"/>
            </a:xfrm>
            <a:custGeom>
              <a:avLst/>
              <a:gdLst>
                <a:gd name="T0" fmla="*/ 5890 w 6019"/>
                <a:gd name="T1" fmla="*/ 3 h 73"/>
                <a:gd name="T2" fmla="*/ 3337 w 6019"/>
                <a:gd name="T3" fmla="*/ 4 h 73"/>
                <a:gd name="T4" fmla="*/ 2892 w 6019"/>
                <a:gd name="T5" fmla="*/ 5 h 73"/>
                <a:gd name="T6" fmla="*/ 2634 w 6019"/>
                <a:gd name="T7" fmla="*/ 3 h 73"/>
                <a:gd name="T8" fmla="*/ 1963 w 6019"/>
                <a:gd name="T9" fmla="*/ 4 h 73"/>
                <a:gd name="T10" fmla="*/ 1963 w 6019"/>
                <a:gd name="T11" fmla="*/ 4 h 73"/>
                <a:gd name="T12" fmla="*/ 129 w 6019"/>
                <a:gd name="T13" fmla="*/ 3 h 73"/>
                <a:gd name="T14" fmla="*/ 0 w 6019"/>
                <a:gd name="T15" fmla="*/ 0 h 73"/>
                <a:gd name="T16" fmla="*/ 117 w 6019"/>
                <a:gd name="T17" fmla="*/ 59 h 73"/>
                <a:gd name="T18" fmla="*/ 579 w 6019"/>
                <a:gd name="T19" fmla="*/ 70 h 73"/>
                <a:gd name="T20" fmla="*/ 1963 w 6019"/>
                <a:gd name="T21" fmla="*/ 71 h 73"/>
                <a:gd name="T22" fmla="*/ 1963 w 6019"/>
                <a:gd name="T23" fmla="*/ 71 h 73"/>
                <a:gd name="T24" fmla="*/ 5440 w 6019"/>
                <a:gd name="T25" fmla="*/ 70 h 73"/>
                <a:gd name="T26" fmla="*/ 5902 w 6019"/>
                <a:gd name="T27" fmla="*/ 59 h 73"/>
                <a:gd name="T28" fmla="*/ 6019 w 6019"/>
                <a:gd name="T29" fmla="*/ 0 h 73"/>
                <a:gd name="T30" fmla="*/ 5890 w 6019"/>
                <a:gd name="T31"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19" h="73">
                  <a:moveTo>
                    <a:pt x="5890" y="3"/>
                  </a:moveTo>
                  <a:cubicBezTo>
                    <a:pt x="5039" y="4"/>
                    <a:pt x="4188" y="4"/>
                    <a:pt x="3337" y="4"/>
                  </a:cubicBezTo>
                  <a:cubicBezTo>
                    <a:pt x="3189" y="4"/>
                    <a:pt x="3040" y="3"/>
                    <a:pt x="2892" y="5"/>
                  </a:cubicBezTo>
                  <a:cubicBezTo>
                    <a:pt x="2806" y="6"/>
                    <a:pt x="2720" y="3"/>
                    <a:pt x="2634" y="3"/>
                  </a:cubicBezTo>
                  <a:cubicBezTo>
                    <a:pt x="2410" y="4"/>
                    <a:pt x="2187" y="4"/>
                    <a:pt x="1963" y="4"/>
                  </a:cubicBezTo>
                  <a:cubicBezTo>
                    <a:pt x="1963" y="4"/>
                    <a:pt x="1963" y="4"/>
                    <a:pt x="1963" y="4"/>
                  </a:cubicBezTo>
                  <a:cubicBezTo>
                    <a:pt x="1352" y="4"/>
                    <a:pt x="740" y="4"/>
                    <a:pt x="129" y="3"/>
                  </a:cubicBezTo>
                  <a:cubicBezTo>
                    <a:pt x="87" y="3"/>
                    <a:pt x="42" y="0"/>
                    <a:pt x="0" y="0"/>
                  </a:cubicBezTo>
                  <a:cubicBezTo>
                    <a:pt x="20" y="41"/>
                    <a:pt x="74" y="53"/>
                    <a:pt x="117" y="59"/>
                  </a:cubicBezTo>
                  <a:cubicBezTo>
                    <a:pt x="279" y="73"/>
                    <a:pt x="425" y="70"/>
                    <a:pt x="579" y="70"/>
                  </a:cubicBezTo>
                  <a:cubicBezTo>
                    <a:pt x="1040" y="71"/>
                    <a:pt x="1502" y="71"/>
                    <a:pt x="1963" y="71"/>
                  </a:cubicBezTo>
                  <a:cubicBezTo>
                    <a:pt x="1963" y="71"/>
                    <a:pt x="1963" y="71"/>
                    <a:pt x="1963" y="71"/>
                  </a:cubicBezTo>
                  <a:cubicBezTo>
                    <a:pt x="3122" y="71"/>
                    <a:pt x="4281" y="71"/>
                    <a:pt x="5440" y="70"/>
                  </a:cubicBezTo>
                  <a:cubicBezTo>
                    <a:pt x="5594" y="70"/>
                    <a:pt x="5740" y="73"/>
                    <a:pt x="5902" y="59"/>
                  </a:cubicBezTo>
                  <a:cubicBezTo>
                    <a:pt x="5945" y="53"/>
                    <a:pt x="5999" y="41"/>
                    <a:pt x="6019" y="0"/>
                  </a:cubicBezTo>
                  <a:cubicBezTo>
                    <a:pt x="5977" y="0"/>
                    <a:pt x="5932" y="3"/>
                    <a:pt x="5890" y="3"/>
                  </a:cubicBezTo>
                  <a:close/>
                </a:path>
              </a:pathLst>
            </a:cu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grpSp>
      <p:sp>
        <p:nvSpPr>
          <p:cNvPr id="7" name="TextBox 6">
            <a:extLst>
              <a:ext uri="{FF2B5EF4-FFF2-40B4-BE49-F238E27FC236}">
                <a16:creationId xmlns:a16="http://schemas.microsoft.com/office/drawing/2014/main" id="{7823F822-BB5A-4B4C-94A8-C6C43AD37CC9}"/>
              </a:ext>
            </a:extLst>
          </p:cNvPr>
          <p:cNvSpPr txBox="1"/>
          <p:nvPr/>
        </p:nvSpPr>
        <p:spPr>
          <a:xfrm>
            <a:off x="1186596" y="2125929"/>
            <a:ext cx="3997743" cy="1815882"/>
          </a:xfrm>
          <a:prstGeom prst="rect">
            <a:avLst/>
          </a:prstGeom>
          <a:noFill/>
        </p:spPr>
        <p:txBody>
          <a:bodyPr wrap="square" rtlCol="0">
            <a:spAutoFit/>
          </a:bodyPr>
          <a:lstStyle/>
          <a:p>
            <a:pPr algn="ctr"/>
            <a:r>
              <a:rPr lang="hy-AM" sz="2800" dirty="0">
                <a:solidFill>
                  <a:schemeClr val="tx2">
                    <a:lumMod val="65000"/>
                    <a:lumOff val="35000"/>
                  </a:schemeClr>
                </a:solidFill>
              </a:rPr>
              <a:t>Ո՞ր դեպքում երեխան կարող է համարվել հոգեսոցիալական տեսանկյունից տոկուն:</a:t>
            </a:r>
            <a:endParaRPr lang="en-US" sz="2800" dirty="0">
              <a:solidFill>
                <a:schemeClr val="tx2">
                  <a:lumMod val="65000"/>
                  <a:lumOff val="35000"/>
                </a:schemeClr>
              </a:solidFill>
            </a:endParaRPr>
          </a:p>
        </p:txBody>
      </p:sp>
      <p:sp>
        <p:nvSpPr>
          <p:cNvPr id="8" name="Oval 7">
            <a:extLst>
              <a:ext uri="{FF2B5EF4-FFF2-40B4-BE49-F238E27FC236}">
                <a16:creationId xmlns:a16="http://schemas.microsoft.com/office/drawing/2014/main" id="{7EDCEC92-3458-40FB-9D3F-81AA229D9096}"/>
              </a:ext>
            </a:extLst>
          </p:cNvPr>
          <p:cNvSpPr/>
          <p:nvPr/>
        </p:nvSpPr>
        <p:spPr>
          <a:xfrm>
            <a:off x="123512" y="5380892"/>
            <a:ext cx="5987165" cy="572121"/>
          </a:xfrm>
          <a:prstGeom prst="ellipse">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6">
            <a:extLst>
              <a:ext uri="{FF2B5EF4-FFF2-40B4-BE49-F238E27FC236}">
                <a16:creationId xmlns:a16="http://schemas.microsoft.com/office/drawing/2014/main" id="{710A3A62-7EDE-49C7-A527-2CC24565BC40}"/>
              </a:ext>
            </a:extLst>
          </p:cNvPr>
          <p:cNvPicPr>
            <a:picLocks noChangeAspect="1"/>
          </p:cNvPicPr>
          <p:nvPr/>
        </p:nvPicPr>
        <p:blipFill>
          <a:blip r:embed="rId3">
            <a:duotone>
              <a:prstClr val="black"/>
              <a:schemeClr val="accent4">
                <a:tint val="45000"/>
                <a:satMod val="400000"/>
              </a:schemeClr>
            </a:duotone>
          </a:blip>
          <a:srcRect/>
          <a:stretch>
            <a:fillRect/>
          </a:stretch>
        </p:blipFill>
        <p:spPr>
          <a:xfrm>
            <a:off x="10215430" y="91562"/>
            <a:ext cx="757664" cy="704627"/>
          </a:xfrm>
          <a:prstGeom prst="rect">
            <a:avLst/>
          </a:prstGeom>
        </p:spPr>
      </p:pic>
      <p:sp>
        <p:nvSpPr>
          <p:cNvPr id="11" name="TextBox 10">
            <a:extLst>
              <a:ext uri="{FF2B5EF4-FFF2-40B4-BE49-F238E27FC236}">
                <a16:creationId xmlns:a16="http://schemas.microsoft.com/office/drawing/2014/main" id="{14E5AE08-B37B-4B32-BC5C-8C1175FB160C}"/>
              </a:ext>
            </a:extLst>
          </p:cNvPr>
          <p:cNvSpPr txBox="1"/>
          <p:nvPr/>
        </p:nvSpPr>
        <p:spPr>
          <a:xfrm>
            <a:off x="10973094" y="457635"/>
            <a:ext cx="1218906" cy="338554"/>
          </a:xfrm>
          <a:prstGeom prst="rect">
            <a:avLst/>
          </a:prstGeom>
          <a:noFill/>
        </p:spPr>
        <p:txBody>
          <a:bodyPr wrap="square" rtlCol="0">
            <a:spAutoFit/>
          </a:bodyPr>
          <a:lstStyle/>
          <a:p>
            <a:r>
              <a:rPr lang="hy-AM" sz="1600" b="1" dirty="0"/>
              <a:t>5 րոպե </a:t>
            </a:r>
            <a:endParaRPr lang="en-US" sz="1600" b="1" dirty="0"/>
          </a:p>
        </p:txBody>
      </p:sp>
      <p:sp>
        <p:nvSpPr>
          <p:cNvPr id="12" name="TextBox 11">
            <a:extLst>
              <a:ext uri="{FF2B5EF4-FFF2-40B4-BE49-F238E27FC236}">
                <a16:creationId xmlns:a16="http://schemas.microsoft.com/office/drawing/2014/main" id="{71D92FB6-393F-4366-9406-3F53A3C7AB6D}"/>
              </a:ext>
            </a:extLst>
          </p:cNvPr>
          <p:cNvSpPr txBox="1"/>
          <p:nvPr/>
        </p:nvSpPr>
        <p:spPr>
          <a:xfrm>
            <a:off x="7142315" y="2644733"/>
            <a:ext cx="4633874" cy="1287532"/>
          </a:xfrm>
          <a:prstGeom prst="rect">
            <a:avLst/>
          </a:prstGeom>
          <a:noFill/>
          <a:ln>
            <a:noFill/>
          </a:ln>
        </p:spPr>
        <p:txBody>
          <a:bodyPr wrap="square">
            <a:spAutoFit/>
          </a:bodyPr>
          <a:lstStyle/>
          <a:p>
            <a:pPr algn="ctr">
              <a:lnSpc>
                <a:spcPct val="150000"/>
              </a:lnSpc>
              <a:spcAft>
                <a:spcPts val="800"/>
              </a:spcAft>
            </a:pPr>
            <a:r>
              <a:rPr lang="hy-AM"/>
              <a:t>Երբ երեխան պատրաստ է ինքնուրույն կյանքի և ունի հոգեսոցիալական բարեկեցության բարձր մակարդակ։ </a:t>
            </a:r>
            <a:endParaRPr lang="en-US" sz="2400" kern="100" dirty="0">
              <a:effectLst/>
              <a:ea typeface="Calibri" panose="020F0502020204030204" pitchFamily="34" charset="0"/>
              <a:cs typeface="Times New Roman" panose="02020603050405020304" pitchFamily="18" charset="0"/>
            </a:endParaRPr>
          </a:p>
        </p:txBody>
      </p:sp>
      <p:pic>
        <p:nvPicPr>
          <p:cNvPr id="13" name="Picture 2">
            <a:extLst>
              <a:ext uri="{FF2B5EF4-FFF2-40B4-BE49-F238E27FC236}">
                <a16:creationId xmlns:a16="http://schemas.microsoft.com/office/drawing/2014/main" id="{7C6C7E15-ECC4-4095-AC5C-AE31B41FEDC3}"/>
              </a:ext>
            </a:extLst>
          </p:cNvPr>
          <p:cNvPicPr>
            <a:picLocks noChangeAspect="1"/>
          </p:cNvPicPr>
          <p:nvPr/>
        </p:nvPicPr>
        <p:blipFill>
          <a:blip r:embed="rId4"/>
          <a:srcRect/>
          <a:stretch>
            <a:fillRect/>
          </a:stretch>
        </p:blipFill>
        <p:spPr>
          <a:xfrm>
            <a:off x="8863671" y="1330196"/>
            <a:ext cx="953696" cy="1026844"/>
          </a:xfrm>
          <a:prstGeom prst="rect">
            <a:avLst/>
          </a:prstGeom>
          <a:noFill/>
          <a:ln>
            <a:noFill/>
          </a:ln>
        </p:spPr>
        <p:style>
          <a:lnRef idx="0">
            <a:scrgbClr r="0" g="0" b="0"/>
          </a:lnRef>
          <a:fillRef idx="0">
            <a:scrgbClr r="0" g="0" b="0"/>
          </a:fillRef>
          <a:effectRef idx="0">
            <a:scrgbClr r="0" g="0" b="0"/>
          </a:effectRef>
          <a:fontRef idx="minor">
            <a:schemeClr val="dk1"/>
          </a:fontRef>
        </p:style>
      </p:pic>
    </p:spTree>
    <p:extLst>
      <p:ext uri="{BB962C8B-B14F-4D97-AF65-F5344CB8AC3E}">
        <p14:creationId xmlns:p14="http://schemas.microsoft.com/office/powerpoint/2010/main" val="1705398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34924-98EE-43B4-B03B-B96089E0D9F2}"/>
              </a:ext>
            </a:extLst>
          </p:cNvPr>
          <p:cNvSpPr txBox="1"/>
          <p:nvPr/>
        </p:nvSpPr>
        <p:spPr>
          <a:xfrm>
            <a:off x="325069" y="62188"/>
            <a:ext cx="11541861" cy="577850"/>
          </a:xfrm>
          <a:prstGeom prst="rect">
            <a:avLst/>
          </a:prstGeom>
          <a:noFill/>
        </p:spPr>
        <p:txBody>
          <a:bodyPr wrap="square">
            <a:spAutoFit/>
          </a:bodyPr>
          <a:lstStyle/>
          <a:p>
            <a:pPr algn="ctr">
              <a:lnSpc>
                <a:spcPct val="150000"/>
              </a:lnSpc>
              <a:spcBef>
                <a:spcPts val="1800"/>
              </a:spcBef>
              <a:spcAft>
                <a:spcPts val="600"/>
              </a:spcAft>
            </a:pPr>
            <a:r>
              <a:rPr lang="hy-AM" sz="2400" b="1" kern="100" dirty="0">
                <a:effectLst/>
                <a:ea typeface="GHEA Grapalat" panose="02000506050000020003" pitchFamily="50" charset="0"/>
                <a:cs typeface="Calama"/>
              </a:rPr>
              <a:t>Ձեռնարկի կապը ռազմավարական </a:t>
            </a:r>
            <a:r>
              <a:rPr lang="hy-AM" sz="2400" b="1" kern="100" dirty="0">
                <a:ea typeface="GHEA Grapalat" panose="02000506050000020003" pitchFamily="50" charset="0"/>
                <a:cs typeface="Calama"/>
              </a:rPr>
              <a:t>փ</a:t>
            </a:r>
            <a:r>
              <a:rPr lang="hy-AM" sz="2400" b="1" kern="100" dirty="0">
                <a:effectLst/>
                <a:ea typeface="GHEA Grapalat" panose="02000506050000020003" pitchFamily="50" charset="0"/>
                <a:cs typeface="Calama"/>
              </a:rPr>
              <a:t>աստաթղթերի հետ</a:t>
            </a:r>
            <a:endParaRPr lang="en-US" sz="2400" b="1" kern="100" dirty="0">
              <a:effectLst/>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E63FAB3-1F00-4458-960A-11DC8CCA54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6562" y="954593"/>
            <a:ext cx="6915409" cy="5841219"/>
          </a:xfrm>
          <a:prstGeom prst="rect">
            <a:avLst/>
          </a:prstGeom>
          <a:noFill/>
        </p:spPr>
      </p:pic>
      <p:sp>
        <p:nvSpPr>
          <p:cNvPr id="2" name="TextBox 1">
            <a:extLst>
              <a:ext uri="{FF2B5EF4-FFF2-40B4-BE49-F238E27FC236}">
                <a16:creationId xmlns:a16="http://schemas.microsoft.com/office/drawing/2014/main" id="{A2CD67CE-84CB-487B-BFD4-0A1CE974BEE2}"/>
              </a:ext>
            </a:extLst>
          </p:cNvPr>
          <p:cNvSpPr txBox="1"/>
          <p:nvPr/>
        </p:nvSpPr>
        <p:spPr>
          <a:xfrm>
            <a:off x="57216" y="1931796"/>
            <a:ext cx="3811400" cy="1292662"/>
          </a:xfrm>
          <a:prstGeom prst="rect">
            <a:avLst/>
          </a:prstGeom>
          <a:noFill/>
        </p:spPr>
        <p:txBody>
          <a:bodyPr wrap="square" rtlCol="0">
            <a:spAutoFit/>
          </a:bodyPr>
          <a:lstStyle/>
          <a:p>
            <a:pPr marL="457200" indent="-457200">
              <a:lnSpc>
                <a:spcPct val="150000"/>
              </a:lnSpc>
              <a:buFont typeface="+mj-lt"/>
              <a:buAutoNum type="arabicPeriod"/>
            </a:pPr>
            <a:r>
              <a:rPr lang="hy-AM" sz="2000" b="1" i="1" kern="100" dirty="0">
                <a:solidFill>
                  <a:srgbClr val="00B0F0"/>
                </a:solidFill>
                <a:effectLst/>
                <a:ea typeface="GHEA Grapalat" panose="02000506050000020003" pitchFamily="50" charset="0"/>
                <a:cs typeface="GHEA Grapalat" panose="02000506050000020003" pitchFamily="50" charset="0"/>
              </a:rPr>
              <a:t>Երեխայի իրավունքների մասին կոնվենցիա</a:t>
            </a:r>
          </a:p>
          <a:p>
            <a:endParaRPr lang="en-US" dirty="0"/>
          </a:p>
        </p:txBody>
      </p:sp>
    </p:spTree>
    <p:extLst>
      <p:ext uri="{BB962C8B-B14F-4D97-AF65-F5344CB8AC3E}">
        <p14:creationId xmlns:p14="http://schemas.microsoft.com/office/powerpoint/2010/main" val="261778810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3CF737-F41C-4AB8-8E70-0B5FFF978B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3008" y="720197"/>
            <a:ext cx="5858992" cy="1432971"/>
          </a:xfrm>
          <a:prstGeom prst="rect">
            <a:avLst/>
          </a:prstGeom>
          <a:noFill/>
        </p:spPr>
      </p:pic>
      <p:sp>
        <p:nvSpPr>
          <p:cNvPr id="6" name="TextBox 5">
            <a:extLst>
              <a:ext uri="{FF2B5EF4-FFF2-40B4-BE49-F238E27FC236}">
                <a16:creationId xmlns:a16="http://schemas.microsoft.com/office/drawing/2014/main" id="{A08A0E2E-3431-422C-908F-F3DCACD56B43}"/>
              </a:ext>
            </a:extLst>
          </p:cNvPr>
          <p:cNvSpPr txBox="1"/>
          <p:nvPr/>
        </p:nvSpPr>
        <p:spPr>
          <a:xfrm>
            <a:off x="476763" y="3770554"/>
            <a:ext cx="11397045" cy="2897653"/>
          </a:xfrm>
          <a:prstGeom prst="rect">
            <a:avLst/>
          </a:prstGeom>
          <a:noFill/>
        </p:spPr>
        <p:txBody>
          <a:bodyPr wrap="square">
            <a:spAutoFit/>
          </a:bodyPr>
          <a:lstStyle/>
          <a:p>
            <a:pPr algn="just">
              <a:lnSpc>
                <a:spcPct val="150000"/>
              </a:lnSpc>
            </a:pPr>
            <a:r>
              <a:rPr lang="hy-AM" sz="2000" b="1" i="1" kern="100" dirty="0">
                <a:solidFill>
                  <a:srgbClr val="00B0F0"/>
                </a:solidFill>
              </a:rPr>
              <a:t>3․ </a:t>
            </a:r>
            <a:r>
              <a:rPr lang="ru-RU" sz="2000" b="1" i="1" kern="100" dirty="0" err="1">
                <a:solidFill>
                  <a:srgbClr val="00B0F0"/>
                </a:solidFill>
              </a:rPr>
              <a:t>Հանրակրթության</a:t>
            </a:r>
            <a:r>
              <a:rPr lang="ru-RU" sz="2000" b="1" i="1" kern="100" dirty="0">
                <a:solidFill>
                  <a:srgbClr val="00B0F0"/>
                </a:solidFill>
              </a:rPr>
              <a:t> </a:t>
            </a:r>
            <a:r>
              <a:rPr lang="ru-RU" sz="2000" b="1" i="1" kern="100" dirty="0" err="1">
                <a:solidFill>
                  <a:srgbClr val="00B0F0"/>
                </a:solidFill>
              </a:rPr>
              <a:t>պետական</a:t>
            </a:r>
            <a:r>
              <a:rPr lang="ru-RU" sz="2000" b="1" i="1" kern="100" dirty="0">
                <a:solidFill>
                  <a:srgbClr val="00B0F0"/>
                </a:solidFill>
              </a:rPr>
              <a:t> </a:t>
            </a:r>
            <a:r>
              <a:rPr lang="ru-RU" sz="2000" b="1" i="1" kern="100" dirty="0" err="1">
                <a:solidFill>
                  <a:srgbClr val="00B0F0"/>
                </a:solidFill>
              </a:rPr>
              <a:t>չափորոշչո</a:t>
            </a:r>
            <a:r>
              <a:rPr lang="hy-AM" sz="2000" b="1" i="1" dirty="0">
                <a:solidFill>
                  <a:srgbClr val="00B0F0"/>
                </a:solidFill>
                <a:effectLst/>
                <a:ea typeface="GHEA Grapalat" panose="02000506050000020003" pitchFamily="50" charset="0"/>
                <a:cs typeface="GHEA Grapalat" panose="02000506050000020003" pitchFamily="50" charset="0"/>
              </a:rPr>
              <a:t>վ</a:t>
            </a:r>
            <a:r>
              <a:rPr lang="ru-RU" sz="2000" dirty="0">
                <a:solidFill>
                  <a:srgbClr val="00B0F0"/>
                </a:solidFill>
                <a:effectLst/>
                <a:ea typeface="GHEA Grapalat" panose="02000506050000020003" pitchFamily="50" charset="0"/>
                <a:cs typeface="GHEA Grapalat" panose="02000506050000020003" pitchFamily="50" charset="0"/>
              </a:rPr>
              <a:t> </a:t>
            </a:r>
            <a:r>
              <a:rPr lang="ru-RU" sz="2000" b="1" dirty="0" err="1">
                <a:effectLst/>
                <a:ea typeface="GHEA Grapalat" panose="02000506050000020003" pitchFamily="50" charset="0"/>
                <a:cs typeface="GHEA Grapalat" panose="02000506050000020003" pitchFamily="50" charset="0"/>
              </a:rPr>
              <a:t>սահմանված</a:t>
            </a:r>
            <a:r>
              <a:rPr lang="ru-RU" sz="2000" b="1" dirty="0">
                <a:effectLst/>
                <a:ea typeface="GHEA Grapalat" panose="02000506050000020003" pitchFamily="50" charset="0"/>
                <a:cs typeface="GHEA Grapalat" panose="02000506050000020003" pitchFamily="50" charset="0"/>
              </a:rPr>
              <a:t> </a:t>
            </a:r>
            <a:r>
              <a:rPr lang="ru-RU" sz="2000" b="1" dirty="0" err="1">
                <a:effectLst/>
                <a:ea typeface="GHEA Grapalat" panose="02000506050000020003" pitchFamily="50" charset="0"/>
                <a:cs typeface="GHEA Grapalat" panose="02000506050000020003" pitchFamily="50" charset="0"/>
              </a:rPr>
              <a:t>վերջնարդյունքներ</a:t>
            </a:r>
            <a:r>
              <a:rPr lang="hy-AM" sz="2000" b="1" dirty="0">
                <a:effectLst/>
                <a:ea typeface="GHEA Grapalat" panose="02000506050000020003" pitchFamily="50" charset="0"/>
                <a:cs typeface="GHEA Grapalat" panose="02000506050000020003" pitchFamily="50" charset="0"/>
              </a:rPr>
              <a:t>՝</a:t>
            </a:r>
            <a:r>
              <a:rPr lang="ru-RU" sz="2000" b="1" dirty="0">
                <a:effectLst/>
                <a:ea typeface="GHEA Grapalat" panose="02000506050000020003" pitchFamily="50" charset="0"/>
                <a:cs typeface="GHEA Grapalat" panose="02000506050000020003" pitchFamily="50" charset="0"/>
              </a:rPr>
              <a:t> </a:t>
            </a:r>
            <a:r>
              <a:rPr lang="ru-RU" sz="2000" b="1" i="1" dirty="0" err="1">
                <a:effectLst/>
                <a:ea typeface="GHEA Grapalat" panose="02000506050000020003" pitchFamily="50" charset="0"/>
                <a:cs typeface="GHEA Grapalat" panose="02000506050000020003" pitchFamily="50" charset="0"/>
              </a:rPr>
              <a:t>ինքնաճանաչողական</a:t>
            </a:r>
            <a:r>
              <a:rPr lang="ru-RU" sz="2000" b="1" i="1" dirty="0">
                <a:effectLst/>
                <a:ea typeface="GHEA Grapalat" panose="02000506050000020003" pitchFamily="50" charset="0"/>
                <a:cs typeface="GHEA Grapalat" panose="02000506050000020003" pitchFamily="50" charset="0"/>
              </a:rPr>
              <a:t> և </a:t>
            </a:r>
            <a:r>
              <a:rPr lang="ru-RU" sz="2000" b="1" i="1" dirty="0" err="1">
                <a:effectLst/>
                <a:ea typeface="GHEA Grapalat" panose="02000506050000020003" pitchFamily="50" charset="0"/>
                <a:cs typeface="GHEA Grapalat" panose="02000506050000020003" pitchFamily="50" charset="0"/>
              </a:rPr>
              <a:t>սոցիալական</a:t>
            </a:r>
            <a:r>
              <a:rPr lang="ru-RU" sz="2000" b="1" i="1" dirty="0">
                <a:effectLst/>
                <a:ea typeface="GHEA Grapalat" panose="02000506050000020003" pitchFamily="50" charset="0"/>
                <a:cs typeface="GHEA Grapalat" panose="02000506050000020003" pitchFamily="50" charset="0"/>
              </a:rPr>
              <a:t> </a:t>
            </a:r>
            <a:r>
              <a:rPr lang="ru-RU" sz="2000" b="1" i="1" dirty="0" err="1">
                <a:effectLst/>
                <a:ea typeface="GHEA Grapalat" panose="02000506050000020003" pitchFamily="50" charset="0"/>
                <a:cs typeface="GHEA Grapalat" panose="02000506050000020003" pitchFamily="50" charset="0"/>
              </a:rPr>
              <a:t>կարողունակությունների</a:t>
            </a:r>
            <a:r>
              <a:rPr lang="ru-RU" sz="2000" b="1" i="1" dirty="0">
                <a:effectLst/>
                <a:ea typeface="GHEA Grapalat" panose="02000506050000020003" pitchFamily="50" charset="0"/>
                <a:cs typeface="GHEA Grapalat" panose="02000506050000020003" pitchFamily="50" charset="0"/>
              </a:rPr>
              <a:t> </a:t>
            </a:r>
            <a:r>
              <a:rPr lang="ru-RU" sz="2000" b="1" i="1" dirty="0" err="1">
                <a:effectLst/>
                <a:ea typeface="GHEA Grapalat" panose="02000506050000020003" pitchFamily="50" charset="0"/>
                <a:cs typeface="GHEA Grapalat" panose="02000506050000020003" pitchFamily="50" charset="0"/>
              </a:rPr>
              <a:t>ձևավորում</a:t>
            </a:r>
            <a:r>
              <a:rPr lang="ru-RU" sz="2000" b="1" i="1" dirty="0">
                <a:effectLst/>
                <a:ea typeface="GHEA Grapalat" panose="02000506050000020003" pitchFamily="50" charset="0"/>
                <a:cs typeface="GHEA Grapalat" panose="02000506050000020003" pitchFamily="50" charset="0"/>
              </a:rPr>
              <a:t>։ </a:t>
            </a:r>
            <a:endParaRPr lang="hy-AM" sz="2000" b="1" i="1" dirty="0">
              <a:effectLst/>
              <a:ea typeface="GHEA Grapalat" panose="02000506050000020003" pitchFamily="50" charset="0"/>
              <a:cs typeface="GHEA Grapalat" panose="02000506050000020003" pitchFamily="50" charset="0"/>
            </a:endParaRPr>
          </a:p>
          <a:p>
            <a:pPr algn="just">
              <a:lnSpc>
                <a:spcPct val="150000"/>
              </a:lnSpc>
            </a:pPr>
            <a:r>
              <a:rPr lang="hy-AM" sz="2000" dirty="0">
                <a:effectLst/>
                <a:ea typeface="GHEA Grapalat" panose="02000506050000020003" pitchFamily="50" charset="0"/>
                <a:cs typeface="GHEA Grapalat" panose="02000506050000020003" pitchFamily="50" charset="0"/>
              </a:rPr>
              <a:t>Կ</a:t>
            </a:r>
            <a:r>
              <a:rPr lang="ru-RU" sz="2000" dirty="0" err="1">
                <a:effectLst/>
                <a:ea typeface="GHEA Grapalat" panose="02000506050000020003" pitchFamily="50" charset="0"/>
                <a:cs typeface="GHEA Grapalat" panose="02000506050000020003" pitchFamily="50" charset="0"/>
              </a:rPr>
              <a:t>արևորվում</a:t>
            </a:r>
            <a:r>
              <a:rPr lang="ru-RU" sz="2000" dirty="0">
                <a:effectLst/>
                <a:ea typeface="GHEA Grapalat" panose="02000506050000020003" pitchFamily="50" charset="0"/>
                <a:cs typeface="GHEA Grapalat" panose="02000506050000020003" pitchFamily="50" charset="0"/>
              </a:rPr>
              <a:t> է </a:t>
            </a:r>
            <a:r>
              <a:rPr lang="ru-RU" sz="2000" dirty="0" err="1">
                <a:effectLst/>
                <a:ea typeface="GHEA Grapalat" panose="02000506050000020003" pitchFamily="50" charset="0"/>
                <a:cs typeface="GHEA Grapalat" panose="02000506050000020003" pitchFamily="50" charset="0"/>
              </a:rPr>
              <a:t>սովորողի</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ինքնաճանաչման</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կարողությունը</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սեփական</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ուժերի</a:t>
            </a:r>
            <a:r>
              <a:rPr lang="ru-RU" sz="2000" dirty="0">
                <a:effectLst/>
                <a:ea typeface="GHEA Grapalat" panose="02000506050000020003" pitchFamily="50" charset="0"/>
                <a:cs typeface="GHEA Grapalat" panose="02000506050000020003" pitchFamily="50" charset="0"/>
              </a:rPr>
              <a:t> և </a:t>
            </a:r>
            <a:r>
              <a:rPr lang="ru-RU" sz="2000" dirty="0" err="1">
                <a:effectLst/>
                <a:ea typeface="GHEA Grapalat" panose="02000506050000020003" pitchFamily="50" charset="0"/>
                <a:cs typeface="GHEA Grapalat" panose="02000506050000020003" pitchFamily="50" charset="0"/>
              </a:rPr>
              <a:t>կյանքի</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հանդեպ</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վստահության</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ձևավորումը</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առողջ</a:t>
            </a:r>
            <a:r>
              <a:rPr lang="ru-RU" sz="2000" dirty="0">
                <a:effectLst/>
                <a:ea typeface="GHEA Grapalat" panose="02000506050000020003" pitchFamily="50" charset="0"/>
                <a:cs typeface="GHEA Grapalat" panose="02000506050000020003" pitchFamily="50" charset="0"/>
              </a:rPr>
              <a:t> և </a:t>
            </a:r>
            <a:r>
              <a:rPr lang="ru-RU" sz="2000" dirty="0" err="1">
                <a:effectLst/>
                <a:ea typeface="GHEA Grapalat" panose="02000506050000020003" pitchFamily="50" charset="0"/>
                <a:cs typeface="GHEA Grapalat" panose="02000506050000020003" pitchFamily="50" charset="0"/>
              </a:rPr>
              <a:t>անվտանգ</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կենսակերպ</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վարելը</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հարգանքի</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ազնվության</a:t>
            </a:r>
            <a:r>
              <a:rPr lang="ru-RU" sz="2000" dirty="0">
                <a:effectLst/>
                <a:ea typeface="GHEA Grapalat" panose="02000506050000020003" pitchFamily="50" charset="0"/>
                <a:cs typeface="GHEA Grapalat" panose="02000506050000020003" pitchFamily="50" charset="0"/>
              </a:rPr>
              <a:t> և </a:t>
            </a:r>
            <a:r>
              <a:rPr lang="ru-RU" sz="2000" dirty="0" err="1">
                <a:effectLst/>
                <a:ea typeface="GHEA Grapalat" panose="02000506050000020003" pitchFamily="50" charset="0"/>
                <a:cs typeface="GHEA Grapalat" panose="02000506050000020003" pitchFamily="50" charset="0"/>
              </a:rPr>
              <a:t>պատասխանատվության</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դրսևորումը</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կառուցողական</a:t>
            </a:r>
            <a:r>
              <a:rPr lang="ru-RU" sz="2000" dirty="0">
                <a:effectLst/>
                <a:ea typeface="GHEA Grapalat" panose="02000506050000020003" pitchFamily="50" charset="0"/>
                <a:cs typeface="GHEA Grapalat" panose="02000506050000020003" pitchFamily="50" charset="0"/>
              </a:rPr>
              <a:t> և </a:t>
            </a:r>
            <a:r>
              <a:rPr lang="ru-RU" sz="2000" dirty="0" err="1">
                <a:effectLst/>
                <a:ea typeface="GHEA Grapalat" panose="02000506050000020003" pitchFamily="50" charset="0"/>
                <a:cs typeface="GHEA Grapalat" panose="02000506050000020003" pitchFamily="50" charset="0"/>
              </a:rPr>
              <a:t>համերաշխ</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գործելու</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կոնֆլիկտները</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խաղաղ</a:t>
            </a:r>
            <a:r>
              <a:rPr lang="ru-RU" sz="2000" dirty="0">
                <a:effectLst/>
                <a:ea typeface="GHEA Grapalat" panose="02000506050000020003" pitchFamily="50" charset="0"/>
                <a:cs typeface="GHEA Grapalat" panose="02000506050000020003" pitchFamily="50" charset="0"/>
              </a:rPr>
              <a:t> և </a:t>
            </a:r>
            <a:r>
              <a:rPr lang="ru-RU" sz="2000" dirty="0" err="1">
                <a:effectLst/>
                <a:ea typeface="GHEA Grapalat" panose="02000506050000020003" pitchFamily="50" charset="0"/>
                <a:cs typeface="GHEA Grapalat" panose="02000506050000020003" pitchFamily="50" charset="0"/>
              </a:rPr>
              <a:t>համագործակցային</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կերպով</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կարգավորելու</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հմտություններ</a:t>
            </a:r>
            <a:r>
              <a:rPr lang="hy-AM" sz="2000">
                <a:effectLst/>
                <a:ea typeface="GHEA Grapalat" panose="02000506050000020003" pitchFamily="50" charset="0"/>
                <a:cs typeface="GHEA Grapalat" panose="02000506050000020003" pitchFamily="50" charset="0"/>
              </a:rPr>
              <a:t>ը։</a:t>
            </a:r>
            <a:endParaRPr lang="hy-AM" sz="2000" dirty="0">
              <a:effectLst/>
              <a:ea typeface="GHEA Grapalat" panose="02000506050000020003" pitchFamily="50" charset="0"/>
              <a:cs typeface="GHEA Grapalat" panose="02000506050000020003" pitchFamily="50" charset="0"/>
            </a:endParaRPr>
          </a:p>
        </p:txBody>
      </p:sp>
      <p:sp>
        <p:nvSpPr>
          <p:cNvPr id="8" name="TextBox 7">
            <a:extLst>
              <a:ext uri="{FF2B5EF4-FFF2-40B4-BE49-F238E27FC236}">
                <a16:creationId xmlns:a16="http://schemas.microsoft.com/office/drawing/2014/main" id="{35CA000D-73EF-49C5-BAE5-84EE92A7A303}"/>
              </a:ext>
            </a:extLst>
          </p:cNvPr>
          <p:cNvSpPr txBox="1"/>
          <p:nvPr/>
        </p:nvSpPr>
        <p:spPr>
          <a:xfrm>
            <a:off x="476763" y="387142"/>
            <a:ext cx="5521066" cy="3266985"/>
          </a:xfrm>
          <a:prstGeom prst="rect">
            <a:avLst/>
          </a:prstGeom>
          <a:noFill/>
        </p:spPr>
        <p:txBody>
          <a:bodyPr wrap="square">
            <a:spAutoFit/>
          </a:bodyPr>
          <a:lstStyle/>
          <a:p>
            <a:pPr>
              <a:lnSpc>
                <a:spcPct val="150000"/>
              </a:lnSpc>
            </a:pPr>
            <a:r>
              <a:rPr lang="hy-AM" sz="2000" b="1" i="1" kern="100" dirty="0">
                <a:solidFill>
                  <a:srgbClr val="00B0F0"/>
                </a:solidFill>
              </a:rPr>
              <a:t>2․ ՄԱԿ-ի կայուն զարգացման նպատակներ</a:t>
            </a:r>
          </a:p>
          <a:p>
            <a:pPr algn="just">
              <a:lnSpc>
                <a:spcPct val="150000"/>
              </a:lnSpc>
            </a:pPr>
            <a:r>
              <a:rPr lang="ru-RU" sz="2000" kern="100">
                <a:effectLst/>
                <a:ea typeface="GHEA Grapalat" panose="02000506050000020003" pitchFamily="50" charset="0"/>
                <a:cs typeface="GHEA Grapalat" panose="02000506050000020003" pitchFamily="50" charset="0"/>
              </a:rPr>
              <a:t>Դ</a:t>
            </a:r>
            <a:r>
              <a:rPr lang="hy-AM" sz="2000" kern="100">
                <a:effectLst/>
                <a:ea typeface="GHEA Grapalat" panose="02000506050000020003" pitchFamily="50" charset="0"/>
                <a:cs typeface="GHEA Grapalat" panose="02000506050000020003" pitchFamily="50" charset="0"/>
              </a:rPr>
              <a:t>պրոցն այն միջավայրն է, որտեղ յուրաքանչյուր երեխա իրավունք ունի և կարող է ձեռք բերել իր կայուն զարգացմանը խթանող անհրաժեշտ գիտելիքներ և հմտություններ:</a:t>
            </a:r>
            <a:endParaRPr lang="en-US" sz="2000" dirty="0"/>
          </a:p>
        </p:txBody>
      </p:sp>
    </p:spTree>
    <p:extLst>
      <p:ext uri="{BB962C8B-B14F-4D97-AF65-F5344CB8AC3E}">
        <p14:creationId xmlns:p14="http://schemas.microsoft.com/office/powerpoint/2010/main" val="4027840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99AC3C-FE44-4341-B799-F20DE8937C2B}"/>
              </a:ext>
            </a:extLst>
          </p:cNvPr>
          <p:cNvSpPr txBox="1"/>
          <p:nvPr/>
        </p:nvSpPr>
        <p:spPr>
          <a:xfrm>
            <a:off x="67733" y="50644"/>
            <a:ext cx="12056533" cy="1140697"/>
          </a:xfrm>
          <a:prstGeom prst="rect">
            <a:avLst/>
          </a:prstGeom>
          <a:noFill/>
        </p:spPr>
        <p:txBody>
          <a:bodyPr wrap="square" rtlCol="0">
            <a:spAutoFit/>
          </a:bodyPr>
          <a:lstStyle/>
          <a:p>
            <a:pPr algn="ctr">
              <a:lnSpc>
                <a:spcPct val="150000"/>
              </a:lnSpc>
              <a:spcBef>
                <a:spcPts val="1800"/>
              </a:spcBef>
              <a:spcAft>
                <a:spcPts val="1200"/>
              </a:spcAft>
            </a:pPr>
            <a:r>
              <a:rPr lang="hy-AM" sz="2400" b="1" kern="100">
                <a:solidFill>
                  <a:schemeClr val="tx2">
                    <a:lumMod val="65000"/>
                    <a:lumOff val="35000"/>
                  </a:schemeClr>
                </a:solidFill>
                <a:ea typeface="GHEA Grapalat" panose="02000506050000020003" pitchFamily="50" charset="0"/>
                <a:cs typeface="GHEA Grapalat" panose="02000506050000020003" pitchFamily="50" charset="0"/>
              </a:rPr>
              <a:t>Դպրոցում հ</a:t>
            </a:r>
            <a:r>
              <a:rPr lang="hy-AM" sz="2400" b="1" kern="100">
                <a:solidFill>
                  <a:schemeClr val="tx2">
                    <a:lumMod val="65000"/>
                    <a:lumOff val="35000"/>
                  </a:schemeClr>
                </a:solidFill>
                <a:effectLst/>
                <a:ea typeface="GHEA Grapalat" panose="02000506050000020003" pitchFamily="50" charset="0"/>
                <a:cs typeface="GHEA Grapalat" panose="02000506050000020003" pitchFamily="50" charset="0"/>
              </a:rPr>
              <a:t>ոգեկան առողջության պահպանմանը </a:t>
            </a:r>
            <a:r>
              <a:rPr lang="hy-AM" sz="2400" b="1" kern="100" dirty="0">
                <a:solidFill>
                  <a:schemeClr val="tx2">
                    <a:lumMod val="65000"/>
                    <a:lumOff val="35000"/>
                  </a:schemeClr>
                </a:solidFill>
                <a:effectLst/>
                <a:ea typeface="GHEA Grapalat" panose="02000506050000020003" pitchFamily="50" charset="0"/>
                <a:cs typeface="GHEA Grapalat" panose="02000506050000020003" pitchFamily="50" charset="0"/>
              </a:rPr>
              <a:t>և </a:t>
            </a:r>
            <a:r>
              <a:rPr lang="hy-AM" sz="2400" b="1" kern="100">
                <a:solidFill>
                  <a:schemeClr val="tx2">
                    <a:lumMod val="65000"/>
                    <a:lumOff val="35000"/>
                  </a:schemeClr>
                </a:solidFill>
                <a:effectLst/>
                <a:ea typeface="GHEA Grapalat" panose="02000506050000020003" pitchFamily="50" charset="0"/>
                <a:cs typeface="GHEA Grapalat" panose="02000506050000020003" pitchFamily="50" charset="0"/>
              </a:rPr>
              <a:t>հոգեսոցիալական աջակցությանը միտված ռազմավարություններ</a:t>
            </a:r>
            <a:endParaRPr lang="en-US" sz="2400" kern="100" dirty="0">
              <a:solidFill>
                <a:schemeClr val="tx2">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F4A9925D-D73F-4CE5-B6EA-6441095F2B5F}"/>
              </a:ext>
            </a:extLst>
          </p:cNvPr>
          <p:cNvGrpSpPr/>
          <p:nvPr/>
        </p:nvGrpSpPr>
        <p:grpSpPr>
          <a:xfrm>
            <a:off x="1065127" y="1738365"/>
            <a:ext cx="10098593" cy="4757897"/>
            <a:chOff x="3146656" y="1312374"/>
            <a:chExt cx="8108365" cy="4637596"/>
          </a:xfrm>
        </p:grpSpPr>
        <p:sp>
          <p:nvSpPr>
            <p:cNvPr id="3" name="Arrow: Chevron 2">
              <a:extLst>
                <a:ext uri="{FF2B5EF4-FFF2-40B4-BE49-F238E27FC236}">
                  <a16:creationId xmlns:a16="http://schemas.microsoft.com/office/drawing/2014/main" id="{E4902C58-E153-4BF7-950A-D1AAB4AFC986}"/>
                </a:ext>
              </a:extLst>
            </p:cNvPr>
            <p:cNvSpPr/>
            <p:nvPr/>
          </p:nvSpPr>
          <p:spPr>
            <a:xfrm>
              <a:off x="3146657" y="1312374"/>
              <a:ext cx="8108362" cy="859540"/>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hy-AM" sz="2000" b="1" i="1" dirty="0">
                  <a:solidFill>
                    <a:schemeClr val="tx1"/>
                  </a:solidFill>
                  <a:effectLst/>
                  <a:ea typeface="GHEA Grapalat" panose="02000506050000020003" pitchFamily="50" charset="0"/>
                  <a:cs typeface="GHEA Grapalat" panose="02000506050000020003" pitchFamily="50" charset="0"/>
                </a:rPr>
                <a:t>Դ</a:t>
              </a:r>
              <a:r>
                <a:rPr lang="ru-RU" sz="2000" b="1" i="1" dirty="0" err="1">
                  <a:solidFill>
                    <a:schemeClr val="tx1"/>
                  </a:solidFill>
                  <a:effectLst/>
                  <a:ea typeface="GHEA Grapalat" panose="02000506050000020003" pitchFamily="50" charset="0"/>
                  <a:cs typeface="GHEA Grapalat" panose="02000506050000020003" pitchFamily="50" charset="0"/>
                </a:rPr>
                <a:t>րական</a:t>
              </a:r>
              <a:r>
                <a:rPr lang="ru-RU" sz="2000" b="1" i="1" dirty="0">
                  <a:solidFill>
                    <a:schemeClr val="tx1"/>
                  </a:solidFill>
                  <a:effectLst/>
                  <a:ea typeface="GHEA Grapalat" panose="02000506050000020003" pitchFamily="50" charset="0"/>
                  <a:cs typeface="GHEA Grapalat" panose="02000506050000020003" pitchFamily="50" charset="0"/>
                </a:rPr>
                <a:t> և </a:t>
              </a:r>
              <a:r>
                <a:rPr lang="ru-RU" sz="2000" b="1" i="1" dirty="0" err="1">
                  <a:solidFill>
                    <a:schemeClr val="tx1"/>
                  </a:solidFill>
                  <a:effectLst/>
                  <a:ea typeface="GHEA Grapalat" panose="02000506050000020003" pitchFamily="50" charset="0"/>
                  <a:cs typeface="GHEA Grapalat" panose="02000506050000020003" pitchFamily="50" charset="0"/>
                </a:rPr>
                <a:t>ապահով</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ուսումնական</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միջավայ</a:t>
              </a:r>
              <a:r>
                <a:rPr lang="hy-AM" sz="2000" b="1" i="1" dirty="0">
                  <a:solidFill>
                    <a:schemeClr val="tx1"/>
                  </a:solidFill>
                  <a:effectLst/>
                  <a:ea typeface="GHEA Grapalat" panose="02000506050000020003" pitchFamily="50" charset="0"/>
                  <a:cs typeface="GHEA Grapalat" panose="02000506050000020003" pitchFamily="50" charset="0"/>
                </a:rPr>
                <a:t>ր</a:t>
              </a:r>
              <a:endParaRPr kumimoji="0" lang="en-US" sz="2000" b="1" i="0" u="none" strike="noStrike" kern="1200" cap="none" spc="0" normalizeH="0" baseline="0" noProof="0" dirty="0">
                <a:ln>
                  <a:noFill/>
                </a:ln>
                <a:solidFill>
                  <a:schemeClr val="tx1"/>
                </a:solidFill>
                <a:effectLst/>
                <a:uLnTx/>
                <a:uFillTx/>
                <a:ea typeface="+mn-ea"/>
                <a:cs typeface="+mn-cs"/>
              </a:endParaRPr>
            </a:p>
          </p:txBody>
        </p:sp>
        <p:sp>
          <p:nvSpPr>
            <p:cNvPr id="11" name="Arrow: Chevron 10">
              <a:extLst>
                <a:ext uri="{FF2B5EF4-FFF2-40B4-BE49-F238E27FC236}">
                  <a16:creationId xmlns:a16="http://schemas.microsoft.com/office/drawing/2014/main" id="{69D05AF8-0362-40E3-A7E7-10278B88F503}"/>
                </a:ext>
              </a:extLst>
            </p:cNvPr>
            <p:cNvSpPr/>
            <p:nvPr/>
          </p:nvSpPr>
          <p:spPr>
            <a:xfrm>
              <a:off x="3146656" y="2210865"/>
              <a:ext cx="8108363" cy="85954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2000" b="1" i="1" dirty="0" err="1">
                  <a:solidFill>
                    <a:schemeClr val="tx1"/>
                  </a:solidFill>
                  <a:effectLst/>
                  <a:ea typeface="GHEA Grapalat" panose="02000506050000020003" pitchFamily="50" charset="0"/>
                  <a:cs typeface="GHEA Grapalat" panose="02000506050000020003" pitchFamily="50" charset="0"/>
                </a:rPr>
                <a:t>Աջակցության</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ծառայությունների</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հասանելիությ</a:t>
              </a:r>
              <a:r>
                <a:rPr lang="hy-AM" sz="2000" b="1" i="1" dirty="0">
                  <a:solidFill>
                    <a:schemeClr val="tx1"/>
                  </a:solidFill>
                  <a:effectLst/>
                  <a:ea typeface="GHEA Grapalat" panose="02000506050000020003" pitchFamily="50" charset="0"/>
                  <a:cs typeface="GHEA Grapalat" panose="02000506050000020003" pitchFamily="50" charset="0"/>
                </a:rPr>
                <a:t>ուն</a:t>
              </a:r>
              <a:endParaRPr kumimoji="0" lang="en-US" sz="2000" b="1" i="0" u="none" strike="noStrike" kern="1200" cap="none" spc="0" normalizeH="0" baseline="0" noProof="0" dirty="0">
                <a:ln>
                  <a:noFill/>
                </a:ln>
                <a:solidFill>
                  <a:schemeClr val="tx1"/>
                </a:solidFill>
                <a:effectLst/>
                <a:uLnTx/>
                <a:uFillTx/>
                <a:ea typeface="+mn-ea"/>
                <a:cs typeface="+mn-cs"/>
              </a:endParaRPr>
            </a:p>
          </p:txBody>
        </p:sp>
        <p:sp>
          <p:nvSpPr>
            <p:cNvPr id="15" name="Arrow: Chevron 14">
              <a:extLst>
                <a:ext uri="{FF2B5EF4-FFF2-40B4-BE49-F238E27FC236}">
                  <a16:creationId xmlns:a16="http://schemas.microsoft.com/office/drawing/2014/main" id="{7CEDD191-1D4E-49C5-8444-8F22619709F6}"/>
                </a:ext>
              </a:extLst>
            </p:cNvPr>
            <p:cNvSpPr/>
            <p:nvPr/>
          </p:nvSpPr>
          <p:spPr>
            <a:xfrm>
              <a:off x="3146658" y="3193816"/>
              <a:ext cx="8108363" cy="859540"/>
            </a:xfrm>
            <a:prstGeom prst="chevro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hy-AM" sz="2000" b="1" i="1" dirty="0">
                  <a:solidFill>
                    <a:schemeClr val="tx1"/>
                  </a:solidFill>
                  <a:ea typeface="GHEA Grapalat" panose="02000506050000020003" pitchFamily="50" charset="0"/>
                  <a:cs typeface="GHEA Grapalat" panose="02000506050000020003" pitchFamily="50" charset="0"/>
                </a:rPr>
                <a:t>Ո</a:t>
              </a:r>
              <a:r>
                <a:rPr lang="ru-RU" sz="2000" b="1" i="1" dirty="0" err="1">
                  <a:solidFill>
                    <a:schemeClr val="tx1"/>
                  </a:solidFill>
                  <a:effectLst/>
                  <a:ea typeface="GHEA Grapalat" panose="02000506050000020003" pitchFamily="50" charset="0"/>
                  <a:cs typeface="GHEA Grapalat" panose="02000506050000020003" pitchFamily="50" charset="0"/>
                </a:rPr>
                <a:t>ւսուցչի</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բարեկեցությ</a:t>
              </a:r>
              <a:r>
                <a:rPr lang="hy-AM" sz="2000" b="1" i="1" dirty="0">
                  <a:solidFill>
                    <a:schemeClr val="tx1"/>
                  </a:solidFill>
                  <a:effectLst/>
                  <a:ea typeface="GHEA Grapalat" panose="02000506050000020003" pitchFamily="50" charset="0"/>
                  <a:cs typeface="GHEA Grapalat" panose="02000506050000020003" pitchFamily="50" charset="0"/>
                </a:rPr>
                <a:t>ուն</a:t>
              </a:r>
              <a:endParaRPr kumimoji="0" lang="en-US" sz="2000" b="1" i="0" u="none" strike="noStrike" kern="1200" cap="none" spc="0" normalizeH="0" baseline="0" noProof="0" dirty="0">
                <a:ln>
                  <a:noFill/>
                </a:ln>
                <a:solidFill>
                  <a:schemeClr val="tx1"/>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lumMod val="65000"/>
                    <a:lumOff val="35000"/>
                  </a:schemeClr>
                </a:solidFill>
                <a:effectLst/>
                <a:uLnTx/>
                <a:uFillTx/>
                <a:latin typeface="Calibri" panose="020F0502020204030204"/>
                <a:ea typeface="+mn-ea"/>
                <a:cs typeface="+mn-cs"/>
              </a:endParaRPr>
            </a:p>
          </p:txBody>
        </p:sp>
        <p:sp>
          <p:nvSpPr>
            <p:cNvPr id="19" name="Arrow: Chevron 18">
              <a:extLst>
                <a:ext uri="{FF2B5EF4-FFF2-40B4-BE49-F238E27FC236}">
                  <a16:creationId xmlns:a16="http://schemas.microsoft.com/office/drawing/2014/main" id="{1E05DB33-7027-4243-B2B1-AE959B934587}"/>
                </a:ext>
              </a:extLst>
            </p:cNvPr>
            <p:cNvSpPr/>
            <p:nvPr/>
          </p:nvSpPr>
          <p:spPr>
            <a:xfrm>
              <a:off x="3146658" y="4140138"/>
              <a:ext cx="8108363" cy="859540"/>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ru-RU" sz="2000" b="1" i="1" dirty="0" err="1">
                  <a:solidFill>
                    <a:schemeClr val="tx1"/>
                  </a:solidFill>
                  <a:effectLst/>
                  <a:ea typeface="GHEA Grapalat" panose="02000506050000020003" pitchFamily="50" charset="0"/>
                  <a:cs typeface="GHEA Grapalat" panose="02000506050000020003" pitchFamily="50" charset="0"/>
                </a:rPr>
                <a:t>Դպրոցի</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աշխատակազմի</a:t>
              </a:r>
              <a:r>
                <a:rPr lang="ru-RU" sz="2000" b="1" i="1" dirty="0">
                  <a:solidFill>
                    <a:schemeClr val="tx1"/>
                  </a:solidFill>
                  <a:effectLst/>
                  <a:ea typeface="GHEA Grapalat" panose="02000506050000020003" pitchFamily="50" charset="0"/>
                  <a:cs typeface="GHEA Grapalat" panose="02000506050000020003" pitchFamily="50" charset="0"/>
                </a:rPr>
                <a:t> </a:t>
              </a:r>
              <a:r>
                <a:rPr lang="hy-AM" sz="2000" b="1" i="1" dirty="0">
                  <a:solidFill>
                    <a:schemeClr val="tx1"/>
                  </a:solidFill>
                  <a:effectLst/>
                  <a:ea typeface="GHEA Grapalat" panose="02000506050000020003" pitchFamily="50" charset="0"/>
                  <a:cs typeface="GHEA Grapalat" panose="02000506050000020003" pitchFamily="50" charset="0"/>
                </a:rPr>
                <a:t>կարողությունների և հմտությունների կատարելագործում </a:t>
              </a:r>
              <a:endParaRPr kumimoji="0" lang="en-US" sz="2000" b="1" i="0" u="none" strike="noStrike" kern="1200" cap="none" spc="0" normalizeH="0" baseline="0" noProof="0" dirty="0">
                <a:ln>
                  <a:noFill/>
                </a:ln>
                <a:solidFill>
                  <a:schemeClr val="tx1"/>
                </a:solidFill>
                <a:effectLst/>
                <a:uLnTx/>
                <a:uFillTx/>
                <a:ea typeface="+mn-ea"/>
                <a:cs typeface="+mn-cs"/>
              </a:endParaRPr>
            </a:p>
          </p:txBody>
        </p:sp>
        <p:sp>
          <p:nvSpPr>
            <p:cNvPr id="24" name="Arrow: Chevron 23">
              <a:extLst>
                <a:ext uri="{FF2B5EF4-FFF2-40B4-BE49-F238E27FC236}">
                  <a16:creationId xmlns:a16="http://schemas.microsoft.com/office/drawing/2014/main" id="{FA5ECFFC-D03C-4BA5-970C-397D92480096}"/>
                </a:ext>
              </a:extLst>
            </p:cNvPr>
            <p:cNvSpPr/>
            <p:nvPr/>
          </p:nvSpPr>
          <p:spPr>
            <a:xfrm>
              <a:off x="3146656" y="5090430"/>
              <a:ext cx="8108365" cy="859540"/>
            </a:xfrm>
            <a:prstGeom prst="chevron">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hy-AM" sz="2000" b="1" i="1" dirty="0">
                  <a:solidFill>
                    <a:schemeClr val="tx1"/>
                  </a:solidFill>
                  <a:effectLst/>
                  <a:ea typeface="GHEA Grapalat" panose="02000506050000020003" pitchFamily="50" charset="0"/>
                  <a:cs typeface="GHEA Grapalat" panose="02000506050000020003" pitchFamily="50" charset="0"/>
                </a:rPr>
                <a:t>Բ</a:t>
              </a:r>
              <a:r>
                <a:rPr lang="ru-RU" sz="2000" b="1" i="1" dirty="0" err="1">
                  <a:solidFill>
                    <a:schemeClr val="tx1"/>
                  </a:solidFill>
                  <a:effectLst/>
                  <a:ea typeface="GHEA Grapalat" panose="02000506050000020003" pitchFamily="50" charset="0"/>
                  <a:cs typeface="GHEA Grapalat" panose="02000506050000020003" pitchFamily="50" charset="0"/>
                </a:rPr>
                <a:t>ովանդակալից</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համագործակցություն</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դպրոցի</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ընտանիքի</a:t>
              </a:r>
              <a:r>
                <a:rPr lang="ru-RU" sz="2000" b="1" i="1" dirty="0">
                  <a:solidFill>
                    <a:schemeClr val="tx1"/>
                  </a:solidFill>
                  <a:effectLst/>
                  <a:ea typeface="GHEA Grapalat" panose="02000506050000020003" pitchFamily="50" charset="0"/>
                  <a:cs typeface="GHEA Grapalat" panose="02000506050000020003" pitchFamily="50" charset="0"/>
                </a:rPr>
                <a:t> և </a:t>
              </a:r>
              <a:r>
                <a:rPr lang="ru-RU" sz="2000" b="1" i="1" dirty="0" err="1">
                  <a:solidFill>
                    <a:schemeClr val="tx1"/>
                  </a:solidFill>
                  <a:effectLst/>
                  <a:ea typeface="GHEA Grapalat" panose="02000506050000020003" pitchFamily="50" charset="0"/>
                  <a:cs typeface="GHEA Grapalat" panose="02000506050000020003" pitchFamily="50" charset="0"/>
                </a:rPr>
                <a:t>համայնքի</a:t>
              </a:r>
              <a:r>
                <a:rPr lang="ru-RU" sz="2000" b="1" i="1" dirty="0">
                  <a:solidFill>
                    <a:schemeClr val="tx1"/>
                  </a:solidFill>
                  <a:effectLst/>
                  <a:ea typeface="GHEA Grapalat" panose="02000506050000020003" pitchFamily="50" charset="0"/>
                  <a:cs typeface="GHEA Grapalat" panose="02000506050000020003" pitchFamily="50" charset="0"/>
                </a:rPr>
                <a:t> </a:t>
              </a:r>
              <a:r>
                <a:rPr lang="ru-RU" sz="2000" b="1" i="1" dirty="0" err="1">
                  <a:solidFill>
                    <a:schemeClr val="tx1"/>
                  </a:solidFill>
                  <a:effectLst/>
                  <a:ea typeface="GHEA Grapalat" panose="02000506050000020003" pitchFamily="50" charset="0"/>
                  <a:cs typeface="GHEA Grapalat" panose="02000506050000020003" pitchFamily="50" charset="0"/>
                </a:rPr>
                <a:t>միջև</a:t>
              </a:r>
              <a:endParaRPr kumimoji="0" lang="en-US" sz="2000" b="1" i="0" u="none" strike="noStrike" kern="1200" cap="none" spc="0" normalizeH="0" baseline="0" noProof="0" dirty="0">
                <a:ln>
                  <a:noFill/>
                </a:ln>
                <a:solidFill>
                  <a:schemeClr val="tx1"/>
                </a:solidFill>
                <a:effectLst/>
                <a:uLnTx/>
                <a:uFillTx/>
                <a:ea typeface="+mn-ea"/>
                <a:cs typeface="+mn-cs"/>
              </a:endParaRPr>
            </a:p>
          </p:txBody>
        </p:sp>
      </p:grpSp>
    </p:spTree>
    <p:extLst>
      <p:ext uri="{BB962C8B-B14F-4D97-AF65-F5344CB8AC3E}">
        <p14:creationId xmlns:p14="http://schemas.microsoft.com/office/powerpoint/2010/main" val="2719307127"/>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a:extLst>
              <a:ext uri="{FF2B5EF4-FFF2-40B4-BE49-F238E27FC236}">
                <a16:creationId xmlns:a16="http://schemas.microsoft.com/office/drawing/2014/main" id="{43104B42-6AE8-456B-9EA0-8911EA2FD0BB}"/>
              </a:ext>
            </a:extLst>
          </p:cNvPr>
          <p:cNvSpPr/>
          <p:nvPr/>
        </p:nvSpPr>
        <p:spPr>
          <a:xfrm rot="10800000">
            <a:off x="9847994" y="3713133"/>
            <a:ext cx="247764" cy="656667"/>
          </a:xfrm>
          <a:prstGeom prst="triangle">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18260F8-AB1A-43AF-AF7C-AFF83F2944D7}"/>
              </a:ext>
            </a:extLst>
          </p:cNvPr>
          <p:cNvSpPr/>
          <p:nvPr/>
        </p:nvSpPr>
        <p:spPr>
          <a:xfrm>
            <a:off x="0" y="5277721"/>
            <a:ext cx="12192001" cy="840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2">
                  <a:lumMod val="65000"/>
                  <a:lumOff val="35000"/>
                </a:schemeClr>
              </a:solidFill>
            </a:endParaRPr>
          </a:p>
        </p:txBody>
      </p:sp>
      <p:sp>
        <p:nvSpPr>
          <p:cNvPr id="28" name="Oval 27">
            <a:extLst>
              <a:ext uri="{FF2B5EF4-FFF2-40B4-BE49-F238E27FC236}">
                <a16:creationId xmlns:a16="http://schemas.microsoft.com/office/drawing/2014/main" id="{75AA290F-94E8-4102-8430-9E3ACA9E3064}"/>
              </a:ext>
            </a:extLst>
          </p:cNvPr>
          <p:cNvSpPr/>
          <p:nvPr/>
        </p:nvSpPr>
        <p:spPr>
          <a:xfrm>
            <a:off x="5831305" y="4347633"/>
            <a:ext cx="529389" cy="52938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EB9694-0BE7-455A-A3CD-C9A7195ADC96}"/>
              </a:ext>
            </a:extLst>
          </p:cNvPr>
          <p:cNvSpPr/>
          <p:nvPr/>
        </p:nvSpPr>
        <p:spPr>
          <a:xfrm>
            <a:off x="1892448" y="4320227"/>
            <a:ext cx="529389" cy="529389"/>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FD2538-D7CF-4902-937C-070CB276DC17}"/>
              </a:ext>
            </a:extLst>
          </p:cNvPr>
          <p:cNvSpPr txBox="1"/>
          <p:nvPr/>
        </p:nvSpPr>
        <p:spPr>
          <a:xfrm>
            <a:off x="1308114" y="5320687"/>
            <a:ext cx="185151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5000" b="1" u="none" strike="noStrike" kern="1200" cap="none" spc="0" normalizeH="0" baseline="0" noProof="0" dirty="0">
                <a:ln>
                  <a:noFill/>
                </a:ln>
                <a:effectLst/>
                <a:uLnTx/>
                <a:uFillTx/>
                <a:latin typeface="Open Sans" panose="020B0606030504020204" pitchFamily="34" charset="0"/>
              </a:rPr>
              <a:t>1</a:t>
            </a:r>
            <a:endParaRPr kumimoji="0" lang="en-GB" sz="5000" b="1"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1" name="TextBox 30">
            <a:extLst>
              <a:ext uri="{FF2B5EF4-FFF2-40B4-BE49-F238E27FC236}">
                <a16:creationId xmlns:a16="http://schemas.microsoft.com/office/drawing/2014/main" id="{47920584-632D-4C69-9BC2-ABBE4AA4A549}"/>
              </a:ext>
            </a:extLst>
          </p:cNvPr>
          <p:cNvSpPr txBox="1"/>
          <p:nvPr/>
        </p:nvSpPr>
        <p:spPr>
          <a:xfrm>
            <a:off x="5296499" y="5320687"/>
            <a:ext cx="185151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5000" b="1" dirty="0">
                <a:latin typeface="Noto Sans" panose="020B0502040504020204" pitchFamily="34"/>
                <a:ea typeface="Noto Sans" panose="020B0502040504020204" pitchFamily="34"/>
                <a:cs typeface="Noto Sans" panose="020B0502040504020204" pitchFamily="34"/>
              </a:rPr>
              <a:t>2</a:t>
            </a:r>
            <a:endParaRPr kumimoji="0" lang="en-GB" sz="5000" b="1"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2" name="TextBox 31">
            <a:extLst>
              <a:ext uri="{FF2B5EF4-FFF2-40B4-BE49-F238E27FC236}">
                <a16:creationId xmlns:a16="http://schemas.microsoft.com/office/drawing/2014/main" id="{81AEBDC8-23CA-4FF4-9203-7789CC58E0C1}"/>
              </a:ext>
            </a:extLst>
          </p:cNvPr>
          <p:cNvSpPr txBox="1"/>
          <p:nvPr/>
        </p:nvSpPr>
        <p:spPr>
          <a:xfrm>
            <a:off x="9046117" y="5320687"/>
            <a:ext cx="185151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5000" b="1" u="none" strike="noStrike" kern="1200" cap="none" spc="0" normalizeH="0" baseline="0" noProof="0" dirty="0">
                <a:ln>
                  <a:noFill/>
                </a:ln>
                <a:effectLst/>
                <a:uLnTx/>
                <a:uFillTx/>
                <a:latin typeface="Open Sans" panose="020B0606030504020204" pitchFamily="34" charset="0"/>
              </a:rPr>
              <a:t>3</a:t>
            </a:r>
            <a:endParaRPr kumimoji="0" lang="en-GB" sz="5000" b="1"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33" name="Rectangle: Rounded Corners 32">
            <a:extLst>
              <a:ext uri="{FF2B5EF4-FFF2-40B4-BE49-F238E27FC236}">
                <a16:creationId xmlns:a16="http://schemas.microsoft.com/office/drawing/2014/main" id="{3AF6D59C-990E-4941-88A8-D8340D950A96}"/>
              </a:ext>
            </a:extLst>
          </p:cNvPr>
          <p:cNvSpPr/>
          <p:nvPr/>
        </p:nvSpPr>
        <p:spPr>
          <a:xfrm>
            <a:off x="4643419" y="1840300"/>
            <a:ext cx="2863692" cy="1891037"/>
          </a:xfrm>
          <a:prstGeom prst="roundRect">
            <a:avLst>
              <a:gd name="adj" fmla="val 161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FDB2260-B082-46D4-B058-67F6609B8E43}"/>
              </a:ext>
            </a:extLst>
          </p:cNvPr>
          <p:cNvSpPr/>
          <p:nvPr/>
        </p:nvSpPr>
        <p:spPr>
          <a:xfrm>
            <a:off x="8511825" y="1829703"/>
            <a:ext cx="2811640" cy="1883428"/>
          </a:xfrm>
          <a:prstGeom prst="roundRect">
            <a:avLst>
              <a:gd name="adj" fmla="val 161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C0C9121A-AA8F-4971-8F08-22E723890107}"/>
              </a:ext>
            </a:extLst>
          </p:cNvPr>
          <p:cNvSpPr/>
          <p:nvPr/>
        </p:nvSpPr>
        <p:spPr>
          <a:xfrm>
            <a:off x="952883" y="1822094"/>
            <a:ext cx="2693427" cy="1891037"/>
          </a:xfrm>
          <a:prstGeom prst="roundRect">
            <a:avLst>
              <a:gd name="adj" fmla="val 161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A28508AE-DE1D-4E05-BB16-7E7E3F1AA9BD}"/>
              </a:ext>
            </a:extLst>
          </p:cNvPr>
          <p:cNvSpPr/>
          <p:nvPr/>
        </p:nvSpPr>
        <p:spPr>
          <a:xfrm rot="10800000">
            <a:off x="2033260" y="3690965"/>
            <a:ext cx="247764" cy="656667"/>
          </a:xfrm>
          <a:prstGeom prst="triangle">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E62B72F9-A4FB-4615-AB55-710782667DD8}"/>
              </a:ext>
            </a:extLst>
          </p:cNvPr>
          <p:cNvSpPr/>
          <p:nvPr/>
        </p:nvSpPr>
        <p:spPr>
          <a:xfrm rot="10800000">
            <a:off x="5974494" y="3713133"/>
            <a:ext cx="247764" cy="656667"/>
          </a:xfrm>
          <a:prstGeom prst="triangle">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C448366-CC3F-4FBF-B737-064E99377B94}"/>
              </a:ext>
            </a:extLst>
          </p:cNvPr>
          <p:cNvSpPr txBox="1"/>
          <p:nvPr/>
        </p:nvSpPr>
        <p:spPr>
          <a:xfrm>
            <a:off x="4784942" y="1996579"/>
            <a:ext cx="2515261" cy="1323439"/>
          </a:xfrm>
          <a:prstGeom prst="rect">
            <a:avLst/>
          </a:prstGeom>
          <a:noFill/>
        </p:spPr>
        <p:txBody>
          <a:bodyPr wrap="square" rtlCol="0">
            <a:spAutoFit/>
          </a:bodyPr>
          <a:lstStyle/>
          <a:p>
            <a:pPr lvl="0" algn="ctr">
              <a:defRPr/>
            </a:pPr>
            <a:r>
              <a:rPr lang="hy-AM" sz="2000" dirty="0">
                <a:ea typeface="GHEA Grapalat" panose="02000506050000020003" pitchFamily="50" charset="0"/>
                <a:cs typeface="GHEA Grapalat" panose="02000506050000020003" pitchFamily="50" charset="0"/>
              </a:rPr>
              <a:t>Հ</a:t>
            </a:r>
            <a:r>
              <a:rPr lang="ru-RU" sz="2000" dirty="0" err="1">
                <a:effectLst/>
                <a:ea typeface="GHEA Grapalat" panose="02000506050000020003" pitchFamily="50" charset="0"/>
                <a:cs typeface="GHEA Grapalat" panose="02000506050000020003" pitchFamily="50" charset="0"/>
              </a:rPr>
              <a:t>ամագործակցություն</a:t>
            </a:r>
            <a:r>
              <a:rPr lang="ru-RU" sz="2000" dirty="0">
                <a:effectLst/>
                <a:ea typeface="GHEA Grapalat" panose="02000506050000020003" pitchFamily="50" charset="0"/>
                <a:cs typeface="GHEA Grapalat" panose="02000506050000020003" pitchFamily="50" charset="0"/>
              </a:rPr>
              <a:t> և </a:t>
            </a:r>
            <a:r>
              <a:rPr lang="ru-RU" sz="2000" dirty="0" err="1">
                <a:effectLst/>
                <a:ea typeface="GHEA Grapalat" panose="02000506050000020003" pitchFamily="50" charset="0"/>
                <a:cs typeface="GHEA Grapalat" panose="02000506050000020003" pitchFamily="50" charset="0"/>
              </a:rPr>
              <a:t>սոցիալական</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հարաբերությունների</a:t>
            </a:r>
            <a:r>
              <a:rPr lang="ru-RU" sz="2000" dirty="0">
                <a:effectLst/>
                <a:ea typeface="GHEA Grapalat" panose="02000506050000020003" pitchFamily="50" charset="0"/>
                <a:cs typeface="GHEA Grapalat" panose="02000506050000020003" pitchFamily="50" charset="0"/>
              </a:rPr>
              <a:t> </a:t>
            </a:r>
            <a:r>
              <a:rPr lang="ru-RU" sz="2000" dirty="0" err="1">
                <a:effectLst/>
                <a:ea typeface="GHEA Grapalat" panose="02000506050000020003" pitchFamily="50" charset="0"/>
                <a:cs typeface="GHEA Grapalat" panose="02000506050000020003" pitchFamily="50" charset="0"/>
              </a:rPr>
              <a:t>կառավարում</a:t>
            </a:r>
            <a:endParaRPr lang="en-GB" sz="2800" b="1" dirty="0">
              <a:solidFill>
                <a:srgbClr val="FFFFFF"/>
              </a:solidFill>
              <a:ea typeface="Noto Sans" panose="020B0502040504020204" pitchFamily="34"/>
              <a:cs typeface="Noto Sans" panose="020B0502040504020204" pitchFamily="34"/>
            </a:endParaRPr>
          </a:p>
        </p:txBody>
      </p:sp>
      <p:sp>
        <p:nvSpPr>
          <p:cNvPr id="41" name="TextBox 40">
            <a:extLst>
              <a:ext uri="{FF2B5EF4-FFF2-40B4-BE49-F238E27FC236}">
                <a16:creationId xmlns:a16="http://schemas.microsoft.com/office/drawing/2014/main" id="{023F8094-6D48-4673-94D2-21E7A4AE570A}"/>
              </a:ext>
            </a:extLst>
          </p:cNvPr>
          <p:cNvSpPr txBox="1"/>
          <p:nvPr/>
        </p:nvSpPr>
        <p:spPr>
          <a:xfrm>
            <a:off x="923481" y="1969013"/>
            <a:ext cx="2756697" cy="1478033"/>
          </a:xfrm>
          <a:prstGeom prst="rect">
            <a:avLst/>
          </a:prstGeom>
          <a:noFill/>
        </p:spPr>
        <p:txBody>
          <a:bodyPr wrap="square" rtlCol="0">
            <a:spAutoFit/>
          </a:bodyPr>
          <a:lstStyle/>
          <a:p>
            <a:pPr lvl="0" algn="ctr">
              <a:lnSpc>
                <a:spcPct val="115000"/>
              </a:lnSpc>
              <a:spcAft>
                <a:spcPts val="800"/>
              </a:spcAft>
            </a:pPr>
            <a:r>
              <a:rPr lang="ru-RU" sz="2000" kern="100" dirty="0" err="1">
                <a:effectLst/>
                <a:ea typeface="GHEA Grapalat" panose="02000506050000020003" pitchFamily="50" charset="0"/>
                <a:cs typeface="GHEA Grapalat" panose="02000506050000020003" pitchFamily="50" charset="0"/>
              </a:rPr>
              <a:t>Հուզական</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ինքնակարգավորում</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կառավարում</a:t>
            </a:r>
            <a:r>
              <a:rPr lang="ru-RU" sz="2000" kern="100" dirty="0">
                <a:effectLst/>
                <a:ea typeface="GHEA Grapalat" panose="02000506050000020003" pitchFamily="50" charset="0"/>
                <a:cs typeface="GHEA Grapalat" panose="02000506050000020003" pitchFamily="50" charset="0"/>
              </a:rPr>
              <a:t> և </a:t>
            </a:r>
            <a:r>
              <a:rPr lang="ru-RU" sz="2000" kern="100" dirty="0" err="1">
                <a:effectLst/>
                <a:ea typeface="GHEA Grapalat" panose="02000506050000020003" pitchFamily="50" charset="0"/>
                <a:cs typeface="GHEA Grapalat" panose="02000506050000020003" pitchFamily="50" charset="0"/>
              </a:rPr>
              <a:t>անձնային</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աճ</a:t>
            </a:r>
            <a:endParaRPr lang="en-US" sz="2000" kern="100" dirty="0">
              <a:effectLst/>
              <a:ea typeface="Noto Sans Symbols"/>
              <a:cs typeface="Noto Sans Symbols"/>
            </a:endParaRPr>
          </a:p>
        </p:txBody>
      </p:sp>
      <p:sp>
        <p:nvSpPr>
          <p:cNvPr id="43" name="TextBox 42">
            <a:extLst>
              <a:ext uri="{FF2B5EF4-FFF2-40B4-BE49-F238E27FC236}">
                <a16:creationId xmlns:a16="http://schemas.microsoft.com/office/drawing/2014/main" id="{F5D05C47-0AC3-4FA8-B5FB-5F51766B937B}"/>
              </a:ext>
            </a:extLst>
          </p:cNvPr>
          <p:cNvSpPr txBox="1"/>
          <p:nvPr/>
        </p:nvSpPr>
        <p:spPr>
          <a:xfrm>
            <a:off x="8425197" y="1969013"/>
            <a:ext cx="2999158" cy="1478033"/>
          </a:xfrm>
          <a:prstGeom prst="rect">
            <a:avLst/>
          </a:prstGeom>
          <a:noFill/>
        </p:spPr>
        <p:txBody>
          <a:bodyPr wrap="square" rtlCol="0">
            <a:spAutoFit/>
          </a:bodyPr>
          <a:lstStyle/>
          <a:p>
            <a:pPr lvl="0" algn="ctr">
              <a:lnSpc>
                <a:spcPct val="115000"/>
              </a:lnSpc>
              <a:spcAft>
                <a:spcPts val="800"/>
              </a:spcAft>
            </a:pPr>
            <a:r>
              <a:rPr lang="ru-RU" sz="2000" kern="100" dirty="0" err="1">
                <a:effectLst/>
                <a:ea typeface="GHEA Grapalat" panose="02000506050000020003" pitchFamily="50" charset="0"/>
                <a:cs typeface="GHEA Grapalat" panose="02000506050000020003" pitchFamily="50" charset="0"/>
              </a:rPr>
              <a:t>Նպատակների</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սահմանում</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որոշումների</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կայացում</a:t>
            </a:r>
            <a:r>
              <a:rPr lang="ru-RU" sz="2000" kern="100" dirty="0">
                <a:effectLst/>
                <a:ea typeface="GHEA Grapalat" panose="02000506050000020003" pitchFamily="50" charset="0"/>
                <a:cs typeface="GHEA Grapalat" panose="02000506050000020003" pitchFamily="50" charset="0"/>
              </a:rPr>
              <a:t> և </a:t>
            </a:r>
            <a:r>
              <a:rPr lang="ru-RU" sz="2000" kern="100" dirty="0" err="1">
                <a:effectLst/>
                <a:ea typeface="GHEA Grapalat" panose="02000506050000020003" pitchFamily="50" charset="0"/>
                <a:cs typeface="GHEA Grapalat" panose="02000506050000020003" pitchFamily="50" charset="0"/>
              </a:rPr>
              <a:t>խնդիրների</a:t>
            </a:r>
            <a:r>
              <a:rPr lang="ru-RU" sz="2000" kern="100" dirty="0">
                <a:effectLst/>
                <a:ea typeface="GHEA Grapalat" panose="02000506050000020003" pitchFamily="50" charset="0"/>
                <a:cs typeface="GHEA Grapalat" panose="02000506050000020003" pitchFamily="50" charset="0"/>
              </a:rPr>
              <a:t> </a:t>
            </a:r>
            <a:r>
              <a:rPr lang="ru-RU" sz="2000" kern="100" dirty="0" err="1">
                <a:effectLst/>
                <a:ea typeface="GHEA Grapalat" panose="02000506050000020003" pitchFamily="50" charset="0"/>
                <a:cs typeface="GHEA Grapalat" panose="02000506050000020003" pitchFamily="50" charset="0"/>
              </a:rPr>
              <a:t>լուծում</a:t>
            </a:r>
            <a:endParaRPr lang="en-US" sz="2000" kern="100" dirty="0">
              <a:effectLst/>
              <a:ea typeface="Noto Sans Symbols"/>
              <a:cs typeface="Noto Sans Symbols"/>
            </a:endParaRPr>
          </a:p>
        </p:txBody>
      </p:sp>
      <p:sp>
        <p:nvSpPr>
          <p:cNvPr id="45" name="Oval 44">
            <a:extLst>
              <a:ext uri="{FF2B5EF4-FFF2-40B4-BE49-F238E27FC236}">
                <a16:creationId xmlns:a16="http://schemas.microsoft.com/office/drawing/2014/main" id="{2BCFE10E-8086-4D72-B98D-14BC28CA0817}"/>
              </a:ext>
            </a:extLst>
          </p:cNvPr>
          <p:cNvSpPr/>
          <p:nvPr/>
        </p:nvSpPr>
        <p:spPr>
          <a:xfrm>
            <a:off x="9712058" y="4320226"/>
            <a:ext cx="529389" cy="52938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920C2B8-447D-4501-8973-3A9F188EA8AE}"/>
              </a:ext>
            </a:extLst>
          </p:cNvPr>
          <p:cNvSpPr txBox="1"/>
          <p:nvPr/>
        </p:nvSpPr>
        <p:spPr>
          <a:xfrm>
            <a:off x="530578" y="239739"/>
            <a:ext cx="11130844" cy="545727"/>
          </a:xfrm>
          <a:prstGeom prst="rect">
            <a:avLst/>
          </a:prstGeom>
          <a:noFill/>
        </p:spPr>
        <p:txBody>
          <a:bodyPr wrap="square" rtlCol="0">
            <a:spAutoFit/>
          </a:bodyPr>
          <a:lstStyle/>
          <a:p>
            <a:pPr algn="ctr">
              <a:lnSpc>
                <a:spcPct val="115000"/>
              </a:lnSpc>
              <a:spcBef>
                <a:spcPts val="1200"/>
              </a:spcBef>
              <a:spcAft>
                <a:spcPts val="600"/>
              </a:spcAft>
            </a:pP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Մոդուլային</a:t>
            </a:r>
            <a:r>
              <a:rPr lang="ru-RU" sz="2800" b="1" kern="100" dirty="0">
                <a:solidFill>
                  <a:schemeClr val="tx2">
                    <a:lumMod val="65000"/>
                    <a:lumOff val="35000"/>
                  </a:schemeClr>
                </a:solidFill>
                <a:effectLst/>
                <a:ea typeface="GHEA Grapalat" panose="02000506050000020003" pitchFamily="50" charset="0"/>
                <a:cs typeface="GHEA Grapalat" panose="02000506050000020003" pitchFamily="50" charset="0"/>
              </a:rPr>
              <a:t> </a:t>
            </a: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ուսումնական</a:t>
            </a:r>
            <a:r>
              <a:rPr lang="ru-RU" sz="2800" b="1" kern="100" dirty="0">
                <a:solidFill>
                  <a:schemeClr val="tx2">
                    <a:lumMod val="65000"/>
                    <a:lumOff val="35000"/>
                  </a:schemeClr>
                </a:solidFill>
                <a:effectLst/>
                <a:ea typeface="GHEA Grapalat" panose="02000506050000020003" pitchFamily="50" charset="0"/>
                <a:cs typeface="GHEA Grapalat" panose="02000506050000020003" pitchFamily="50" charset="0"/>
              </a:rPr>
              <a:t> </a:t>
            </a: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ծրագրի</a:t>
            </a:r>
            <a:r>
              <a:rPr lang="ru-RU" sz="2800" b="1" kern="100" dirty="0">
                <a:solidFill>
                  <a:schemeClr val="tx2">
                    <a:lumMod val="65000"/>
                    <a:lumOff val="35000"/>
                  </a:schemeClr>
                </a:solidFill>
                <a:effectLst/>
                <a:ea typeface="GHEA Grapalat" panose="02000506050000020003" pitchFamily="50" charset="0"/>
                <a:cs typeface="GHEA Grapalat" panose="02000506050000020003" pitchFamily="50" charset="0"/>
              </a:rPr>
              <a:t> </a:t>
            </a: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արժեքը</a:t>
            </a:r>
            <a:endParaRPr lang="en-US" sz="2800" b="1" dirty="0">
              <a:solidFill>
                <a:schemeClr val="tx2">
                  <a:lumMod val="65000"/>
                  <a:lumOff val="35000"/>
                </a:schemeClr>
              </a:solidFill>
            </a:endParaRPr>
          </a:p>
        </p:txBody>
      </p:sp>
    </p:spTree>
    <p:extLst>
      <p:ext uri="{BB962C8B-B14F-4D97-AF65-F5344CB8AC3E}">
        <p14:creationId xmlns:p14="http://schemas.microsoft.com/office/powerpoint/2010/main" val="2020054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15F9E255-61F9-4DFF-8290-1A613DA1B5BB}"/>
              </a:ext>
            </a:extLst>
          </p:cNvPr>
          <p:cNvSpPr/>
          <p:nvPr/>
        </p:nvSpPr>
        <p:spPr>
          <a:xfrm>
            <a:off x="1650394" y="5503782"/>
            <a:ext cx="3185534" cy="376966"/>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591D7154-7104-477A-A267-29B7F59277CF}"/>
              </a:ext>
            </a:extLst>
          </p:cNvPr>
          <p:cNvGrpSpPr/>
          <p:nvPr/>
        </p:nvGrpSpPr>
        <p:grpSpPr>
          <a:xfrm>
            <a:off x="1824012" y="1845580"/>
            <a:ext cx="2838299" cy="3424075"/>
            <a:chOff x="2050732" y="1266266"/>
            <a:chExt cx="3359467" cy="4325468"/>
          </a:xfrm>
        </p:grpSpPr>
        <p:grpSp>
          <p:nvGrpSpPr>
            <p:cNvPr id="15" name="Group 14">
              <a:extLst>
                <a:ext uri="{FF2B5EF4-FFF2-40B4-BE49-F238E27FC236}">
                  <a16:creationId xmlns:a16="http://schemas.microsoft.com/office/drawing/2014/main" id="{48B83C53-B05F-482A-82A1-BE0464743B39}"/>
                </a:ext>
              </a:extLst>
            </p:cNvPr>
            <p:cNvGrpSpPr/>
            <p:nvPr/>
          </p:nvGrpSpPr>
          <p:grpSpPr>
            <a:xfrm>
              <a:off x="2050732" y="1266266"/>
              <a:ext cx="3359467" cy="4325468"/>
              <a:chOff x="5230813" y="2312988"/>
              <a:chExt cx="1733550" cy="2232025"/>
            </a:xfrm>
          </p:grpSpPr>
          <p:sp>
            <p:nvSpPr>
              <p:cNvPr id="16" name="Freeform 6">
                <a:extLst>
                  <a:ext uri="{FF2B5EF4-FFF2-40B4-BE49-F238E27FC236}">
                    <a16:creationId xmlns:a16="http://schemas.microsoft.com/office/drawing/2014/main" id="{9BA7F78A-5B92-4949-8F8C-8ECC299BC8FB}"/>
                  </a:ext>
                </a:extLst>
              </p:cNvPr>
              <p:cNvSpPr>
                <a:spLocks/>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F5C40D60-8578-40FF-BE1E-194917DCCA2D}"/>
                  </a:ext>
                </a:extLst>
              </p:cNvPr>
              <p:cNvSpPr>
                <a:spLocks/>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C390EA27-1FE2-4756-A3F0-21C98E0E46D7}"/>
                  </a:ext>
                </a:extLst>
              </p:cNvPr>
              <p:cNvSpPr>
                <a:spLocks/>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9">
                <a:extLst>
                  <a:ext uri="{FF2B5EF4-FFF2-40B4-BE49-F238E27FC236}">
                    <a16:creationId xmlns:a16="http://schemas.microsoft.com/office/drawing/2014/main" id="{9AEF8173-5C3F-4A95-AFA5-151718BC3682}"/>
                  </a:ext>
                </a:extLst>
              </p:cNvPr>
              <p:cNvSpPr>
                <a:spLocks noEditPoints="1"/>
              </p:cNvSpPr>
              <p:nvPr/>
            </p:nvSpPr>
            <p:spPr bwMode="auto">
              <a:xfrm>
                <a:off x="5230813" y="2312988"/>
                <a:ext cx="1733550" cy="223202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3" name="Straight Connector 2">
              <a:extLst>
                <a:ext uri="{FF2B5EF4-FFF2-40B4-BE49-F238E27FC236}">
                  <a16:creationId xmlns:a16="http://schemas.microsoft.com/office/drawing/2014/main" id="{055FD339-6624-469D-9E75-56140C89AEE5}"/>
                </a:ext>
              </a:extLst>
            </p:cNvPr>
            <p:cNvCxnSpPr/>
            <p:nvPr/>
          </p:nvCxnSpPr>
          <p:spPr>
            <a:xfrm>
              <a:off x="2489200" y="274320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12B0EC-E1FC-452C-8A5D-8A96934ACE96}"/>
                </a:ext>
              </a:extLst>
            </p:cNvPr>
            <p:cNvCxnSpPr/>
            <p:nvPr/>
          </p:nvCxnSpPr>
          <p:spPr>
            <a:xfrm>
              <a:off x="2489200" y="306324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1043069-413C-49D4-8B80-40AF0EAE5EE9}"/>
                </a:ext>
              </a:extLst>
            </p:cNvPr>
            <p:cNvCxnSpPr>
              <a:cxnSpLocks/>
            </p:cNvCxnSpPr>
            <p:nvPr/>
          </p:nvCxnSpPr>
          <p:spPr>
            <a:xfrm>
              <a:off x="2489200" y="3383280"/>
              <a:ext cx="85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97EB301-14C4-4DFE-B42B-473BC0BCD6F9}"/>
                </a:ext>
              </a:extLst>
            </p:cNvPr>
            <p:cNvCxnSpPr>
              <a:cxnSpLocks/>
            </p:cNvCxnSpPr>
            <p:nvPr/>
          </p:nvCxnSpPr>
          <p:spPr>
            <a:xfrm>
              <a:off x="2489200" y="3693160"/>
              <a:ext cx="635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C917EB-9D8B-4B59-A3AC-3DB6C8C02DE6}"/>
                </a:ext>
              </a:extLst>
            </p:cNvPr>
            <p:cNvCxnSpPr>
              <a:cxnSpLocks/>
            </p:cNvCxnSpPr>
            <p:nvPr/>
          </p:nvCxnSpPr>
          <p:spPr>
            <a:xfrm>
              <a:off x="2489200" y="4013200"/>
              <a:ext cx="477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21A0EA-AC72-4870-82E3-4972FC968A8C}"/>
                </a:ext>
              </a:extLst>
            </p:cNvPr>
            <p:cNvCxnSpPr>
              <a:cxnSpLocks/>
            </p:cNvCxnSpPr>
            <p:nvPr/>
          </p:nvCxnSpPr>
          <p:spPr>
            <a:xfrm>
              <a:off x="2489200" y="43332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8334326-78D0-4D4C-A570-C3A654DA6E92}"/>
                </a:ext>
              </a:extLst>
            </p:cNvPr>
            <p:cNvCxnSpPr>
              <a:cxnSpLocks/>
            </p:cNvCxnSpPr>
            <p:nvPr/>
          </p:nvCxnSpPr>
          <p:spPr>
            <a:xfrm>
              <a:off x="2489200" y="46380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CC228256-7909-4687-AC06-DF201365974E}"/>
              </a:ext>
            </a:extLst>
          </p:cNvPr>
          <p:cNvGrpSpPr/>
          <p:nvPr/>
        </p:nvGrpSpPr>
        <p:grpSpPr>
          <a:xfrm>
            <a:off x="6749751" y="2012747"/>
            <a:ext cx="660464" cy="657690"/>
            <a:chOff x="6493081" y="1742364"/>
            <a:chExt cx="660464" cy="657690"/>
          </a:xfrm>
        </p:grpSpPr>
        <p:sp>
          <p:nvSpPr>
            <p:cNvPr id="21" name="Oval 20">
              <a:extLst>
                <a:ext uri="{FF2B5EF4-FFF2-40B4-BE49-F238E27FC236}">
                  <a16:creationId xmlns:a16="http://schemas.microsoft.com/office/drawing/2014/main" id="{D9CB84BB-85E0-45B1-9A9A-18FFA2F49124}"/>
                </a:ext>
              </a:extLst>
            </p:cNvPr>
            <p:cNvSpPr>
              <a:spLocks noChangeArrowheads="1"/>
            </p:cNvSpPr>
            <p:nvPr/>
          </p:nvSpPr>
          <p:spPr bwMode="auto">
            <a:xfrm>
              <a:off x="6493081" y="1742364"/>
              <a:ext cx="660464" cy="65769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Rectangle: Rounded Corners 23">
              <a:extLst>
                <a:ext uri="{FF2B5EF4-FFF2-40B4-BE49-F238E27FC236}">
                  <a16:creationId xmlns:a16="http://schemas.microsoft.com/office/drawing/2014/main" id="{2D5550FD-F773-422B-89AE-F3B73C2D6D9B}"/>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623F86D-02ED-41FE-B82A-AF77216F4306}"/>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a:extLst>
              <a:ext uri="{FF2B5EF4-FFF2-40B4-BE49-F238E27FC236}">
                <a16:creationId xmlns:a16="http://schemas.microsoft.com/office/drawing/2014/main" id="{95080828-2C0C-49AD-BAB5-3A3969C24F8D}"/>
              </a:ext>
            </a:extLst>
          </p:cNvPr>
          <p:cNvSpPr txBox="1"/>
          <p:nvPr/>
        </p:nvSpPr>
        <p:spPr>
          <a:xfrm>
            <a:off x="716844" y="196896"/>
            <a:ext cx="10758311" cy="1041247"/>
          </a:xfrm>
          <a:prstGeom prst="rect">
            <a:avLst/>
          </a:prstGeom>
          <a:noFill/>
        </p:spPr>
        <p:txBody>
          <a:bodyPr wrap="square" rtlCol="0">
            <a:spAutoFit/>
          </a:bodyPr>
          <a:lstStyle/>
          <a:p>
            <a:pPr indent="450215" algn="ctr">
              <a:lnSpc>
                <a:spcPct val="115000"/>
              </a:lnSpc>
              <a:spcAft>
                <a:spcPts val="800"/>
              </a:spcAft>
            </a:pP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Մոդուլային</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 </a:t>
            </a: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ուսումնական</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 </a:t>
            </a: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ծրագր</a:t>
            </a:r>
            <a:r>
              <a:rPr lang="hy-AM" sz="2800" b="1" kern="100" dirty="0">
                <a:solidFill>
                  <a:schemeClr val="accent3">
                    <a:lumMod val="75000"/>
                  </a:schemeClr>
                </a:solidFill>
                <a:ea typeface="GHEA Grapalat" panose="02000506050000020003" pitchFamily="50" charset="0"/>
                <a:cs typeface="GHEA Grapalat" panose="02000506050000020003" pitchFamily="50" charset="0"/>
              </a:rPr>
              <a:t>ի </a:t>
            </a: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անդրադարձ</a:t>
            </a:r>
            <a:r>
              <a:rPr lang="hy-AM" sz="2800" b="1" kern="100" dirty="0">
                <a:solidFill>
                  <a:schemeClr val="accent3">
                    <a:lumMod val="75000"/>
                  </a:schemeClr>
                </a:solidFill>
                <a:effectLst/>
                <a:ea typeface="GHEA Grapalat" panose="02000506050000020003" pitchFamily="50" charset="0"/>
                <a:cs typeface="GHEA Grapalat" panose="02000506050000020003" pitchFamily="50" charset="0"/>
              </a:rPr>
              <a:t>ը</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 </a:t>
            </a: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երեք</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 </a:t>
            </a: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կարևոր</a:t>
            </a:r>
            <a:r>
              <a:rPr lang="ru-RU" sz="2800" b="1" kern="100" dirty="0">
                <a:solidFill>
                  <a:schemeClr val="accent3">
                    <a:lumMod val="75000"/>
                  </a:schemeClr>
                </a:solidFill>
                <a:effectLst/>
                <a:ea typeface="GHEA Grapalat" panose="02000506050000020003" pitchFamily="50" charset="0"/>
                <a:cs typeface="GHEA Grapalat" panose="02000506050000020003" pitchFamily="50" charset="0"/>
              </a:rPr>
              <a:t> </a:t>
            </a:r>
            <a:r>
              <a:rPr lang="ru-RU" sz="2800" b="1" kern="100" dirty="0" err="1">
                <a:solidFill>
                  <a:schemeClr val="accent3">
                    <a:lumMod val="75000"/>
                  </a:schemeClr>
                </a:solidFill>
                <a:effectLst/>
                <a:ea typeface="GHEA Grapalat" panose="02000506050000020003" pitchFamily="50" charset="0"/>
                <a:cs typeface="GHEA Grapalat" panose="02000506050000020003" pitchFamily="50" charset="0"/>
              </a:rPr>
              <a:t>ուղղությունների</a:t>
            </a:r>
            <a:r>
              <a:rPr lang="hy-AM" sz="2800" b="1" kern="100" dirty="0">
                <a:solidFill>
                  <a:schemeClr val="accent3">
                    <a:lumMod val="75000"/>
                  </a:schemeClr>
                </a:solidFill>
                <a:effectLst/>
                <a:ea typeface="GHEA Grapalat" panose="02000506050000020003" pitchFamily="50" charset="0"/>
                <a:cs typeface="GHEA Grapalat" panose="02000506050000020003" pitchFamily="50" charset="0"/>
              </a:rPr>
              <a:t>ն</a:t>
            </a:r>
            <a:endParaRPr lang="en-US" sz="2800" b="1" kern="100" dirty="0">
              <a:solidFill>
                <a:schemeClr val="accent3">
                  <a:lumMod val="75000"/>
                </a:schemeClr>
              </a:solidFill>
              <a:effectLst/>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26A3202A-290F-40F8-B2BF-8600143622AC}"/>
              </a:ext>
            </a:extLst>
          </p:cNvPr>
          <p:cNvSpPr txBox="1"/>
          <p:nvPr/>
        </p:nvSpPr>
        <p:spPr>
          <a:xfrm>
            <a:off x="7742044" y="2023670"/>
            <a:ext cx="2777018" cy="461665"/>
          </a:xfrm>
          <a:prstGeom prst="rect">
            <a:avLst/>
          </a:prstGeom>
          <a:noFill/>
        </p:spPr>
        <p:txBody>
          <a:bodyPr wrap="square" rtlCol="0">
            <a:spAutoFit/>
          </a:bodyPr>
          <a:lstStyle/>
          <a:p>
            <a:pPr lvl="0">
              <a:defRPr/>
            </a:pPr>
            <a:r>
              <a:rPr lang="hy-AM" sz="2400" b="1" dirty="0">
                <a:ea typeface="Noto Sans" panose="020B0502040504020204" pitchFamily="34"/>
                <a:cs typeface="Noto Sans" panose="020B0502040504020204" pitchFamily="34"/>
              </a:rPr>
              <a:t>ԵՍ</a:t>
            </a:r>
            <a:endParaRPr lang="en-GB" sz="2400" b="1" dirty="0">
              <a:ea typeface="Noto Sans" panose="020B0502040504020204" pitchFamily="34"/>
              <a:cs typeface="Noto Sans" panose="020B0502040504020204" pitchFamily="34"/>
            </a:endParaRPr>
          </a:p>
        </p:txBody>
      </p:sp>
      <p:sp>
        <p:nvSpPr>
          <p:cNvPr id="47" name="TextBox 46">
            <a:extLst>
              <a:ext uri="{FF2B5EF4-FFF2-40B4-BE49-F238E27FC236}">
                <a16:creationId xmlns:a16="http://schemas.microsoft.com/office/drawing/2014/main" id="{7E72EB65-9A2A-42FC-AA18-CF1D2DEFF4C6}"/>
              </a:ext>
            </a:extLst>
          </p:cNvPr>
          <p:cNvSpPr txBox="1"/>
          <p:nvPr/>
        </p:nvSpPr>
        <p:spPr>
          <a:xfrm>
            <a:off x="7742044" y="3176061"/>
            <a:ext cx="3829067" cy="830997"/>
          </a:xfrm>
          <a:prstGeom prst="rect">
            <a:avLst/>
          </a:prstGeom>
          <a:noFill/>
        </p:spPr>
        <p:txBody>
          <a:bodyPr wrap="square" rtlCol="0">
            <a:spAutoFit/>
          </a:bodyPr>
          <a:lstStyle/>
          <a:p>
            <a:pPr lvl="0">
              <a:defRPr/>
            </a:pPr>
            <a:r>
              <a:rPr lang="hy-AM" sz="2400" b="1" dirty="0">
                <a:effectLst/>
                <a:ea typeface="GHEA Grapalat" panose="02000506050000020003" pitchFamily="50" charset="0"/>
                <a:cs typeface="GHEA Grapalat" panose="02000506050000020003" pitchFamily="50" charset="0"/>
              </a:rPr>
              <a:t>Ի</a:t>
            </a:r>
            <a:r>
              <a:rPr lang="ru-RU" sz="2400" b="1" dirty="0">
                <a:effectLst/>
                <a:ea typeface="GHEA Grapalat" panose="02000506050000020003" pitchFamily="50" charset="0"/>
                <a:cs typeface="GHEA Grapalat" panose="02000506050000020003" pitchFamily="50" charset="0"/>
              </a:rPr>
              <a:t>մ </a:t>
            </a:r>
            <a:r>
              <a:rPr lang="ru-RU" sz="2400" b="1" dirty="0" err="1">
                <a:effectLst/>
                <a:ea typeface="GHEA Grapalat" panose="02000506050000020003" pitchFamily="50" charset="0"/>
                <a:cs typeface="GHEA Grapalat" panose="02000506050000020003" pitchFamily="50" charset="0"/>
              </a:rPr>
              <a:t>հասակակիցները</a:t>
            </a:r>
            <a:r>
              <a:rPr lang="ru-RU" sz="2400" b="1" dirty="0">
                <a:effectLst/>
                <a:ea typeface="GHEA Grapalat" panose="02000506050000020003" pitchFamily="50" charset="0"/>
                <a:cs typeface="GHEA Grapalat" panose="02000506050000020003" pitchFamily="50" charset="0"/>
              </a:rPr>
              <a:t> և </a:t>
            </a:r>
            <a:r>
              <a:rPr lang="ru-RU" sz="2400" b="1" dirty="0" err="1">
                <a:effectLst/>
                <a:ea typeface="GHEA Grapalat" panose="02000506050000020003" pitchFamily="50" charset="0"/>
                <a:cs typeface="GHEA Grapalat" panose="02000506050000020003" pitchFamily="50" charset="0"/>
              </a:rPr>
              <a:t>ընտանիքը</a:t>
            </a:r>
            <a:r>
              <a:rPr lang="ru-RU" sz="2400" b="1" dirty="0">
                <a:effectLst/>
                <a:ea typeface="GHEA Grapalat" panose="02000506050000020003" pitchFamily="50" charset="0"/>
                <a:cs typeface="GHEA Grapalat" panose="02000506050000020003" pitchFamily="50" charset="0"/>
              </a:rPr>
              <a:t> </a:t>
            </a:r>
            <a:endParaRPr lang="en-GB" sz="2800" b="1" dirty="0">
              <a:ea typeface="Noto Sans" panose="020B0502040504020204" pitchFamily="34"/>
              <a:cs typeface="Noto Sans" panose="020B0502040504020204" pitchFamily="34"/>
            </a:endParaRPr>
          </a:p>
        </p:txBody>
      </p:sp>
      <p:sp>
        <p:nvSpPr>
          <p:cNvPr id="49" name="TextBox 48">
            <a:extLst>
              <a:ext uri="{FF2B5EF4-FFF2-40B4-BE49-F238E27FC236}">
                <a16:creationId xmlns:a16="http://schemas.microsoft.com/office/drawing/2014/main" id="{E5F7063C-F4D4-4AA3-AB81-0A82327D4988}"/>
              </a:ext>
            </a:extLst>
          </p:cNvPr>
          <p:cNvSpPr txBox="1"/>
          <p:nvPr/>
        </p:nvSpPr>
        <p:spPr>
          <a:xfrm>
            <a:off x="7742044" y="4646154"/>
            <a:ext cx="2777018" cy="461665"/>
          </a:xfrm>
          <a:prstGeom prst="rect">
            <a:avLst/>
          </a:prstGeom>
          <a:noFill/>
        </p:spPr>
        <p:txBody>
          <a:bodyPr wrap="square" rtlCol="0">
            <a:spAutoFit/>
          </a:bodyPr>
          <a:lstStyle/>
          <a:p>
            <a:pPr lvl="0">
              <a:defRPr/>
            </a:pPr>
            <a:r>
              <a:rPr lang="ru-RU" sz="2400" b="1" dirty="0" err="1">
                <a:effectLst/>
                <a:ea typeface="GHEA Grapalat" panose="02000506050000020003" pitchFamily="50" charset="0"/>
                <a:cs typeface="GHEA Grapalat" panose="02000506050000020003" pitchFamily="50" charset="0"/>
              </a:rPr>
              <a:t>Իմ</a:t>
            </a:r>
            <a:r>
              <a:rPr lang="ru-RU" sz="2400" b="1" dirty="0">
                <a:effectLst/>
                <a:ea typeface="GHEA Grapalat" panose="02000506050000020003" pitchFamily="50" charset="0"/>
                <a:cs typeface="GHEA Grapalat" panose="02000506050000020003" pitchFamily="50" charset="0"/>
              </a:rPr>
              <a:t> </a:t>
            </a:r>
            <a:r>
              <a:rPr lang="ru-RU" sz="2400" b="1" dirty="0" err="1">
                <a:effectLst/>
                <a:ea typeface="GHEA Grapalat" panose="02000506050000020003" pitchFamily="50" charset="0"/>
                <a:cs typeface="GHEA Grapalat" panose="02000506050000020003" pitchFamily="50" charset="0"/>
              </a:rPr>
              <a:t>համայնքը</a:t>
            </a:r>
            <a:r>
              <a:rPr lang="ru-RU" sz="2400" b="1" dirty="0">
                <a:effectLst/>
                <a:ea typeface="GHEA Grapalat" panose="02000506050000020003" pitchFamily="50" charset="0"/>
                <a:cs typeface="GHEA Grapalat" panose="02000506050000020003" pitchFamily="50" charset="0"/>
              </a:rPr>
              <a:t> </a:t>
            </a:r>
            <a:endParaRPr lang="en-GB" sz="2800" b="1" dirty="0">
              <a:ea typeface="Noto Sans" panose="020B0502040504020204" pitchFamily="34"/>
              <a:cs typeface="Noto Sans" panose="020B0502040504020204" pitchFamily="34"/>
            </a:endParaRPr>
          </a:p>
        </p:txBody>
      </p:sp>
      <p:grpSp>
        <p:nvGrpSpPr>
          <p:cNvPr id="44" name="Group 43">
            <a:extLst>
              <a:ext uri="{FF2B5EF4-FFF2-40B4-BE49-F238E27FC236}">
                <a16:creationId xmlns:a16="http://schemas.microsoft.com/office/drawing/2014/main" id="{A20C14E5-0521-4616-BB2B-95BE44B3CF5B}"/>
              </a:ext>
            </a:extLst>
          </p:cNvPr>
          <p:cNvGrpSpPr/>
          <p:nvPr/>
        </p:nvGrpSpPr>
        <p:grpSpPr>
          <a:xfrm>
            <a:off x="6786694" y="3209549"/>
            <a:ext cx="660464" cy="657690"/>
            <a:chOff x="6493081" y="1742364"/>
            <a:chExt cx="660464" cy="657690"/>
          </a:xfrm>
        </p:grpSpPr>
        <p:sp>
          <p:nvSpPr>
            <p:cNvPr id="45" name="Oval 44">
              <a:extLst>
                <a:ext uri="{FF2B5EF4-FFF2-40B4-BE49-F238E27FC236}">
                  <a16:creationId xmlns:a16="http://schemas.microsoft.com/office/drawing/2014/main" id="{5F419DD8-EE5D-426C-A231-E00B33B9FD45}"/>
                </a:ext>
              </a:extLst>
            </p:cNvPr>
            <p:cNvSpPr>
              <a:spLocks noChangeArrowheads="1"/>
            </p:cNvSpPr>
            <p:nvPr/>
          </p:nvSpPr>
          <p:spPr bwMode="auto">
            <a:xfrm>
              <a:off x="6493081" y="1742364"/>
              <a:ext cx="660464" cy="65769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Rectangle: Rounded Corners 45">
              <a:extLst>
                <a:ext uri="{FF2B5EF4-FFF2-40B4-BE49-F238E27FC236}">
                  <a16:creationId xmlns:a16="http://schemas.microsoft.com/office/drawing/2014/main" id="{90823FCD-7C13-4CBD-8C25-0252F0CEF3DD}"/>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3AA6E582-DD30-440C-91AE-3ACEA61B5424}"/>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F4BBB1DA-9563-4718-B45B-A5426919B00B}"/>
              </a:ext>
            </a:extLst>
          </p:cNvPr>
          <p:cNvGrpSpPr/>
          <p:nvPr/>
        </p:nvGrpSpPr>
        <p:grpSpPr>
          <a:xfrm>
            <a:off x="6786694" y="4444003"/>
            <a:ext cx="660464" cy="657690"/>
            <a:chOff x="6493081" y="1742364"/>
            <a:chExt cx="660464" cy="657690"/>
          </a:xfrm>
        </p:grpSpPr>
        <p:sp>
          <p:nvSpPr>
            <p:cNvPr id="51" name="Oval 50">
              <a:extLst>
                <a:ext uri="{FF2B5EF4-FFF2-40B4-BE49-F238E27FC236}">
                  <a16:creationId xmlns:a16="http://schemas.microsoft.com/office/drawing/2014/main" id="{2753F64B-60D0-4065-9806-43DA089B89F9}"/>
                </a:ext>
              </a:extLst>
            </p:cNvPr>
            <p:cNvSpPr>
              <a:spLocks noChangeArrowheads="1"/>
            </p:cNvSpPr>
            <p:nvPr/>
          </p:nvSpPr>
          <p:spPr bwMode="auto">
            <a:xfrm>
              <a:off x="6493081" y="1742364"/>
              <a:ext cx="660464" cy="65769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Rectangle: Rounded Corners 51">
              <a:extLst>
                <a:ext uri="{FF2B5EF4-FFF2-40B4-BE49-F238E27FC236}">
                  <a16:creationId xmlns:a16="http://schemas.microsoft.com/office/drawing/2014/main" id="{F751C2DB-04BE-4AF9-B978-0FC4D860963D}"/>
                </a:ext>
              </a:extLst>
            </p:cNvPr>
            <p:cNvSpPr/>
            <p:nvPr/>
          </p:nvSpPr>
          <p:spPr>
            <a:xfrm rot="2700000">
              <a:off x="6651394" y="2069258"/>
              <a:ext cx="205179" cy="95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65A953E8-082A-4094-A00B-47A2F4F2F96D}"/>
                </a:ext>
              </a:extLst>
            </p:cNvPr>
            <p:cNvSpPr/>
            <p:nvPr/>
          </p:nvSpPr>
          <p:spPr>
            <a:xfrm rot="8100000">
              <a:off x="6714042" y="2021725"/>
              <a:ext cx="339627" cy="95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2388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2B524271-8094-40F2-90EE-FC1AF7538049}"/>
              </a:ext>
            </a:extLst>
          </p:cNvPr>
          <p:cNvSpPr/>
          <p:nvPr/>
        </p:nvSpPr>
        <p:spPr>
          <a:xfrm>
            <a:off x="5053112" y="2459006"/>
            <a:ext cx="3346836" cy="225127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000" b="1" kern="100" dirty="0">
                <a:solidFill>
                  <a:schemeClr val="tx1"/>
                </a:solidFill>
                <a:effectLst/>
                <a:latin typeface="+mn-lt"/>
                <a:ea typeface="GHEA Grapalat" panose="02000506050000020003" pitchFamily="50" charset="0"/>
                <a:cs typeface="GHEA Grapalat" panose="02000506050000020003" pitchFamily="50" charset="0"/>
              </a:rPr>
              <a:t>Գործունեության տեսակները</a:t>
            </a:r>
            <a:endParaRPr kumimoji="0" lang="en-US" sz="20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19" name="Oval 18">
            <a:extLst>
              <a:ext uri="{FF2B5EF4-FFF2-40B4-BE49-F238E27FC236}">
                <a16:creationId xmlns:a16="http://schemas.microsoft.com/office/drawing/2014/main" id="{588723D4-103C-4E7C-B21A-974475E5DFDA}"/>
              </a:ext>
            </a:extLst>
          </p:cNvPr>
          <p:cNvSpPr/>
          <p:nvPr/>
        </p:nvSpPr>
        <p:spPr>
          <a:xfrm>
            <a:off x="7629537" y="361685"/>
            <a:ext cx="2888980" cy="1605714"/>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hy-AM" sz="18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Տիկնիկային </a:t>
            </a:r>
            <a:endParaRPr lang="en-US" sz="18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endParaRPr>
          </a:p>
          <a:p>
            <a:pPr algn="ctr"/>
            <a:r>
              <a:rPr lang="hy-AM" sz="18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գործունեություն</a:t>
            </a:r>
            <a:endParaRPr lang="en-US" dirty="0">
              <a:solidFill>
                <a:schemeClr val="bg1"/>
              </a:solidFill>
            </a:endParaRPr>
          </a:p>
        </p:txBody>
      </p:sp>
      <p:sp>
        <p:nvSpPr>
          <p:cNvPr id="20" name="Oval 19">
            <a:extLst>
              <a:ext uri="{FF2B5EF4-FFF2-40B4-BE49-F238E27FC236}">
                <a16:creationId xmlns:a16="http://schemas.microsoft.com/office/drawing/2014/main" id="{52D7DEAE-AC4B-4BB6-BEE9-F6967B5004F7}"/>
              </a:ext>
            </a:extLst>
          </p:cNvPr>
          <p:cNvSpPr/>
          <p:nvPr/>
        </p:nvSpPr>
        <p:spPr>
          <a:xfrm rot="20507043">
            <a:off x="2950807" y="264965"/>
            <a:ext cx="3662447" cy="18404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b="1" i="1" kern="100">
                <a:effectLst/>
                <a:latin typeface="GHEA Grapalat" panose="02000506050000020003" pitchFamily="50" charset="0"/>
                <a:ea typeface="GHEA Grapalat" panose="02000506050000020003" pitchFamily="50" charset="0"/>
                <a:cs typeface="GHEA Grapalat" panose="02000506050000020003" pitchFamily="50" charset="0"/>
              </a:rPr>
              <a:t>Ստեղծագործական</a:t>
            </a:r>
            <a:endParaRPr lang="en-US" b="1" i="1" kern="100" dirty="0">
              <a:effectLst/>
              <a:latin typeface="GHEA Grapalat" panose="02000506050000020003" pitchFamily="50" charset="0"/>
              <a:ea typeface="GHEA Grapalat" panose="02000506050000020003" pitchFamily="50" charset="0"/>
              <a:cs typeface="GHEA Grapalat" panose="02000506050000020003" pitchFamily="50" charset="0"/>
            </a:endParaRPr>
          </a:p>
          <a:p>
            <a:pPr algn="ctr"/>
            <a:r>
              <a:rPr lang="hy-AM" b="1" i="1" kern="100" dirty="0">
                <a:effectLst/>
                <a:latin typeface="GHEA Grapalat" panose="02000506050000020003" pitchFamily="50" charset="0"/>
                <a:ea typeface="GHEA Grapalat" panose="02000506050000020003" pitchFamily="50" charset="0"/>
                <a:cs typeface="GHEA Grapalat" panose="02000506050000020003" pitchFamily="50" charset="0"/>
              </a:rPr>
              <a:t>գործունեություն</a:t>
            </a:r>
            <a:r>
              <a:rPr lang="ru-RU" kern="100" dirty="0">
                <a:effectLst/>
                <a:latin typeface="Noto Sans Symbols"/>
                <a:ea typeface="Noto Sans Symbols"/>
                <a:cs typeface="Noto Sans Symbols"/>
              </a:rPr>
              <a:t> </a:t>
            </a:r>
            <a:endParaRPr lang="en-US" sz="1600" dirty="0"/>
          </a:p>
        </p:txBody>
      </p:sp>
      <p:sp>
        <p:nvSpPr>
          <p:cNvPr id="22" name="Oval 21">
            <a:extLst>
              <a:ext uri="{FF2B5EF4-FFF2-40B4-BE49-F238E27FC236}">
                <a16:creationId xmlns:a16="http://schemas.microsoft.com/office/drawing/2014/main" id="{BC025FF3-533F-440A-A699-9780510E9D2B}"/>
              </a:ext>
            </a:extLst>
          </p:cNvPr>
          <p:cNvSpPr/>
          <p:nvPr/>
        </p:nvSpPr>
        <p:spPr>
          <a:xfrm>
            <a:off x="5314233" y="5155945"/>
            <a:ext cx="3175792" cy="165868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hy-AM" sz="1800" b="1" i="1" kern="100">
                <a:effectLst/>
                <a:latin typeface="GHEA Grapalat" panose="02000506050000020003" pitchFamily="50" charset="0"/>
                <a:ea typeface="GHEA Grapalat" panose="02000506050000020003" pitchFamily="50" charset="0"/>
                <a:cs typeface="GHEA Grapalat" panose="02000506050000020003" pitchFamily="50" charset="0"/>
              </a:rPr>
              <a:t>Երաժշտական գործունեություն</a:t>
            </a:r>
            <a:endParaRPr lang="en-US"/>
          </a:p>
        </p:txBody>
      </p:sp>
      <p:cxnSp>
        <p:nvCxnSpPr>
          <p:cNvPr id="23" name="Straight Connector 22">
            <a:extLst>
              <a:ext uri="{FF2B5EF4-FFF2-40B4-BE49-F238E27FC236}">
                <a16:creationId xmlns:a16="http://schemas.microsoft.com/office/drawing/2014/main" id="{32626597-5B9D-4A3F-9240-57BCA99E6FB9}"/>
              </a:ext>
            </a:extLst>
          </p:cNvPr>
          <p:cNvCxnSpPr>
            <a:cxnSpLocks/>
          </p:cNvCxnSpPr>
          <p:nvPr/>
        </p:nvCxnSpPr>
        <p:spPr>
          <a:xfrm>
            <a:off x="6841518" y="4710278"/>
            <a:ext cx="0" cy="445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C90A871-37C6-45AC-86D8-93631FBF9D23}"/>
              </a:ext>
            </a:extLst>
          </p:cNvPr>
          <p:cNvCxnSpPr>
            <a:cxnSpLocks/>
          </p:cNvCxnSpPr>
          <p:nvPr/>
        </p:nvCxnSpPr>
        <p:spPr>
          <a:xfrm>
            <a:off x="5269660" y="1938208"/>
            <a:ext cx="461289" cy="7486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DBD1A83-4842-4CAB-9F8C-0EEDC43AA5D6}"/>
              </a:ext>
            </a:extLst>
          </p:cNvPr>
          <p:cNvSpPr/>
          <p:nvPr/>
        </p:nvSpPr>
        <p:spPr>
          <a:xfrm rot="20900587">
            <a:off x="188955" y="4866337"/>
            <a:ext cx="3007427" cy="15505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1800" b="1" i="1" kern="100">
                <a:effectLst/>
                <a:latin typeface="GHEA Grapalat" panose="02000506050000020003" pitchFamily="50" charset="0"/>
                <a:ea typeface="GHEA Grapalat" panose="02000506050000020003" pitchFamily="50" charset="0"/>
                <a:cs typeface="GHEA Grapalat" panose="02000506050000020003" pitchFamily="50" charset="0"/>
              </a:rPr>
              <a:t>Խաղային, աշխատանքային գործունեություն</a:t>
            </a:r>
            <a:endParaRPr lang="en-US"/>
          </a:p>
        </p:txBody>
      </p:sp>
      <p:cxnSp>
        <p:nvCxnSpPr>
          <p:cNvPr id="27" name="Straight Connector 26">
            <a:extLst>
              <a:ext uri="{FF2B5EF4-FFF2-40B4-BE49-F238E27FC236}">
                <a16:creationId xmlns:a16="http://schemas.microsoft.com/office/drawing/2014/main" id="{B83352A3-3A2E-45E6-9413-9F1F5D78E94F}"/>
              </a:ext>
            </a:extLst>
          </p:cNvPr>
          <p:cNvCxnSpPr>
            <a:cxnSpLocks/>
          </p:cNvCxnSpPr>
          <p:nvPr/>
        </p:nvCxnSpPr>
        <p:spPr>
          <a:xfrm flipV="1">
            <a:off x="3150584" y="4239960"/>
            <a:ext cx="2139289" cy="9911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F78839C-D87E-425B-8424-5E91D36D6209}"/>
              </a:ext>
            </a:extLst>
          </p:cNvPr>
          <p:cNvSpPr/>
          <p:nvPr/>
        </p:nvSpPr>
        <p:spPr>
          <a:xfrm>
            <a:off x="63325" y="1858931"/>
            <a:ext cx="2941447" cy="1871784"/>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hy-AM"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Հանգստացնող</a:t>
            </a:r>
            <a:r>
              <a:rPr lang="hy-AM" sz="16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 </a:t>
            </a:r>
            <a:endParaRPr lang="en-US" sz="16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endParaRPr>
          </a:p>
          <a:p>
            <a:r>
              <a:rPr lang="hy-AM"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գործունեություն</a:t>
            </a:r>
            <a:endParaRPr lang="en-US" sz="1600" dirty="0">
              <a:solidFill>
                <a:schemeClr val="bg1"/>
              </a:solidFill>
            </a:endParaRPr>
          </a:p>
        </p:txBody>
      </p:sp>
      <p:cxnSp>
        <p:nvCxnSpPr>
          <p:cNvPr id="29" name="Straight Connector 28">
            <a:extLst>
              <a:ext uri="{FF2B5EF4-FFF2-40B4-BE49-F238E27FC236}">
                <a16:creationId xmlns:a16="http://schemas.microsoft.com/office/drawing/2014/main" id="{AD563D1C-C5C6-4305-8EB7-9D8DD34F172A}"/>
              </a:ext>
            </a:extLst>
          </p:cNvPr>
          <p:cNvCxnSpPr>
            <a:cxnSpLocks/>
          </p:cNvCxnSpPr>
          <p:nvPr/>
        </p:nvCxnSpPr>
        <p:spPr>
          <a:xfrm>
            <a:off x="3004772" y="2970241"/>
            <a:ext cx="2048340" cy="4587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B8C3651-BE0D-49E2-87DE-0EE034910483}"/>
              </a:ext>
            </a:extLst>
          </p:cNvPr>
          <p:cNvSpPr txBox="1"/>
          <p:nvPr/>
        </p:nvSpPr>
        <p:spPr>
          <a:xfrm>
            <a:off x="9349315" y="2686874"/>
            <a:ext cx="944032" cy="400110"/>
          </a:xfrm>
          <a:prstGeom prst="rect">
            <a:avLst/>
          </a:prstGeom>
          <a:noFill/>
        </p:spPr>
        <p:txBody>
          <a:bodyPr wrap="square" rtlCol="0">
            <a:spAutoFit/>
          </a:bodyPr>
          <a:lstStyle/>
          <a:p>
            <a:pPr lvl="0" algn="ctr">
              <a:defRPr/>
            </a:pPr>
            <a:r>
              <a:rPr lang="en-US" sz="1000" dirty="0">
                <a:solidFill>
                  <a:schemeClr val="bg1"/>
                </a:solidFill>
                <a:latin typeface="Open Sans" panose="020B0606030504020204" pitchFamily="34" charset="0"/>
              </a:rPr>
              <a:t>Your Text Here</a:t>
            </a:r>
            <a:endParaRPr kumimoji="0" lang="en-GB" sz="1000" i="0" u="none" strike="noStrike" kern="1200" cap="none" spc="0" normalizeH="0" baseline="0" noProof="0" dirty="0">
              <a:ln>
                <a:noFill/>
              </a:ln>
              <a:solidFill>
                <a:schemeClr val="bg1"/>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1" name="TextBox 30">
            <a:extLst>
              <a:ext uri="{FF2B5EF4-FFF2-40B4-BE49-F238E27FC236}">
                <a16:creationId xmlns:a16="http://schemas.microsoft.com/office/drawing/2014/main" id="{457ACA89-1628-409D-A3E1-9401DF5A6715}"/>
              </a:ext>
            </a:extLst>
          </p:cNvPr>
          <p:cNvSpPr txBox="1"/>
          <p:nvPr/>
        </p:nvSpPr>
        <p:spPr>
          <a:xfrm>
            <a:off x="7821810" y="5395385"/>
            <a:ext cx="944032" cy="246221"/>
          </a:xfrm>
          <a:prstGeom prst="rect">
            <a:avLst/>
          </a:prstGeom>
          <a:noFill/>
        </p:spPr>
        <p:txBody>
          <a:bodyPr wrap="square" rtlCol="0">
            <a:spAutoFit/>
          </a:bodyPr>
          <a:lstStyle/>
          <a:p>
            <a:pPr lvl="0" algn="ctr">
              <a:defRPr/>
            </a:pPr>
            <a:endParaRPr kumimoji="0" lang="en-GB" sz="1000" i="0" u="none" strike="noStrike" kern="1200" cap="none" spc="0" normalizeH="0" baseline="0" noProof="0" dirty="0">
              <a:ln>
                <a:noFill/>
              </a:ln>
              <a:solidFill>
                <a:schemeClr val="bg1"/>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2" name="Oval 31">
            <a:extLst>
              <a:ext uri="{FF2B5EF4-FFF2-40B4-BE49-F238E27FC236}">
                <a16:creationId xmlns:a16="http://schemas.microsoft.com/office/drawing/2014/main" id="{8C2E1D37-4D8E-4C04-B357-9D5CBD675797}"/>
              </a:ext>
            </a:extLst>
          </p:cNvPr>
          <p:cNvSpPr/>
          <p:nvPr/>
        </p:nvSpPr>
        <p:spPr>
          <a:xfrm rot="21416594">
            <a:off x="9104923" y="2891205"/>
            <a:ext cx="3067143" cy="1679020"/>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hy-AM" sz="18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Դրամատիկական</a:t>
            </a:r>
            <a:endParaRPr lang="en-US" sz="18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endParaRPr>
          </a:p>
          <a:p>
            <a:r>
              <a:rPr lang="hy-AM" sz="1800" b="1" i="1"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 գործունեություն</a:t>
            </a:r>
            <a:endParaRPr lang="en-US" dirty="0">
              <a:solidFill>
                <a:schemeClr val="bg1"/>
              </a:solidFill>
            </a:endParaRPr>
          </a:p>
        </p:txBody>
      </p:sp>
      <p:cxnSp>
        <p:nvCxnSpPr>
          <p:cNvPr id="33" name="Straight Connector 32">
            <a:extLst>
              <a:ext uri="{FF2B5EF4-FFF2-40B4-BE49-F238E27FC236}">
                <a16:creationId xmlns:a16="http://schemas.microsoft.com/office/drawing/2014/main" id="{8C274D95-B092-47FB-8129-BE88961BDE8F}"/>
              </a:ext>
            </a:extLst>
          </p:cNvPr>
          <p:cNvCxnSpPr>
            <a:cxnSpLocks/>
            <a:endCxn id="32" idx="2"/>
          </p:cNvCxnSpPr>
          <p:nvPr/>
        </p:nvCxnSpPr>
        <p:spPr>
          <a:xfrm>
            <a:off x="8399948" y="3730715"/>
            <a:ext cx="707157" cy="81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68C7CA-710E-41D8-B0BE-0506063E7038}"/>
              </a:ext>
            </a:extLst>
          </p:cNvPr>
          <p:cNvCxnSpPr>
            <a:cxnSpLocks/>
          </p:cNvCxnSpPr>
          <p:nvPr/>
        </p:nvCxnSpPr>
        <p:spPr>
          <a:xfrm flipH="1">
            <a:off x="7413998" y="1702055"/>
            <a:ext cx="563012" cy="8685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183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552423-C72B-4A95-9119-FFC4DFFA55DC}"/>
              </a:ext>
            </a:extLst>
          </p:cNvPr>
          <p:cNvSpPr/>
          <p:nvPr/>
        </p:nvSpPr>
        <p:spPr>
          <a:xfrm>
            <a:off x="919901" y="1212041"/>
            <a:ext cx="1765991" cy="889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F1D805-2D1F-4B3D-BC31-CAD12306FA66}"/>
              </a:ext>
            </a:extLst>
          </p:cNvPr>
          <p:cNvSpPr/>
          <p:nvPr/>
        </p:nvSpPr>
        <p:spPr>
          <a:xfrm>
            <a:off x="919901" y="2675080"/>
            <a:ext cx="1765991" cy="889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D9DC24-5123-4BE4-B1E3-143DD5D9C4D1}"/>
              </a:ext>
            </a:extLst>
          </p:cNvPr>
          <p:cNvSpPr/>
          <p:nvPr/>
        </p:nvSpPr>
        <p:spPr>
          <a:xfrm>
            <a:off x="9610836" y="3516855"/>
            <a:ext cx="1765991" cy="889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9EEDC7D-502B-424E-AB09-5ACD99C20D7C}"/>
              </a:ext>
            </a:extLst>
          </p:cNvPr>
          <p:cNvSpPr txBox="1"/>
          <p:nvPr/>
        </p:nvSpPr>
        <p:spPr>
          <a:xfrm>
            <a:off x="2972701" y="1054934"/>
            <a:ext cx="1851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400" b="1" dirty="0">
                <a:solidFill>
                  <a:schemeClr val="accent5">
                    <a:lumMod val="75000"/>
                  </a:schemeClr>
                </a:solidFill>
                <a:latin typeface="Noto Sans" panose="020B0502040504020204" pitchFamily="34"/>
                <a:ea typeface="Noto Sans" panose="020B0502040504020204" pitchFamily="34"/>
                <a:cs typeface="Noto Sans" panose="020B0502040504020204" pitchFamily="34"/>
              </a:rPr>
              <a:t>Մոդուլ 4</a:t>
            </a:r>
            <a:endParaRPr kumimoji="0" lang="en-GB" sz="2400" b="1" i="0" u="none" strike="noStrike" kern="1200" cap="none" spc="0" normalizeH="0" baseline="0" noProof="0" dirty="0">
              <a:ln>
                <a:noFill/>
              </a:ln>
              <a:solidFill>
                <a:schemeClr val="accent5">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9" name="Rectangle 18">
            <a:extLst>
              <a:ext uri="{FF2B5EF4-FFF2-40B4-BE49-F238E27FC236}">
                <a16:creationId xmlns:a16="http://schemas.microsoft.com/office/drawing/2014/main" id="{1C7BCC87-5D10-4433-846A-15E995EC2E63}"/>
              </a:ext>
            </a:extLst>
          </p:cNvPr>
          <p:cNvSpPr/>
          <p:nvPr/>
        </p:nvSpPr>
        <p:spPr>
          <a:xfrm>
            <a:off x="9610836" y="4979894"/>
            <a:ext cx="1765991" cy="889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4CEC9D-7B8D-4ECE-9256-3279957EB883}"/>
              </a:ext>
            </a:extLst>
          </p:cNvPr>
          <p:cNvSpPr/>
          <p:nvPr/>
        </p:nvSpPr>
        <p:spPr>
          <a:xfrm>
            <a:off x="7410672" y="2847630"/>
            <a:ext cx="1765991" cy="88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BDD9D5-0DEB-40A5-B647-E7B5289905F1}"/>
              </a:ext>
            </a:extLst>
          </p:cNvPr>
          <p:cNvSpPr/>
          <p:nvPr/>
        </p:nvSpPr>
        <p:spPr>
          <a:xfrm>
            <a:off x="7410672" y="4310669"/>
            <a:ext cx="1765991" cy="889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BCE23-9299-4C35-820E-6B551DADC028}"/>
              </a:ext>
            </a:extLst>
          </p:cNvPr>
          <p:cNvSpPr/>
          <p:nvPr/>
        </p:nvSpPr>
        <p:spPr>
          <a:xfrm>
            <a:off x="5258493" y="2218795"/>
            <a:ext cx="1765991" cy="889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7A145EB-935D-4E43-8A36-21F242496655}"/>
              </a:ext>
            </a:extLst>
          </p:cNvPr>
          <p:cNvSpPr/>
          <p:nvPr/>
        </p:nvSpPr>
        <p:spPr>
          <a:xfrm>
            <a:off x="5258493" y="3681834"/>
            <a:ext cx="1765991" cy="889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FD2CFA-34C1-46EC-B9D1-A5F4687ADA76}"/>
              </a:ext>
            </a:extLst>
          </p:cNvPr>
          <p:cNvSpPr/>
          <p:nvPr/>
        </p:nvSpPr>
        <p:spPr>
          <a:xfrm>
            <a:off x="3058227" y="1684306"/>
            <a:ext cx="1765991" cy="889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513E4BD-AC4D-4F8B-BFD8-23E8DDD3CD32}"/>
              </a:ext>
            </a:extLst>
          </p:cNvPr>
          <p:cNvSpPr/>
          <p:nvPr/>
        </p:nvSpPr>
        <p:spPr>
          <a:xfrm>
            <a:off x="3058227" y="3147345"/>
            <a:ext cx="1765991" cy="889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1">
            <a:extLst>
              <a:ext uri="{FF2B5EF4-FFF2-40B4-BE49-F238E27FC236}">
                <a16:creationId xmlns:a16="http://schemas.microsoft.com/office/drawing/2014/main" id="{B7186F97-8810-4331-9000-1399DD6C2135}"/>
              </a:ext>
            </a:extLst>
          </p:cNvPr>
          <p:cNvSpPr/>
          <p:nvPr/>
        </p:nvSpPr>
        <p:spPr>
          <a:xfrm rot="17152435">
            <a:off x="5841834" y="-1031612"/>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9D032DA-E856-45D5-A017-0736C63549D1}"/>
              </a:ext>
            </a:extLst>
          </p:cNvPr>
          <p:cNvSpPr/>
          <p:nvPr/>
        </p:nvSpPr>
        <p:spPr>
          <a:xfrm>
            <a:off x="3538350" y="4172676"/>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7F89836-5501-4F22-B8BE-0337ADF9F377}"/>
              </a:ext>
            </a:extLst>
          </p:cNvPr>
          <p:cNvSpPr/>
          <p:nvPr/>
        </p:nvSpPr>
        <p:spPr>
          <a:xfrm>
            <a:off x="1449617" y="3586353"/>
            <a:ext cx="692682" cy="368927"/>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26BEC3F-7A8B-48AD-8606-27260BA1D0EB}"/>
              </a:ext>
            </a:extLst>
          </p:cNvPr>
          <p:cNvSpPr/>
          <p:nvPr/>
        </p:nvSpPr>
        <p:spPr>
          <a:xfrm>
            <a:off x="5566438" y="4842539"/>
            <a:ext cx="1055521" cy="56217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92DB33B-A8FA-476D-A63D-9AD524B87E71}"/>
              </a:ext>
            </a:extLst>
          </p:cNvPr>
          <p:cNvSpPr/>
          <p:nvPr/>
        </p:nvSpPr>
        <p:spPr>
          <a:xfrm>
            <a:off x="7666666" y="5306838"/>
            <a:ext cx="1254246" cy="668022"/>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550EA84-0C71-4B06-AC91-3444EB550177}"/>
              </a:ext>
            </a:extLst>
          </p:cNvPr>
          <p:cNvSpPr/>
          <p:nvPr/>
        </p:nvSpPr>
        <p:spPr>
          <a:xfrm>
            <a:off x="9783029" y="5848541"/>
            <a:ext cx="1445002" cy="76962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F1D05D3-616F-4C00-BFB1-EB2B5645EAA9}"/>
              </a:ext>
            </a:extLst>
          </p:cNvPr>
          <p:cNvSpPr/>
          <p:nvPr/>
        </p:nvSpPr>
        <p:spPr>
          <a:xfrm>
            <a:off x="10403314" y="4990368"/>
            <a:ext cx="175088" cy="1247465"/>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FF7371B3-75E3-4428-904C-328E832F696D}"/>
              </a:ext>
            </a:extLst>
          </p:cNvPr>
          <p:cNvSpPr/>
          <p:nvPr/>
        </p:nvSpPr>
        <p:spPr>
          <a:xfrm>
            <a:off x="8234809" y="4345826"/>
            <a:ext cx="137077" cy="1311954"/>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908F26F5-BEDE-427D-BDB8-3C00BA09CA88}"/>
              </a:ext>
            </a:extLst>
          </p:cNvPr>
          <p:cNvSpPr/>
          <p:nvPr/>
        </p:nvSpPr>
        <p:spPr>
          <a:xfrm>
            <a:off x="6094199" y="3684729"/>
            <a:ext cx="110067" cy="143890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524B0AF6-8CC6-40EA-B6B5-00D4C19DA05C}"/>
              </a:ext>
            </a:extLst>
          </p:cNvPr>
          <p:cNvSpPr/>
          <p:nvPr/>
        </p:nvSpPr>
        <p:spPr>
          <a:xfrm>
            <a:off x="3890045" y="3147345"/>
            <a:ext cx="110067" cy="1272498"/>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F34AA0A6-2559-4BB6-B52E-9EF6F9A2AE64}"/>
              </a:ext>
            </a:extLst>
          </p:cNvPr>
          <p:cNvSpPr/>
          <p:nvPr/>
        </p:nvSpPr>
        <p:spPr>
          <a:xfrm>
            <a:off x="1731259" y="2697193"/>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63AF513E-FEDA-4E0E-BF75-5A349471EC83}"/>
              </a:ext>
            </a:extLst>
          </p:cNvPr>
          <p:cNvSpPr txBox="1"/>
          <p:nvPr/>
        </p:nvSpPr>
        <p:spPr>
          <a:xfrm>
            <a:off x="5240937" y="2593525"/>
            <a:ext cx="1931097" cy="923330"/>
          </a:xfrm>
          <a:prstGeom prst="rect">
            <a:avLst/>
          </a:prstGeom>
          <a:noFill/>
        </p:spPr>
        <p:txBody>
          <a:bodyPr wrap="square" rtlCol="0">
            <a:spAutoFit/>
          </a:bodyPr>
          <a:lstStyle/>
          <a:p>
            <a:pPr algn="ctr">
              <a:defRPr/>
            </a:pPr>
            <a:r>
              <a:rPr lang="hy-AM" sz="1800" kern="100" dirty="0">
                <a:effectLst/>
                <a:ea typeface="GHEA Grapalat" panose="02000506050000020003" pitchFamily="50" charset="0"/>
                <a:cs typeface="Calama"/>
              </a:rPr>
              <a:t>Հույզերի և զգացմունքների կառավարում</a:t>
            </a:r>
            <a:endParaRPr lang="en-US" sz="1800" kern="100" dirty="0">
              <a:effectLst/>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8A7EB412-071C-4F14-A294-0C136B6F4680}"/>
              </a:ext>
            </a:extLst>
          </p:cNvPr>
          <p:cNvSpPr txBox="1"/>
          <p:nvPr/>
        </p:nvSpPr>
        <p:spPr>
          <a:xfrm>
            <a:off x="2399498" y="85996"/>
            <a:ext cx="9673702" cy="545727"/>
          </a:xfrm>
          <a:prstGeom prst="rect">
            <a:avLst/>
          </a:prstGeom>
          <a:noFill/>
        </p:spPr>
        <p:txBody>
          <a:bodyPr wrap="square" rtlCol="0">
            <a:spAutoFit/>
          </a:bodyPr>
          <a:lstStyle/>
          <a:p>
            <a:pPr algn="r">
              <a:lnSpc>
                <a:spcPct val="115000"/>
              </a:lnSpc>
              <a:spcBef>
                <a:spcPts val="1200"/>
              </a:spcBef>
            </a:pP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Մոդուլային</a:t>
            </a:r>
            <a:r>
              <a:rPr lang="ru-RU" sz="2800" b="1" kern="100" dirty="0">
                <a:solidFill>
                  <a:schemeClr val="tx2">
                    <a:lumMod val="65000"/>
                    <a:lumOff val="35000"/>
                  </a:schemeClr>
                </a:solidFill>
                <a:effectLst/>
                <a:ea typeface="GHEA Grapalat" panose="02000506050000020003" pitchFamily="50" charset="0"/>
                <a:cs typeface="GHEA Grapalat" panose="02000506050000020003" pitchFamily="50" charset="0"/>
              </a:rPr>
              <a:t> </a:t>
            </a: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ուսումնական</a:t>
            </a:r>
            <a:r>
              <a:rPr lang="ru-RU" sz="2800" b="1" kern="100" dirty="0">
                <a:solidFill>
                  <a:schemeClr val="tx2">
                    <a:lumMod val="65000"/>
                    <a:lumOff val="35000"/>
                  </a:schemeClr>
                </a:solidFill>
                <a:effectLst/>
                <a:ea typeface="GHEA Grapalat" panose="02000506050000020003" pitchFamily="50" charset="0"/>
                <a:cs typeface="GHEA Grapalat" panose="02000506050000020003" pitchFamily="50" charset="0"/>
              </a:rPr>
              <a:t> </a:t>
            </a:r>
            <a:r>
              <a:rPr lang="ru-RU" sz="2800" b="1" kern="100" dirty="0" err="1">
                <a:solidFill>
                  <a:schemeClr val="tx2">
                    <a:lumMod val="65000"/>
                    <a:lumOff val="35000"/>
                  </a:schemeClr>
                </a:solidFill>
                <a:effectLst/>
                <a:ea typeface="GHEA Grapalat" panose="02000506050000020003" pitchFamily="50" charset="0"/>
                <a:cs typeface="GHEA Grapalat" panose="02000506050000020003" pitchFamily="50" charset="0"/>
              </a:rPr>
              <a:t>ծրագ</a:t>
            </a:r>
            <a:r>
              <a:rPr lang="hy-AM" sz="2800" b="1" kern="100" dirty="0">
                <a:solidFill>
                  <a:schemeClr val="tx2">
                    <a:lumMod val="65000"/>
                    <a:lumOff val="35000"/>
                  </a:schemeClr>
                </a:solidFill>
                <a:effectLst/>
                <a:ea typeface="GHEA Grapalat" panose="02000506050000020003" pitchFamily="50" charset="0"/>
                <a:cs typeface="GHEA Grapalat" panose="02000506050000020003" pitchFamily="50" charset="0"/>
              </a:rPr>
              <a:t>րի կառուցվածքը</a:t>
            </a:r>
            <a:endParaRPr lang="en-US" sz="2800" b="1" kern="100" dirty="0">
              <a:solidFill>
                <a:schemeClr val="tx2">
                  <a:lumMod val="65000"/>
                  <a:lumOff val="35000"/>
                </a:schemeClr>
              </a:solidFill>
              <a:effectLst/>
              <a:ea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D2A4E44-60FA-4701-9748-23D452F2A8B0}"/>
              </a:ext>
            </a:extLst>
          </p:cNvPr>
          <p:cNvSpPr txBox="1"/>
          <p:nvPr/>
        </p:nvSpPr>
        <p:spPr>
          <a:xfrm>
            <a:off x="5223473" y="1624819"/>
            <a:ext cx="1851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400" b="1" dirty="0">
                <a:solidFill>
                  <a:schemeClr val="accent4">
                    <a:lumMod val="75000"/>
                  </a:schemeClr>
                </a:solidFill>
                <a:latin typeface="Noto Sans" panose="020B0502040504020204" pitchFamily="34"/>
                <a:ea typeface="Noto Sans" panose="020B0502040504020204" pitchFamily="34"/>
                <a:cs typeface="Noto Sans" panose="020B0502040504020204" pitchFamily="34"/>
              </a:rPr>
              <a:t>Մոդուլ 3</a:t>
            </a:r>
            <a:endParaRPr kumimoji="0" lang="en-GB" sz="2400" b="1" i="0" u="none" strike="noStrike" kern="1200" cap="none" spc="0" normalizeH="0" baseline="0" noProof="0" dirty="0">
              <a:ln>
                <a:noFill/>
              </a:ln>
              <a:solidFill>
                <a:schemeClr val="accent4">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7" name="TextBox 46">
            <a:extLst>
              <a:ext uri="{FF2B5EF4-FFF2-40B4-BE49-F238E27FC236}">
                <a16:creationId xmlns:a16="http://schemas.microsoft.com/office/drawing/2014/main" id="{B665EE85-AAA5-426C-8EA1-20117F83799A}"/>
              </a:ext>
            </a:extLst>
          </p:cNvPr>
          <p:cNvSpPr txBox="1"/>
          <p:nvPr/>
        </p:nvSpPr>
        <p:spPr>
          <a:xfrm>
            <a:off x="877137" y="626851"/>
            <a:ext cx="1851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400" b="1" dirty="0">
                <a:solidFill>
                  <a:schemeClr val="accent6">
                    <a:lumMod val="75000"/>
                  </a:schemeClr>
                </a:solidFill>
                <a:latin typeface="Noto Sans" panose="020B0502040504020204" pitchFamily="34"/>
                <a:ea typeface="Noto Sans" panose="020B0502040504020204" pitchFamily="34"/>
                <a:cs typeface="Noto Sans" panose="020B0502040504020204" pitchFamily="34"/>
              </a:rPr>
              <a:t>Մոդուլ 5</a:t>
            </a:r>
            <a:endParaRPr kumimoji="0" lang="en-GB" sz="2400" b="1" i="0" u="none" strike="noStrike" kern="1200" cap="none" spc="0" normalizeH="0" baseline="0" noProof="0" dirty="0">
              <a:ln>
                <a:noFill/>
              </a:ln>
              <a:solidFill>
                <a:schemeClr val="accent6">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8" name="TextBox 47">
            <a:extLst>
              <a:ext uri="{FF2B5EF4-FFF2-40B4-BE49-F238E27FC236}">
                <a16:creationId xmlns:a16="http://schemas.microsoft.com/office/drawing/2014/main" id="{FCD72EE4-FE16-4E60-914E-93707D6336B2}"/>
              </a:ext>
            </a:extLst>
          </p:cNvPr>
          <p:cNvSpPr txBox="1"/>
          <p:nvPr/>
        </p:nvSpPr>
        <p:spPr>
          <a:xfrm>
            <a:off x="7441203" y="2213415"/>
            <a:ext cx="1851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400" b="1" dirty="0">
                <a:solidFill>
                  <a:schemeClr val="tx1">
                    <a:lumMod val="75000"/>
                    <a:lumOff val="25000"/>
                  </a:schemeClr>
                </a:solidFill>
                <a:latin typeface="Noto Sans" panose="020B0502040504020204" pitchFamily="34"/>
                <a:ea typeface="Noto Sans" panose="020B0502040504020204" pitchFamily="34"/>
                <a:cs typeface="Noto Sans" panose="020B0502040504020204" pitchFamily="34"/>
              </a:rPr>
              <a:t>Մոդուլ 2</a:t>
            </a:r>
            <a:endParaRPr kumimoji="0" lang="en-GB" sz="2400" b="1" i="0" u="none" strike="noStrike" kern="1200" cap="none" spc="0" normalizeH="0" baseline="0" noProof="0" dirty="0">
              <a:ln>
                <a:noFill/>
              </a:ln>
              <a:solidFill>
                <a:schemeClr val="tx1">
                  <a:lumMod val="75000"/>
                  <a:lumOff val="2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49" name="TextBox 48">
            <a:extLst>
              <a:ext uri="{FF2B5EF4-FFF2-40B4-BE49-F238E27FC236}">
                <a16:creationId xmlns:a16="http://schemas.microsoft.com/office/drawing/2014/main" id="{110C5ECE-4E4B-43A3-8794-9E41A74BA16F}"/>
              </a:ext>
            </a:extLst>
          </p:cNvPr>
          <p:cNvSpPr txBox="1"/>
          <p:nvPr/>
        </p:nvSpPr>
        <p:spPr>
          <a:xfrm>
            <a:off x="9525310" y="2962447"/>
            <a:ext cx="18515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400" b="1" dirty="0">
                <a:solidFill>
                  <a:schemeClr val="accent1">
                    <a:lumMod val="75000"/>
                  </a:schemeClr>
                </a:solidFill>
                <a:latin typeface="Noto Sans" panose="020B0502040504020204" pitchFamily="34"/>
                <a:ea typeface="Noto Sans" panose="020B0502040504020204" pitchFamily="34"/>
                <a:cs typeface="Noto Sans" panose="020B0502040504020204" pitchFamily="34"/>
              </a:rPr>
              <a:t>Մոդուլ 1</a:t>
            </a:r>
            <a:endParaRPr kumimoji="0" lang="en-GB" sz="2400" b="1" i="0" u="none" strike="noStrike" kern="1200" cap="none" spc="0" normalizeH="0" baseline="0" noProof="0" dirty="0">
              <a:ln>
                <a:noFill/>
              </a:ln>
              <a:solidFill>
                <a:schemeClr val="accent1">
                  <a:lumMod val="75000"/>
                </a:schemeClr>
              </a:solidFill>
              <a:effectLst/>
              <a:uLnTx/>
              <a:uFillTx/>
              <a:latin typeface="Noto Sans" panose="020B0502040504020204" pitchFamily="34"/>
              <a:ea typeface="Noto Sans" panose="020B0502040504020204" pitchFamily="34"/>
              <a:cs typeface="Noto Sans" panose="020B0502040504020204" pitchFamily="34"/>
            </a:endParaRPr>
          </a:p>
        </p:txBody>
      </p:sp>
      <p:sp>
        <p:nvSpPr>
          <p:cNvPr id="3" name="TextBox 2">
            <a:extLst>
              <a:ext uri="{FF2B5EF4-FFF2-40B4-BE49-F238E27FC236}">
                <a16:creationId xmlns:a16="http://schemas.microsoft.com/office/drawing/2014/main" id="{360DE3C6-8DFA-4E7E-5ADE-61F674B6018E}"/>
              </a:ext>
            </a:extLst>
          </p:cNvPr>
          <p:cNvSpPr txBox="1"/>
          <p:nvPr/>
        </p:nvSpPr>
        <p:spPr>
          <a:xfrm>
            <a:off x="648585" y="1512113"/>
            <a:ext cx="2250695"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1800">
                <a:ea typeface="GHEA Grapalat" panose="02000506050000020003" pitchFamily="50" charset="0"/>
                <a:cs typeface="GHEA Grapalat" panose="02000506050000020003" pitchFamily="50" charset="0"/>
              </a:rPr>
              <a:t>Դ</a:t>
            </a:r>
            <a:r>
              <a:rPr lang="hy-AM" sz="1800">
                <a:effectLst/>
                <a:ea typeface="GHEA Grapalat" panose="02000506050000020003" pitchFamily="50" charset="0"/>
                <a:cs typeface="GHEA Grapalat" panose="02000506050000020003" pitchFamily="50" charset="0"/>
              </a:rPr>
              <a:t>պրոցը որպես սոցիալ հուզական միջավայր</a:t>
            </a:r>
            <a:r>
              <a:rPr lang="ru-RU" sz="1800">
                <a:effectLst/>
                <a:ea typeface="Calibri" panose="020F0502020204030204" pitchFamily="34" charset="0"/>
                <a:cs typeface="Times New Roman" panose="02020603050405020304" pitchFamily="18" charset="0"/>
              </a:rPr>
              <a:t> </a:t>
            </a:r>
            <a:r>
              <a:rPr lang="en-US" sz="1800">
                <a:effectLst/>
              </a:rPr>
              <a:t> </a:t>
            </a:r>
            <a:r>
              <a:rPr lang="ru-RU" sz="1800" kern="100">
                <a:effectLst/>
                <a:ea typeface="Calibri" panose="020F0502020204030204" pitchFamily="34" charset="0"/>
                <a:cs typeface="Times New Roman" panose="02020603050405020304" pitchFamily="18" charset="0"/>
              </a:rPr>
              <a:t> </a:t>
            </a:r>
            <a:endParaRPr kumimoji="0" lang="en-GB" b="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45" name="TextBox 44">
            <a:extLst>
              <a:ext uri="{FF2B5EF4-FFF2-40B4-BE49-F238E27FC236}">
                <a16:creationId xmlns:a16="http://schemas.microsoft.com/office/drawing/2014/main" id="{0B6728D3-D37D-4E4F-8E07-FC3DCCA7983F}"/>
              </a:ext>
            </a:extLst>
          </p:cNvPr>
          <p:cNvSpPr txBox="1"/>
          <p:nvPr/>
        </p:nvSpPr>
        <p:spPr>
          <a:xfrm>
            <a:off x="8483742" y="4361752"/>
            <a:ext cx="41460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1800" dirty="0">
                <a:ea typeface="GHEA Grapalat" panose="02000506050000020003" pitchFamily="50" charset="0"/>
                <a:cs typeface="GHEA Grapalat" panose="02000506050000020003" pitchFamily="50" charset="0"/>
              </a:rPr>
              <a:t>Ի</a:t>
            </a:r>
            <a:r>
              <a:rPr lang="hy-AM" sz="1800" dirty="0">
                <a:effectLst/>
                <a:ea typeface="GHEA Grapalat" panose="02000506050000020003" pitchFamily="50" charset="0"/>
                <a:cs typeface="GHEA Grapalat" panose="02000506050000020003" pitchFamily="50" charset="0"/>
              </a:rPr>
              <a:t>նքնորոշում</a:t>
            </a:r>
            <a:endParaRPr kumimoji="0" lang="en-GB" b="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50" name="TextBox 49">
            <a:extLst>
              <a:ext uri="{FF2B5EF4-FFF2-40B4-BE49-F238E27FC236}">
                <a16:creationId xmlns:a16="http://schemas.microsoft.com/office/drawing/2014/main" id="{BF00598B-2ED7-479A-83F4-15387D1E1AC4}"/>
              </a:ext>
            </a:extLst>
          </p:cNvPr>
          <p:cNvSpPr txBox="1"/>
          <p:nvPr/>
        </p:nvSpPr>
        <p:spPr>
          <a:xfrm>
            <a:off x="2916242" y="2056768"/>
            <a:ext cx="204630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1800" dirty="0">
                <a:effectLst/>
                <a:ea typeface="GHEA Grapalat" panose="02000506050000020003" pitchFamily="50" charset="0"/>
                <a:cs typeface="GHEA Grapalat" panose="02000506050000020003" pitchFamily="50" charset="0"/>
              </a:rPr>
              <a:t>Փոխհարաբերություններ և</a:t>
            </a:r>
            <a:r>
              <a:rPr lang="en-US" sz="1800" dirty="0">
                <a:effectLst/>
                <a:ea typeface="GHEA Grapalat" panose="02000506050000020003" pitchFamily="50" charset="0"/>
                <a:cs typeface="GHEA Grapalat" panose="02000506050000020003" pitchFamily="50" charset="0"/>
              </a:rPr>
              <a:t> </a:t>
            </a:r>
            <a:r>
              <a:rPr lang="hy-AM" sz="1800" dirty="0">
                <a:effectLst/>
                <a:ea typeface="GHEA Grapalat" panose="02000506050000020003" pitchFamily="50" charset="0"/>
                <a:cs typeface="GHEA Grapalat" panose="02000506050000020003" pitchFamily="50" charset="0"/>
              </a:rPr>
              <a:t>հաղորդակցում</a:t>
            </a:r>
            <a:endParaRPr kumimoji="0" lang="en-GB" sz="1800" b="0"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51" name="TextBox 50">
            <a:extLst>
              <a:ext uri="{FF2B5EF4-FFF2-40B4-BE49-F238E27FC236}">
                <a16:creationId xmlns:a16="http://schemas.microsoft.com/office/drawing/2014/main" id="{F581DB11-70E0-4AAC-A1EA-63AFA4C96824}"/>
              </a:ext>
            </a:extLst>
          </p:cNvPr>
          <p:cNvSpPr txBox="1"/>
          <p:nvPr/>
        </p:nvSpPr>
        <p:spPr>
          <a:xfrm>
            <a:off x="7302626" y="3469039"/>
            <a:ext cx="2222684" cy="646331"/>
          </a:xfrm>
          <a:prstGeom prst="rect">
            <a:avLst/>
          </a:prstGeom>
          <a:noFill/>
        </p:spPr>
        <p:txBody>
          <a:bodyPr wrap="square">
            <a:spAutoFit/>
          </a:bodyPr>
          <a:lstStyle/>
          <a:p>
            <a:r>
              <a:rPr lang="hy-AM" dirty="0"/>
              <a:t>Սոցիալ-հուզական զարգացում</a:t>
            </a:r>
          </a:p>
        </p:txBody>
      </p:sp>
    </p:spTree>
    <p:extLst>
      <p:ext uri="{BB962C8B-B14F-4D97-AF65-F5344CB8AC3E}">
        <p14:creationId xmlns:p14="http://schemas.microsoft.com/office/powerpoint/2010/main" val="354221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5FAACC-94B4-485B-9338-1320148C1EDC}"/>
              </a:ext>
            </a:extLst>
          </p:cNvPr>
          <p:cNvGrpSpPr/>
          <p:nvPr/>
        </p:nvGrpSpPr>
        <p:grpSpPr>
          <a:xfrm>
            <a:off x="127590" y="1201483"/>
            <a:ext cx="11940366" cy="5529293"/>
            <a:chOff x="877847" y="1384839"/>
            <a:chExt cx="10550624" cy="4453130"/>
          </a:xfrm>
        </p:grpSpPr>
        <p:sp>
          <p:nvSpPr>
            <p:cNvPr id="3" name="Isosceles Triangle 2">
              <a:extLst>
                <a:ext uri="{FF2B5EF4-FFF2-40B4-BE49-F238E27FC236}">
                  <a16:creationId xmlns:a16="http://schemas.microsoft.com/office/drawing/2014/main" id="{6F3B9C2C-FE22-4D7F-AE1E-312CC4DD6896}"/>
                </a:ext>
              </a:extLst>
            </p:cNvPr>
            <p:cNvSpPr/>
            <p:nvPr/>
          </p:nvSpPr>
          <p:spPr>
            <a:xfrm rot="14360267">
              <a:off x="8038227" y="1920977"/>
              <a:ext cx="330200" cy="957586"/>
            </a:xfrm>
            <a:prstGeom prst="triangle">
              <a:avLst>
                <a:gd name="adj" fmla="val 7058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Isosceles Triangle 3">
              <a:extLst>
                <a:ext uri="{FF2B5EF4-FFF2-40B4-BE49-F238E27FC236}">
                  <a16:creationId xmlns:a16="http://schemas.microsoft.com/office/drawing/2014/main" id="{8CA65003-E597-4B09-BC48-801963DF4319}"/>
                </a:ext>
              </a:extLst>
            </p:cNvPr>
            <p:cNvSpPr/>
            <p:nvPr/>
          </p:nvSpPr>
          <p:spPr>
            <a:xfrm rot="17358869">
              <a:off x="8034292" y="4511237"/>
              <a:ext cx="330200" cy="870123"/>
            </a:xfrm>
            <a:prstGeom prst="triangle">
              <a:avLst>
                <a:gd name="adj" fmla="val 7058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Isosceles Triangle 4">
              <a:extLst>
                <a:ext uri="{FF2B5EF4-FFF2-40B4-BE49-F238E27FC236}">
                  <a16:creationId xmlns:a16="http://schemas.microsoft.com/office/drawing/2014/main" id="{9DC1B945-A48F-4D20-B5FD-6FD1EF63D56B}"/>
                </a:ext>
              </a:extLst>
            </p:cNvPr>
            <p:cNvSpPr/>
            <p:nvPr/>
          </p:nvSpPr>
          <p:spPr>
            <a:xfrm rot="3964757">
              <a:off x="3884499" y="4511238"/>
              <a:ext cx="330200" cy="870123"/>
            </a:xfrm>
            <a:prstGeom prst="triangle">
              <a:avLst>
                <a:gd name="adj" fmla="val 7058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Isosceles Triangle 5">
              <a:extLst>
                <a:ext uri="{FF2B5EF4-FFF2-40B4-BE49-F238E27FC236}">
                  <a16:creationId xmlns:a16="http://schemas.microsoft.com/office/drawing/2014/main" id="{9F1ED5A5-3E05-49A3-B132-9D8348338450}"/>
                </a:ext>
              </a:extLst>
            </p:cNvPr>
            <p:cNvSpPr/>
            <p:nvPr/>
          </p:nvSpPr>
          <p:spPr>
            <a:xfrm rot="5247443">
              <a:off x="3682005" y="3158689"/>
              <a:ext cx="330200" cy="870123"/>
            </a:xfrm>
            <a:prstGeom prst="triangle">
              <a:avLst>
                <a:gd name="adj" fmla="val 705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Isosceles Triangle 6">
              <a:extLst>
                <a:ext uri="{FF2B5EF4-FFF2-40B4-BE49-F238E27FC236}">
                  <a16:creationId xmlns:a16="http://schemas.microsoft.com/office/drawing/2014/main" id="{E44FCD5A-A52A-4D49-B2D0-10E607099958}"/>
                </a:ext>
              </a:extLst>
            </p:cNvPr>
            <p:cNvSpPr/>
            <p:nvPr/>
          </p:nvSpPr>
          <p:spPr>
            <a:xfrm rot="6556496">
              <a:off x="3873786" y="1826955"/>
              <a:ext cx="330200" cy="856983"/>
            </a:xfrm>
            <a:prstGeom prst="triangle">
              <a:avLst>
                <a:gd name="adj" fmla="val 7058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01D560B-0C00-4098-9515-417DD5C5F849}"/>
                </a:ext>
              </a:extLst>
            </p:cNvPr>
            <p:cNvSpPr/>
            <p:nvPr/>
          </p:nvSpPr>
          <p:spPr>
            <a:xfrm>
              <a:off x="4347289" y="1885839"/>
              <a:ext cx="3416300" cy="341630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A15DCE2-DE1B-4300-BFFC-61B294DD3C1F}"/>
                </a:ext>
              </a:extLst>
            </p:cNvPr>
            <p:cNvSpPr/>
            <p:nvPr/>
          </p:nvSpPr>
          <p:spPr>
            <a:xfrm>
              <a:off x="877847" y="3021446"/>
              <a:ext cx="2686050" cy="125538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FC64F6E-A3B1-4DF1-9C63-6B695C30CE8F}"/>
                </a:ext>
              </a:extLst>
            </p:cNvPr>
            <p:cNvSpPr/>
            <p:nvPr/>
          </p:nvSpPr>
          <p:spPr>
            <a:xfrm>
              <a:off x="949298" y="4529138"/>
              <a:ext cx="2828952" cy="1308831"/>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0DEFA788-5743-4FB1-AFFF-5BD3A3C97D59}"/>
                </a:ext>
              </a:extLst>
            </p:cNvPr>
            <p:cNvSpPr/>
            <p:nvPr/>
          </p:nvSpPr>
          <p:spPr>
            <a:xfrm>
              <a:off x="1092200" y="1404308"/>
              <a:ext cx="2686050" cy="1255384"/>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4362896-E7F7-4342-A77F-FE28C0C8E4C1}"/>
                </a:ext>
              </a:extLst>
            </p:cNvPr>
            <p:cNvSpPr/>
            <p:nvPr/>
          </p:nvSpPr>
          <p:spPr>
            <a:xfrm>
              <a:off x="4661495" y="2180471"/>
              <a:ext cx="2781300" cy="2781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6320B6B0-57D5-4158-BB1A-2DCA01A7FE4A}"/>
                </a:ext>
              </a:extLst>
            </p:cNvPr>
            <p:cNvSpPr/>
            <p:nvPr/>
          </p:nvSpPr>
          <p:spPr>
            <a:xfrm>
              <a:off x="8502650" y="1404308"/>
              <a:ext cx="2686050" cy="125538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EEE0E0D-10F0-40C0-8447-83D2CFB4A6B7}"/>
                </a:ext>
              </a:extLst>
            </p:cNvPr>
            <p:cNvSpPr/>
            <p:nvPr/>
          </p:nvSpPr>
          <p:spPr>
            <a:xfrm>
              <a:off x="8682810" y="2980846"/>
              <a:ext cx="2686050" cy="1255384"/>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4B8A593-1F29-4351-8163-36C423309987}"/>
                </a:ext>
              </a:extLst>
            </p:cNvPr>
            <p:cNvSpPr/>
            <p:nvPr/>
          </p:nvSpPr>
          <p:spPr>
            <a:xfrm>
              <a:off x="8559095" y="4582585"/>
              <a:ext cx="2686049" cy="1255384"/>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E729C78-4806-41C0-8FB8-0F44E7D95F15}"/>
                </a:ext>
              </a:extLst>
            </p:cNvPr>
            <p:cNvSpPr txBox="1"/>
            <p:nvPr/>
          </p:nvSpPr>
          <p:spPr>
            <a:xfrm>
              <a:off x="877847" y="4745578"/>
              <a:ext cx="2971854" cy="8925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hy-AM" sz="2600" kern="100" dirty="0">
                  <a:solidFill>
                    <a:schemeClr val="bg1"/>
                  </a:solidFill>
                  <a:effectLst/>
                  <a:latin typeface="GHEA Grapalat" panose="02000506050000020003" pitchFamily="50" charset="0"/>
                  <a:ea typeface="GHEA Grapalat" panose="02000506050000020003" pitchFamily="50" charset="0"/>
                  <a:cs typeface="GHEA Grapalat" panose="02000506050000020003" pitchFamily="50" charset="0"/>
                </a:rPr>
                <a:t>Վարժությունների իրականացում</a:t>
              </a:r>
              <a:endParaRPr kumimoji="0" lang="en-GB" sz="2600" b="0" i="0" u="none" strike="noStrike" kern="1200" cap="none" spc="0" normalizeH="0" baseline="0" noProof="0" dirty="0">
                <a:ln>
                  <a:noFill/>
                </a:ln>
                <a:solidFill>
                  <a:schemeClr val="bg1"/>
                </a:solidFill>
                <a:effectLst/>
                <a:uLnTx/>
                <a:uFillTx/>
                <a:latin typeface="Noto Sans" panose="020B0502040504020204" pitchFamily="34"/>
                <a:ea typeface="Noto Sans" panose="020B0502040504020204" pitchFamily="34"/>
                <a:cs typeface="Noto Sans" panose="020B0502040504020204" pitchFamily="34"/>
              </a:endParaRPr>
            </a:p>
          </p:txBody>
        </p:sp>
        <p:sp>
          <p:nvSpPr>
            <p:cNvPr id="17" name="TextBox 16">
              <a:extLst>
                <a:ext uri="{FF2B5EF4-FFF2-40B4-BE49-F238E27FC236}">
                  <a16:creationId xmlns:a16="http://schemas.microsoft.com/office/drawing/2014/main" id="{B9D6401C-E09B-4176-B90C-E4A3579629E8}"/>
                </a:ext>
              </a:extLst>
            </p:cNvPr>
            <p:cNvSpPr txBox="1"/>
            <p:nvPr/>
          </p:nvSpPr>
          <p:spPr>
            <a:xfrm>
              <a:off x="1160335" y="3253362"/>
              <a:ext cx="2134175" cy="8925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hy-AM" sz="2600" b="0" i="0" u="none" strike="noStrike" kern="1200" cap="none" spc="0" normalizeH="0" baseline="0" noProof="0" dirty="0">
                  <a:ln>
                    <a:noFill/>
                  </a:ln>
                  <a:solidFill>
                    <a:srgbClr val="FFFFFF"/>
                  </a:solidFill>
                  <a:effectLst/>
                  <a:uLnTx/>
                  <a:uFillTx/>
                  <a:ea typeface="+mn-ea"/>
                  <a:cs typeface="+mn-cs"/>
                </a:rPr>
                <a:t>Հանդիպման թեմա</a:t>
              </a:r>
              <a:endParaRPr kumimoji="0" lang="en-GB" sz="2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18" name="TextBox 17">
              <a:extLst>
                <a:ext uri="{FF2B5EF4-FFF2-40B4-BE49-F238E27FC236}">
                  <a16:creationId xmlns:a16="http://schemas.microsoft.com/office/drawing/2014/main" id="{58C95E2F-0411-4B65-B3F7-3C23EB7AA601}"/>
                </a:ext>
              </a:extLst>
            </p:cNvPr>
            <p:cNvSpPr txBox="1"/>
            <p:nvPr/>
          </p:nvSpPr>
          <p:spPr>
            <a:xfrm>
              <a:off x="1442183" y="1384839"/>
              <a:ext cx="2067007" cy="10410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600" kern="100" dirty="0">
                  <a:solidFill>
                    <a:schemeClr val="bg1"/>
                  </a:solidFill>
                  <a:effectLst/>
                  <a:ea typeface="GHEA Grapalat" panose="02000506050000020003" pitchFamily="50" charset="0"/>
                  <a:cs typeface="GHEA Grapalat" panose="02000506050000020003" pitchFamily="50" charset="0"/>
                </a:rPr>
                <a:t>Առնվազն շաբաթը մեկ անգամ</a:t>
              </a:r>
              <a:endParaRPr kumimoji="0" lang="en-GB" sz="2600" b="0" i="0" u="none" strike="noStrike" kern="1200" cap="none" spc="0" normalizeH="0" baseline="0" noProof="0" dirty="0">
                <a:ln>
                  <a:noFill/>
                </a:ln>
                <a:solidFill>
                  <a:schemeClr val="bg1"/>
                </a:solidFill>
                <a:effectLst/>
                <a:uLnTx/>
                <a:uFillTx/>
                <a:ea typeface="Noto Sans" panose="020B0502040504020204" pitchFamily="34"/>
                <a:cs typeface="Noto Sans" panose="020B0502040504020204" pitchFamily="34"/>
              </a:endParaRPr>
            </a:p>
          </p:txBody>
        </p:sp>
        <p:sp>
          <p:nvSpPr>
            <p:cNvPr id="19" name="TextBox 18">
              <a:extLst>
                <a:ext uri="{FF2B5EF4-FFF2-40B4-BE49-F238E27FC236}">
                  <a16:creationId xmlns:a16="http://schemas.microsoft.com/office/drawing/2014/main" id="{17D1F903-9A08-4EF3-A324-A5FBC37182E9}"/>
                </a:ext>
              </a:extLst>
            </p:cNvPr>
            <p:cNvSpPr txBox="1"/>
            <p:nvPr/>
          </p:nvSpPr>
          <p:spPr>
            <a:xfrm>
              <a:off x="8816672" y="1387564"/>
              <a:ext cx="2067007"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600" b="0" i="0" u="none" strike="noStrike" kern="1200" cap="none" spc="0" normalizeH="0" baseline="0" noProof="0" dirty="0">
                  <a:ln>
                    <a:noFill/>
                  </a:ln>
                  <a:solidFill>
                    <a:srgbClr val="FFFFFF"/>
                  </a:solidFill>
                  <a:effectLst/>
                  <a:uLnTx/>
                  <a:uFillTx/>
                  <a:ea typeface="+mn-ea"/>
                  <a:cs typeface="+mn-cs"/>
                </a:rPr>
                <a:t>Երկու տարիքային խումբ</a:t>
              </a:r>
              <a:endParaRPr kumimoji="0" lang="en-GB" sz="2600" b="0" i="0" u="none" strike="noStrike" kern="1200" cap="none" spc="0" normalizeH="0" baseline="0" noProof="0" dirty="0">
                <a:ln>
                  <a:noFill/>
                </a:ln>
                <a:solidFill>
                  <a:srgbClr val="FFFFFF"/>
                </a:solidFill>
                <a:effectLst/>
                <a:uLnTx/>
                <a:uFillTx/>
                <a:ea typeface="Noto Sans" panose="020B0502040504020204" pitchFamily="34"/>
                <a:cs typeface="Noto Sans" panose="020B0502040504020204" pitchFamily="34"/>
              </a:endParaRPr>
            </a:p>
          </p:txBody>
        </p:sp>
        <p:sp>
          <p:nvSpPr>
            <p:cNvPr id="20" name="TextBox 19">
              <a:extLst>
                <a:ext uri="{FF2B5EF4-FFF2-40B4-BE49-F238E27FC236}">
                  <a16:creationId xmlns:a16="http://schemas.microsoft.com/office/drawing/2014/main" id="{46FC1A94-6C41-488D-886E-E888A0C83B3B}"/>
                </a:ext>
              </a:extLst>
            </p:cNvPr>
            <p:cNvSpPr txBox="1"/>
            <p:nvPr/>
          </p:nvSpPr>
          <p:spPr>
            <a:xfrm>
              <a:off x="8778740" y="4662918"/>
              <a:ext cx="2320084" cy="97543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hy-AM" sz="2400" b="0" i="0" u="none" strike="noStrike" kern="1200" cap="none" spc="0" normalizeH="0" baseline="0" noProof="0" dirty="0">
                  <a:ln>
                    <a:noFill/>
                  </a:ln>
                  <a:solidFill>
                    <a:schemeClr val="bg1"/>
                  </a:solidFill>
                  <a:effectLst/>
                  <a:uLnTx/>
                  <a:uFillTx/>
                  <a:ea typeface="Noto Sans" panose="020B0502040504020204" pitchFamily="34"/>
                  <a:cs typeface="Noto Sans" panose="020B0502040504020204" pitchFamily="34"/>
                </a:rPr>
                <a:t>Յուրաքանչյուր տարիքային խմբում 5 մոդուլ</a:t>
              </a:r>
              <a:endParaRPr kumimoji="0" lang="en-GB" sz="2400" b="0" i="0" u="none" strike="noStrike" kern="1200" cap="none" spc="0" normalizeH="0" baseline="0" noProof="0" dirty="0">
                <a:ln>
                  <a:noFill/>
                </a:ln>
                <a:solidFill>
                  <a:schemeClr val="bg1"/>
                </a:solidFill>
                <a:effectLst/>
                <a:uLnTx/>
                <a:uFillTx/>
                <a:ea typeface="Noto Sans" panose="020B0502040504020204" pitchFamily="34"/>
                <a:cs typeface="Noto Sans" panose="020B0502040504020204" pitchFamily="34"/>
              </a:endParaRPr>
            </a:p>
          </p:txBody>
        </p:sp>
        <p:sp>
          <p:nvSpPr>
            <p:cNvPr id="21" name="TextBox 20">
              <a:extLst>
                <a:ext uri="{FF2B5EF4-FFF2-40B4-BE49-F238E27FC236}">
                  <a16:creationId xmlns:a16="http://schemas.microsoft.com/office/drawing/2014/main" id="{2AC2F496-48E2-413D-B9D0-B8AD11C72471}"/>
                </a:ext>
              </a:extLst>
            </p:cNvPr>
            <p:cNvSpPr txBox="1"/>
            <p:nvPr/>
          </p:nvSpPr>
          <p:spPr>
            <a:xfrm>
              <a:off x="4577700" y="3171598"/>
              <a:ext cx="2932742" cy="54315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hy-AM" sz="2800" b="1" kern="100" dirty="0">
                  <a:effectLst/>
                  <a:latin typeface="GHEA Grapalat" panose="02000506050000020003" pitchFamily="50" charset="0"/>
                  <a:ea typeface="GHEA Grapalat" panose="02000506050000020003" pitchFamily="50" charset="0"/>
                  <a:cs typeface="GHEA Grapalat" panose="02000506050000020003" pitchFamily="50" charset="0"/>
                </a:rPr>
                <a:t>13 հանդիպում </a:t>
              </a:r>
              <a:endParaRPr kumimoji="0" lang="en-GB" sz="2800" b="1" i="0" u="none" strike="noStrike" kern="1200" cap="none" spc="0" normalizeH="0" baseline="0" noProof="0" dirty="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22" name="Isosceles Triangle 21">
              <a:extLst>
                <a:ext uri="{FF2B5EF4-FFF2-40B4-BE49-F238E27FC236}">
                  <a16:creationId xmlns:a16="http://schemas.microsoft.com/office/drawing/2014/main" id="{FAC79399-6698-4D6D-AAC2-AD2F57EDE005}"/>
                </a:ext>
              </a:extLst>
            </p:cNvPr>
            <p:cNvSpPr/>
            <p:nvPr/>
          </p:nvSpPr>
          <p:spPr>
            <a:xfrm rot="16200000">
              <a:off x="8106714" y="3159182"/>
              <a:ext cx="330200" cy="898190"/>
            </a:xfrm>
            <a:prstGeom prst="triangle">
              <a:avLst>
                <a:gd name="adj" fmla="val 7058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BCD8214-974F-4B4A-A2DD-8BF993116819}"/>
                </a:ext>
              </a:extLst>
            </p:cNvPr>
            <p:cNvSpPr txBox="1"/>
            <p:nvPr/>
          </p:nvSpPr>
          <p:spPr>
            <a:xfrm>
              <a:off x="8661299" y="3120561"/>
              <a:ext cx="2767172" cy="975432"/>
            </a:xfrm>
            <a:prstGeom prst="rect">
              <a:avLst/>
            </a:prstGeom>
            <a:noFill/>
          </p:spPr>
          <p:txBody>
            <a:bodyPr wrap="square" rtlCol="0">
              <a:spAutoFit/>
            </a:bodyPr>
            <a:lstStyle/>
            <a:p>
              <a:pPr algn="ctr">
                <a:defRPr/>
              </a:pPr>
              <a:r>
                <a:rPr lang="hy-AM" sz="2400" kern="100" dirty="0">
                  <a:solidFill>
                    <a:schemeClr val="bg1"/>
                  </a:solidFill>
                  <a:effectLst/>
                  <a:ea typeface="GHEA Grapalat" panose="02000506050000020003" pitchFamily="50" charset="0"/>
                  <a:cs typeface="GHEA Grapalat" panose="02000506050000020003" pitchFamily="50" charset="0"/>
                </a:rPr>
                <a:t>Հանդիպումների </a:t>
              </a:r>
              <a:r>
                <a:rPr lang="hy-AM" sz="2400" kern="100" dirty="0">
                  <a:solidFill>
                    <a:schemeClr val="bg1"/>
                  </a:solidFill>
                  <a:ea typeface="GHEA Grapalat" panose="02000506050000020003" pitchFamily="50" charset="0"/>
                  <a:cs typeface="GHEA Grapalat" panose="02000506050000020003" pitchFamily="50" charset="0"/>
                </a:rPr>
                <a:t>տևողություն՝ 45 րոպե</a:t>
              </a:r>
              <a:endParaRPr lang="en-GB" sz="2400" dirty="0">
                <a:solidFill>
                  <a:schemeClr val="bg1"/>
                </a:solidFill>
                <a:ea typeface="Noto Sans" panose="020B0502040504020204" pitchFamily="34"/>
                <a:cs typeface="Noto Sans" panose="020B0502040504020204" pitchFamily="34"/>
              </a:endParaRPr>
            </a:p>
          </p:txBody>
        </p:sp>
      </p:grpSp>
      <p:sp>
        <p:nvSpPr>
          <p:cNvPr id="24" name="TextBox 23">
            <a:extLst>
              <a:ext uri="{FF2B5EF4-FFF2-40B4-BE49-F238E27FC236}">
                <a16:creationId xmlns:a16="http://schemas.microsoft.com/office/drawing/2014/main" id="{B2CA473A-28D6-4D39-84DA-285A091B9CA5}"/>
              </a:ext>
            </a:extLst>
          </p:cNvPr>
          <p:cNvSpPr txBox="1"/>
          <p:nvPr/>
        </p:nvSpPr>
        <p:spPr>
          <a:xfrm>
            <a:off x="1202749" y="85862"/>
            <a:ext cx="9673702" cy="1176797"/>
          </a:xfrm>
          <a:prstGeom prst="rect">
            <a:avLst/>
          </a:prstGeom>
          <a:noFill/>
        </p:spPr>
        <p:txBody>
          <a:bodyPr wrap="square" rtlCol="0">
            <a:spAutoFit/>
          </a:bodyPr>
          <a:lstStyle/>
          <a:p>
            <a:pPr algn="ctr">
              <a:lnSpc>
                <a:spcPct val="115000"/>
              </a:lnSpc>
              <a:spcBef>
                <a:spcPts val="1200"/>
              </a:spcBef>
            </a:pPr>
            <a:r>
              <a:rPr lang="ru-RU" sz="3200" b="1" kern="100" dirty="0" err="1">
                <a:effectLst/>
                <a:ea typeface="GHEA Grapalat" panose="02000506050000020003" pitchFamily="50" charset="0"/>
                <a:cs typeface="GHEA Grapalat" panose="02000506050000020003" pitchFamily="50" charset="0"/>
              </a:rPr>
              <a:t>Մոդուլային</a:t>
            </a:r>
            <a:r>
              <a:rPr lang="ru-RU" sz="3200" b="1" kern="100" dirty="0">
                <a:effectLst/>
                <a:ea typeface="GHEA Grapalat" panose="02000506050000020003" pitchFamily="50" charset="0"/>
                <a:cs typeface="GHEA Grapalat" panose="02000506050000020003" pitchFamily="50" charset="0"/>
              </a:rPr>
              <a:t> </a:t>
            </a:r>
            <a:r>
              <a:rPr lang="ru-RU" sz="3200" b="1" kern="100" dirty="0" err="1">
                <a:effectLst/>
                <a:ea typeface="GHEA Grapalat" panose="02000506050000020003" pitchFamily="50" charset="0"/>
                <a:cs typeface="GHEA Grapalat" panose="02000506050000020003" pitchFamily="50" charset="0"/>
              </a:rPr>
              <a:t>ուսումնական</a:t>
            </a:r>
            <a:r>
              <a:rPr lang="ru-RU" sz="3200" b="1" kern="100" dirty="0">
                <a:effectLst/>
                <a:ea typeface="GHEA Grapalat" panose="02000506050000020003" pitchFamily="50" charset="0"/>
                <a:cs typeface="GHEA Grapalat" panose="02000506050000020003" pitchFamily="50" charset="0"/>
              </a:rPr>
              <a:t> </a:t>
            </a:r>
            <a:r>
              <a:rPr lang="ru-RU" sz="3200" b="1" kern="100" dirty="0" err="1">
                <a:effectLst/>
                <a:ea typeface="GHEA Grapalat" panose="02000506050000020003" pitchFamily="50" charset="0"/>
                <a:cs typeface="GHEA Grapalat" panose="02000506050000020003" pitchFamily="50" charset="0"/>
              </a:rPr>
              <a:t>ծրագ</a:t>
            </a:r>
            <a:r>
              <a:rPr lang="hy-AM" sz="3200" b="1" kern="100" dirty="0">
                <a:effectLst/>
                <a:ea typeface="GHEA Grapalat" panose="02000506050000020003" pitchFamily="50" charset="0"/>
                <a:cs typeface="GHEA Grapalat" panose="02000506050000020003" pitchFamily="50" charset="0"/>
              </a:rPr>
              <a:t>րի կառուցվածքը</a:t>
            </a:r>
            <a:endParaRPr lang="en-US" sz="3200" b="1" kern="1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086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0B30248-D25C-AC87-02C9-4C083C395324}"/>
              </a:ext>
            </a:extLst>
          </p:cNvPr>
          <p:cNvPicPr>
            <a:picLocks noChangeAspect="1"/>
          </p:cNvPicPr>
          <p:nvPr/>
        </p:nvPicPr>
        <p:blipFill>
          <a:blip r:embed="rId2"/>
          <a:srcRect/>
          <a:stretch>
            <a:fillRect/>
          </a:stretch>
        </p:blipFill>
        <p:spPr>
          <a:xfrm>
            <a:off x="9626945" y="234005"/>
            <a:ext cx="757664" cy="704627"/>
          </a:xfrm>
          <a:prstGeom prst="rect">
            <a:avLst/>
          </a:prstGeom>
        </p:spPr>
      </p:pic>
      <p:sp>
        <p:nvSpPr>
          <p:cNvPr id="4" name="TextBox 3">
            <a:extLst>
              <a:ext uri="{FF2B5EF4-FFF2-40B4-BE49-F238E27FC236}">
                <a16:creationId xmlns:a16="http://schemas.microsoft.com/office/drawing/2014/main" id="{2E065B67-6D18-7952-2A32-B43A547B11F4}"/>
              </a:ext>
            </a:extLst>
          </p:cNvPr>
          <p:cNvSpPr txBox="1"/>
          <p:nvPr/>
        </p:nvSpPr>
        <p:spPr>
          <a:xfrm>
            <a:off x="10580771" y="411877"/>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5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5" name="TextBox 4">
            <a:extLst>
              <a:ext uri="{FF2B5EF4-FFF2-40B4-BE49-F238E27FC236}">
                <a16:creationId xmlns:a16="http://schemas.microsoft.com/office/drawing/2014/main" id="{AD69171C-579C-0F45-A4DE-A3B4A95E395E}"/>
              </a:ext>
            </a:extLst>
          </p:cNvPr>
          <p:cNvSpPr txBox="1"/>
          <p:nvPr/>
        </p:nvSpPr>
        <p:spPr>
          <a:xfrm>
            <a:off x="10183642" y="926827"/>
            <a:ext cx="17686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Վարժություն 1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9" name="TextBox 8">
            <a:extLst>
              <a:ext uri="{FF2B5EF4-FFF2-40B4-BE49-F238E27FC236}">
                <a16:creationId xmlns:a16="http://schemas.microsoft.com/office/drawing/2014/main" id="{018E6798-3AB4-7E8C-CFEB-AB3833073A9E}"/>
              </a:ext>
            </a:extLst>
          </p:cNvPr>
          <p:cNvSpPr txBox="1"/>
          <p:nvPr/>
        </p:nvSpPr>
        <p:spPr>
          <a:xfrm>
            <a:off x="3107247" y="1265381"/>
            <a:ext cx="6107594" cy="73975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hy-AM" altLang="en-US" sz="3200" b="1" i="0"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«Փոխանցիր ժպիտդ»</a:t>
            </a:r>
            <a:endParaRPr kumimoji="0" lang="ru-RU" altLang="en-US" sz="3200" b="0" i="0"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F39E64-3B7A-1A14-F11A-6E9F4929884F}"/>
              </a:ext>
            </a:extLst>
          </p:cNvPr>
          <p:cNvSpPr txBox="1"/>
          <p:nvPr/>
        </p:nvSpPr>
        <p:spPr>
          <a:xfrm>
            <a:off x="686055" y="2883779"/>
            <a:ext cx="10504169" cy="1389548"/>
          </a:xfrm>
          <a:prstGeom prst="rect">
            <a:avLst/>
          </a:prstGeom>
          <a:noFill/>
        </p:spPr>
        <p:txBody>
          <a:bodyPr wrap="square">
            <a:spAutoFit/>
          </a:bodyPr>
          <a:lstStyle/>
          <a:p>
            <a:pPr lvl="0" algn="just">
              <a:lnSpc>
                <a:spcPct val="115000"/>
              </a:lnSpc>
              <a:spcAft>
                <a:spcPts val="600"/>
              </a:spcAft>
              <a:buClr>
                <a:srgbClr val="00B0F0"/>
              </a:buClr>
            </a:pPr>
            <a:r>
              <a:rPr lang="hy-AM" sz="2000" b="1" kern="100" dirty="0">
                <a:effectLst/>
                <a:ea typeface="Calibri" panose="020F0502020204030204" pitchFamily="34" charset="0"/>
                <a:cs typeface="Times New Roman" panose="02020603050405020304" pitchFamily="18" charset="0"/>
              </a:rPr>
              <a:t>ՀՐԱՀԱՆԳ․</a:t>
            </a:r>
          </a:p>
          <a:p>
            <a:pPr lvl="0" algn="just">
              <a:lnSpc>
                <a:spcPct val="150000"/>
              </a:lnSpc>
              <a:spcAft>
                <a:spcPts val="600"/>
              </a:spcAft>
              <a:buClr>
                <a:srgbClr val="00B0F0"/>
              </a:buClr>
            </a:pPr>
            <a:r>
              <a:rPr lang="hy-AM" sz="2000" kern="100" dirty="0">
                <a:effectLst/>
                <a:ea typeface="Calibri" panose="020F0502020204030204" pitchFamily="34" charset="0"/>
                <a:cs typeface="Times New Roman" panose="02020603050405020304" pitchFamily="18" charset="0"/>
              </a:rPr>
              <a:t>Յուրաքանչյուր մասնակից շրջվում է դեպի իրենից ձախ </a:t>
            </a:r>
            <a:r>
              <a:rPr lang="hy-AM" sz="2000" kern="100" dirty="0">
                <a:ea typeface="Calibri" panose="020F0502020204030204" pitchFamily="34" charset="0"/>
                <a:cs typeface="Times New Roman" panose="02020603050405020304" pitchFamily="18" charset="0"/>
              </a:rPr>
              <a:t>կանգնած</a:t>
            </a:r>
            <a:r>
              <a:rPr lang="hy-AM" sz="2000" kern="100" dirty="0">
                <a:effectLst/>
                <a:ea typeface="Calibri" panose="020F0502020204030204" pitchFamily="34" charset="0"/>
                <a:cs typeface="Times New Roman" panose="02020603050405020304" pitchFamily="18" charset="0"/>
              </a:rPr>
              <a:t> մասնակցին, ժպտում և ասում է. «Ես քեզ եմ տալիս իմ ժպիտը»</a:t>
            </a:r>
            <a:r>
              <a:rPr lang="en-US" sz="2000" kern="100" dirty="0">
                <a:effectLst/>
                <a:ea typeface="Calibri" panose="020F0502020204030204" pitchFamily="34" charset="0"/>
                <a:cs typeface="Times New Roman" panose="02020603050405020304" pitchFamily="18" charset="0"/>
              </a:rPr>
              <a:t>:</a:t>
            </a:r>
          </a:p>
        </p:txBody>
      </p:sp>
      <p:pic>
        <p:nvPicPr>
          <p:cNvPr id="7" name="Picture 2">
            <a:extLst>
              <a:ext uri="{FF2B5EF4-FFF2-40B4-BE49-F238E27FC236}">
                <a16:creationId xmlns:a16="http://schemas.microsoft.com/office/drawing/2014/main" id="{3AEC60AB-1548-4731-93F7-ED16723A368C}"/>
              </a:ext>
            </a:extLst>
          </p:cNvPr>
          <p:cNvPicPr>
            <a:picLocks noChangeAspect="1"/>
          </p:cNvPicPr>
          <p:nvPr/>
        </p:nvPicPr>
        <p:blipFill>
          <a:blip r:embed="rId3"/>
          <a:srcRect/>
          <a:stretch>
            <a:fillRect/>
          </a:stretch>
        </p:blipFill>
        <p:spPr>
          <a:xfrm>
            <a:off x="7429157" y="4360985"/>
            <a:ext cx="4286684" cy="2336242"/>
          </a:xfrm>
          <a:prstGeom prst="rect">
            <a:avLst/>
          </a:prstGeom>
        </p:spPr>
      </p:pic>
    </p:spTree>
    <p:extLst>
      <p:ext uri="{BB962C8B-B14F-4D97-AF65-F5344CB8AC3E}">
        <p14:creationId xmlns:p14="http://schemas.microsoft.com/office/powerpoint/2010/main" val="1126936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027" y="212651"/>
            <a:ext cx="7717465" cy="719094"/>
          </a:xfrm>
        </p:spPr>
        <p:txBody>
          <a:bodyPr>
            <a:normAutofit/>
          </a:bodyPr>
          <a:lstStyle/>
          <a:p>
            <a:pPr algn="ctr">
              <a:lnSpc>
                <a:spcPct val="115000"/>
              </a:lnSpc>
              <a:spcBef>
                <a:spcPts val="1200"/>
              </a:spcBef>
              <a:spcAft>
                <a:spcPts val="1200"/>
              </a:spcAft>
            </a:pPr>
            <a:r>
              <a:rPr lang="hy-AM" b="1" kern="100" dirty="0">
                <a:solidFill>
                  <a:schemeClr val="tx1"/>
                </a:solidFill>
                <a:effectLst/>
                <a:latin typeface="+mn-lt"/>
                <a:ea typeface="GHEA Grapalat" panose="02000506050000020003" pitchFamily="50" charset="0"/>
                <a:cs typeface="GHEA Grapalat" panose="02000506050000020003" pitchFamily="50" charset="0"/>
              </a:rPr>
              <a:t>Հանդիպումների կառուցվածքը </a:t>
            </a:r>
            <a:endParaRPr lang="en-US" b="1" kern="100" dirty="0">
              <a:solidFill>
                <a:schemeClr val="tx1"/>
              </a:solidFill>
              <a:effectLst/>
              <a:latin typeface="+mn-lt"/>
              <a:ea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id="{B598E3C9-CFBC-425F-BF3A-219AEA50E486}"/>
              </a:ext>
            </a:extLst>
          </p:cNvPr>
          <p:cNvGraphicFramePr/>
          <p:nvPr>
            <p:extLst>
              <p:ext uri="{D42A27DB-BD31-4B8C-83A1-F6EECF244321}">
                <p14:modId xmlns:p14="http://schemas.microsoft.com/office/powerpoint/2010/main" val="3248461605"/>
              </p:ext>
            </p:extLst>
          </p:nvPr>
        </p:nvGraphicFramePr>
        <p:xfrm>
          <a:off x="137160" y="1188721"/>
          <a:ext cx="11887200" cy="4982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6B41564D-5169-4093-8D8E-246D0777617C}"/>
              </a:ext>
            </a:extLst>
          </p:cNvPr>
          <p:cNvGraphicFramePr/>
          <p:nvPr>
            <p:extLst>
              <p:ext uri="{D42A27DB-BD31-4B8C-83A1-F6EECF244321}">
                <p14:modId xmlns:p14="http://schemas.microsoft.com/office/powerpoint/2010/main" val="3189230460"/>
              </p:ext>
            </p:extLst>
          </p:nvPr>
        </p:nvGraphicFramePr>
        <p:xfrm>
          <a:off x="7619" y="0"/>
          <a:ext cx="12146280" cy="685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2917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90C7A-343C-4771-AA5F-9E6EC016E359}"/>
              </a:ext>
            </a:extLst>
          </p:cNvPr>
          <p:cNvPicPr>
            <a:picLocks noChangeAspect="1"/>
          </p:cNvPicPr>
          <p:nvPr/>
        </p:nvPicPr>
        <p:blipFill>
          <a:blip r:embed="rId2"/>
          <a:stretch>
            <a:fillRect/>
          </a:stretch>
        </p:blipFill>
        <p:spPr>
          <a:xfrm>
            <a:off x="204253" y="2088674"/>
            <a:ext cx="9623035" cy="4460732"/>
          </a:xfrm>
          <a:prstGeom prst="rect">
            <a:avLst/>
          </a:prstGeom>
        </p:spPr>
      </p:pic>
      <p:sp>
        <p:nvSpPr>
          <p:cNvPr id="7" name="TextBox 6">
            <a:extLst>
              <a:ext uri="{FF2B5EF4-FFF2-40B4-BE49-F238E27FC236}">
                <a16:creationId xmlns:a16="http://schemas.microsoft.com/office/drawing/2014/main" id="{20DD65CF-A5BB-4CCF-8FBF-81ABBAD7FB93}"/>
              </a:ext>
            </a:extLst>
          </p:cNvPr>
          <p:cNvSpPr txBox="1"/>
          <p:nvPr/>
        </p:nvSpPr>
        <p:spPr>
          <a:xfrm>
            <a:off x="693335" y="411056"/>
            <a:ext cx="3428999" cy="874085"/>
          </a:xfrm>
          <a:prstGeom prst="rect">
            <a:avLst/>
          </a:prstGeom>
          <a:noFill/>
        </p:spPr>
        <p:txBody>
          <a:bodyPr wrap="square">
            <a:spAutoFit/>
          </a:bodyPr>
          <a:lstStyle/>
          <a:p>
            <a:pPr algn="r">
              <a:lnSpc>
                <a:spcPct val="115000"/>
              </a:lnSpc>
              <a:spcBef>
                <a:spcPts val="200"/>
              </a:spcBef>
            </a:pPr>
            <a:r>
              <a:rPr lang="hy-AM" sz="3200" b="1" kern="100" dirty="0">
                <a:solidFill>
                  <a:srgbClr val="595959"/>
                </a:solidFill>
                <a:effectLst/>
                <a:ea typeface="GHEA Grapalat" panose="02000506050000020003" pitchFamily="50" charset="0"/>
                <a:cs typeface="Calama"/>
              </a:rPr>
              <a:t>ՀԱՆԴԻՊՈՒՄ 1</a:t>
            </a:r>
            <a:r>
              <a:rPr lang="ru-RU" sz="3200" b="1" kern="100" dirty="0">
                <a:solidFill>
                  <a:srgbClr val="2F5496"/>
                </a:solidFill>
                <a:effectLst/>
                <a:ea typeface="Calibri" panose="020F0502020204030204" pitchFamily="34" charset="0"/>
                <a:cs typeface="Times New Roman" panose="02020603050405020304" pitchFamily="18" charset="0"/>
              </a:rPr>
              <a:t>  </a:t>
            </a:r>
            <a:endParaRPr lang="en-US" sz="3200" b="1" kern="100" dirty="0">
              <a:solidFill>
                <a:srgbClr val="2F5496"/>
              </a:solidFill>
              <a:effectLst/>
              <a:ea typeface="Times New Roman" panose="02020603050405020304" pitchFamily="18" charset="0"/>
              <a:cs typeface="Times New Roman" panose="02020603050405020304" pitchFamily="18" charset="0"/>
            </a:endParaRPr>
          </a:p>
          <a:p>
            <a:pPr>
              <a:spcAft>
                <a:spcPts val="800"/>
              </a:spcAft>
            </a:pPr>
            <a:r>
              <a:rPr lang="ru-RU" sz="14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B131E24-C8DD-4104-90DD-AB91A87E01DF}"/>
              </a:ext>
            </a:extLst>
          </p:cNvPr>
          <p:cNvPicPr>
            <a:picLocks noChangeAspect="1"/>
          </p:cNvPicPr>
          <p:nvPr/>
        </p:nvPicPr>
        <p:blipFill>
          <a:blip r:embed="rId3"/>
          <a:stretch>
            <a:fillRect/>
          </a:stretch>
        </p:blipFill>
        <p:spPr>
          <a:xfrm>
            <a:off x="8485941" y="308594"/>
            <a:ext cx="3127678" cy="1646586"/>
          </a:xfrm>
          <a:prstGeom prst="ellipse">
            <a:avLst/>
          </a:prstGeom>
          <a:ln>
            <a:solidFill>
              <a:srgbClr val="002060"/>
            </a:solidFill>
          </a:ln>
        </p:spPr>
      </p:pic>
    </p:spTree>
    <p:extLst>
      <p:ext uri="{BB962C8B-B14F-4D97-AF65-F5344CB8AC3E}">
        <p14:creationId xmlns:p14="http://schemas.microsoft.com/office/powerpoint/2010/main" val="38473399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F51B1E-476D-47B8-9B9C-913DD18DD4A1}"/>
              </a:ext>
            </a:extLst>
          </p:cNvPr>
          <p:cNvGrpSpPr/>
          <p:nvPr/>
        </p:nvGrpSpPr>
        <p:grpSpPr>
          <a:xfrm>
            <a:off x="139599" y="1485239"/>
            <a:ext cx="5882569" cy="4866076"/>
            <a:chOff x="629078" y="1109602"/>
            <a:chExt cx="6922695" cy="4866076"/>
          </a:xfrm>
        </p:grpSpPr>
        <p:pic>
          <p:nvPicPr>
            <p:cNvPr id="3" name="Graphic 11" descr="Magnifying glass">
              <a:extLst>
                <a:ext uri="{FF2B5EF4-FFF2-40B4-BE49-F238E27FC236}">
                  <a16:creationId xmlns:a16="http://schemas.microsoft.com/office/drawing/2014/main" id="{6E9CD275-82A9-4178-A615-64E810B17F1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078" y="1109602"/>
              <a:ext cx="575945" cy="575945"/>
            </a:xfrm>
            <a:prstGeom prst="rect">
              <a:avLst/>
            </a:prstGeom>
          </p:spPr>
        </p:pic>
        <p:pic>
          <p:nvPicPr>
            <p:cNvPr id="4" name="Graphic 10" descr="Bullseye">
              <a:extLst>
                <a:ext uri="{FF2B5EF4-FFF2-40B4-BE49-F238E27FC236}">
                  <a16:creationId xmlns:a16="http://schemas.microsoft.com/office/drawing/2014/main" id="{40C506FE-C1D7-4BC9-999F-37F11ED483C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078" y="1980534"/>
              <a:ext cx="575945" cy="575945"/>
            </a:xfrm>
            <a:prstGeom prst="rect">
              <a:avLst/>
            </a:prstGeom>
          </p:spPr>
        </p:pic>
        <p:pic>
          <p:nvPicPr>
            <p:cNvPr id="5" name="Graphic 7" descr="Chevron arrows">
              <a:extLst>
                <a:ext uri="{FF2B5EF4-FFF2-40B4-BE49-F238E27FC236}">
                  <a16:creationId xmlns:a16="http://schemas.microsoft.com/office/drawing/2014/main" id="{0D1A6B38-2219-4994-8FE3-D05D976BC5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710" y="2820764"/>
              <a:ext cx="575945" cy="575945"/>
            </a:xfrm>
            <a:prstGeom prst="rect">
              <a:avLst/>
            </a:prstGeom>
          </p:spPr>
        </p:pic>
        <p:sp>
          <p:nvSpPr>
            <p:cNvPr id="6" name="TextBox 5">
              <a:extLst>
                <a:ext uri="{FF2B5EF4-FFF2-40B4-BE49-F238E27FC236}">
                  <a16:creationId xmlns:a16="http://schemas.microsoft.com/office/drawing/2014/main" id="{9E4E1774-1CCE-42C1-99B9-BD2ECC1897BC}"/>
                </a:ext>
              </a:extLst>
            </p:cNvPr>
            <p:cNvSpPr txBox="1"/>
            <p:nvPr/>
          </p:nvSpPr>
          <p:spPr>
            <a:xfrm>
              <a:off x="1374257" y="1173370"/>
              <a:ext cx="6108404" cy="416204"/>
            </a:xfrm>
            <a:prstGeom prst="rect">
              <a:avLst/>
            </a:prstGeom>
            <a:noFill/>
          </p:spPr>
          <p:txBody>
            <a:bodyPr wrap="square">
              <a:spAutoFit/>
            </a:bodyPr>
            <a:lstStyle/>
            <a:p>
              <a:pPr>
                <a:lnSpc>
                  <a:spcPct val="115000"/>
                </a:lnSpc>
                <a:spcBef>
                  <a:spcPts val="1200"/>
                </a:spcBef>
                <a:spcAft>
                  <a:spcPts val="600"/>
                </a:spcAft>
              </a:pPr>
              <a:r>
                <a:rPr lang="en-US" sz="2000" b="1" kern="100" dirty="0" err="1">
                  <a:effectLst/>
                  <a:ea typeface="Calibri" panose="020F0502020204030204" pitchFamily="34" charset="0"/>
                  <a:cs typeface="Times New Roman" panose="02020603050405020304" pitchFamily="18" charset="0"/>
                </a:rPr>
                <a:t>Ընդհանուր</a:t>
              </a:r>
              <a:r>
                <a:rPr lang="en-US" sz="2000" b="1" kern="100" dirty="0">
                  <a:effectLst/>
                  <a:ea typeface="Calibri" panose="020F0502020204030204" pitchFamily="34" charset="0"/>
                  <a:cs typeface="Times New Roman" panose="02020603050405020304" pitchFamily="18" charset="0"/>
                </a:rPr>
                <a:t> </a:t>
              </a:r>
              <a:r>
                <a:rPr lang="en-US" sz="2000" b="1" kern="100" dirty="0" err="1">
                  <a:effectLst/>
                  <a:ea typeface="Calibri" panose="020F0502020204030204" pitchFamily="34" charset="0"/>
                  <a:cs typeface="Times New Roman" panose="02020603050405020304" pitchFamily="18" charset="0"/>
                </a:rPr>
                <a:t>ակնարկ</a:t>
              </a:r>
              <a:endParaRPr lang="en-US" sz="1600" kern="100" dirty="0">
                <a:effectLs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BCE2740-C309-41C8-B513-F464D8FDD049}"/>
                </a:ext>
              </a:extLst>
            </p:cNvPr>
            <p:cNvSpPr txBox="1"/>
            <p:nvPr/>
          </p:nvSpPr>
          <p:spPr>
            <a:xfrm>
              <a:off x="1374257" y="2089587"/>
              <a:ext cx="6108404" cy="423514"/>
            </a:xfrm>
            <a:prstGeom prst="rect">
              <a:avLst/>
            </a:prstGeom>
            <a:noFill/>
          </p:spPr>
          <p:txBody>
            <a:bodyPr wrap="square">
              <a:spAutoFit/>
            </a:bodyPr>
            <a:lstStyle/>
            <a:p>
              <a:pPr>
                <a:lnSpc>
                  <a:spcPct val="115000"/>
                </a:lnSpc>
                <a:spcBef>
                  <a:spcPts val="1200"/>
                </a:spcBef>
                <a:spcAft>
                  <a:spcPts val="600"/>
                </a:spcAft>
              </a:pPr>
              <a:r>
                <a:rPr lang="en-US" sz="2000" b="1" kern="100" dirty="0" err="1">
                  <a:effectLst/>
                  <a:ea typeface="Calibri" panose="020F0502020204030204" pitchFamily="34" charset="0"/>
                  <a:cs typeface="Times New Roman" panose="02020603050405020304" pitchFamily="18" charset="0"/>
                </a:rPr>
                <a:t>Նպատակներ</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F0259D4-8260-4F46-88FB-D2A605BF77D4}"/>
                </a:ext>
              </a:extLst>
            </p:cNvPr>
            <p:cNvSpPr txBox="1"/>
            <p:nvPr/>
          </p:nvSpPr>
          <p:spPr>
            <a:xfrm>
              <a:off x="1374257" y="2913352"/>
              <a:ext cx="6108404" cy="423514"/>
            </a:xfrm>
            <a:prstGeom prst="rect">
              <a:avLst/>
            </a:prstGeom>
            <a:noFill/>
          </p:spPr>
          <p:txBody>
            <a:bodyPr wrap="square">
              <a:spAutoFit/>
            </a:bodyPr>
            <a:lstStyle/>
            <a:p>
              <a:pPr>
                <a:lnSpc>
                  <a:spcPct val="115000"/>
                </a:lnSpc>
                <a:spcBef>
                  <a:spcPts val="1200"/>
                </a:spcBef>
                <a:spcAft>
                  <a:spcPts val="600"/>
                </a:spcAft>
              </a:pPr>
              <a:r>
                <a:rPr lang="hy-AM" sz="2000" b="1" kern="100" dirty="0">
                  <a:effectLst/>
                  <a:ea typeface="Calibri" panose="020F0502020204030204" pitchFamily="34" charset="0"/>
                  <a:cs typeface="Times New Roman" panose="02020603050405020304" pitchFamily="18" charset="0"/>
                </a:rPr>
                <a:t>Քայլեր</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1542847601" descr="Chat RTL">
              <a:extLst>
                <a:ext uri="{FF2B5EF4-FFF2-40B4-BE49-F238E27FC236}">
                  <a16:creationId xmlns:a16="http://schemas.microsoft.com/office/drawing/2014/main" id="{1A3EDB66-CAA2-4C42-8EFE-B8C84D5DB86B}"/>
                </a:ext>
              </a:extLst>
            </p:cNvPr>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3517" y="3722696"/>
              <a:ext cx="572770" cy="572770"/>
            </a:xfrm>
            <a:prstGeom prst="rect">
              <a:avLst/>
            </a:prstGeom>
          </p:spPr>
        </p:pic>
        <p:sp>
          <p:nvSpPr>
            <p:cNvPr id="10" name="TextBox 9">
              <a:extLst>
                <a:ext uri="{FF2B5EF4-FFF2-40B4-BE49-F238E27FC236}">
                  <a16:creationId xmlns:a16="http://schemas.microsoft.com/office/drawing/2014/main" id="{061FFB5A-6FED-48B9-BADD-7FAE5433145F}"/>
                </a:ext>
              </a:extLst>
            </p:cNvPr>
            <p:cNvSpPr txBox="1"/>
            <p:nvPr/>
          </p:nvSpPr>
          <p:spPr>
            <a:xfrm>
              <a:off x="1374257" y="3776032"/>
              <a:ext cx="6108404" cy="390941"/>
            </a:xfrm>
            <a:prstGeom prst="rect">
              <a:avLst/>
            </a:prstGeom>
            <a:noFill/>
          </p:spPr>
          <p:txBody>
            <a:bodyPr wrap="square">
              <a:spAutoFit/>
            </a:bodyPr>
            <a:lstStyle/>
            <a:p>
              <a:pPr>
                <a:lnSpc>
                  <a:spcPct val="115000"/>
                </a:lnSpc>
                <a:spcBef>
                  <a:spcPts val="6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Եկե՛ք խոսենք։ Գործունեության գնահատում</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aphic 1561408542" descr="Lightbulb">
              <a:extLst>
                <a:ext uri="{FF2B5EF4-FFF2-40B4-BE49-F238E27FC236}">
                  <a16:creationId xmlns:a16="http://schemas.microsoft.com/office/drawing/2014/main" id="{1BAED5AC-C9C7-4826-AFEE-DFDE6FC5A5D6}"/>
                </a:ext>
              </a:extLst>
            </p:cNvPr>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3517" y="4565184"/>
              <a:ext cx="572770" cy="572770"/>
            </a:xfrm>
            <a:prstGeom prst="rect">
              <a:avLst/>
            </a:prstGeom>
          </p:spPr>
        </p:pic>
        <p:sp>
          <p:nvSpPr>
            <p:cNvPr id="12" name="TextBox 11">
              <a:extLst>
                <a:ext uri="{FF2B5EF4-FFF2-40B4-BE49-F238E27FC236}">
                  <a16:creationId xmlns:a16="http://schemas.microsoft.com/office/drawing/2014/main" id="{2979C6B3-0875-4AE3-B1C2-C3D523AACA66}"/>
                </a:ext>
              </a:extLst>
            </p:cNvPr>
            <p:cNvSpPr txBox="1"/>
            <p:nvPr/>
          </p:nvSpPr>
          <p:spPr>
            <a:xfrm>
              <a:off x="1374257" y="4656387"/>
              <a:ext cx="6108404" cy="390363"/>
            </a:xfrm>
            <a:prstGeom prst="rect">
              <a:avLst/>
            </a:prstGeom>
            <a:noFill/>
          </p:spPr>
          <p:txBody>
            <a:bodyPr wrap="square">
              <a:spAutoFit/>
            </a:bodyPr>
            <a:lstStyle/>
            <a:p>
              <a:pPr algn="just">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Խորհուրդներ</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Graphic 1561408544" descr="Signpost">
              <a:extLst>
                <a:ext uri="{FF2B5EF4-FFF2-40B4-BE49-F238E27FC236}">
                  <a16:creationId xmlns:a16="http://schemas.microsoft.com/office/drawing/2014/main" id="{0C3BB0FE-E47D-46A5-8D09-1CB8AD19AF16}"/>
                </a:ext>
              </a:extLst>
            </p:cNvPr>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3517" y="5402908"/>
              <a:ext cx="572770" cy="572770"/>
            </a:xfrm>
            <a:prstGeom prst="rect">
              <a:avLst/>
            </a:prstGeom>
          </p:spPr>
        </p:pic>
        <p:sp>
          <p:nvSpPr>
            <p:cNvPr id="14" name="TextBox 13">
              <a:extLst>
                <a:ext uri="{FF2B5EF4-FFF2-40B4-BE49-F238E27FC236}">
                  <a16:creationId xmlns:a16="http://schemas.microsoft.com/office/drawing/2014/main" id="{CBC26908-AAA6-480F-91E1-F4B79A61E62F}"/>
                </a:ext>
              </a:extLst>
            </p:cNvPr>
            <p:cNvSpPr txBox="1"/>
            <p:nvPr/>
          </p:nvSpPr>
          <p:spPr>
            <a:xfrm>
              <a:off x="1374257" y="5536164"/>
              <a:ext cx="6177516" cy="390941"/>
            </a:xfrm>
            <a:prstGeom prst="rect">
              <a:avLst/>
            </a:prstGeom>
            <a:noFill/>
          </p:spPr>
          <p:txBody>
            <a:bodyPr wrap="square">
              <a:spAutoFit/>
            </a:bodyPr>
            <a:lstStyle/>
            <a:p>
              <a:pPr>
                <a:lnSpc>
                  <a:spcPct val="115000"/>
                </a:lnSpc>
                <a:spcBef>
                  <a:spcPts val="1200"/>
                </a:spcBef>
                <a:spcAft>
                  <a:spcPts val="8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Աղբյուր</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46C4B79C-E4A8-452A-A790-9594F57B7EEB}"/>
              </a:ext>
            </a:extLst>
          </p:cNvPr>
          <p:cNvGrpSpPr/>
          <p:nvPr/>
        </p:nvGrpSpPr>
        <p:grpSpPr>
          <a:xfrm>
            <a:off x="6858338" y="4671103"/>
            <a:ext cx="4922418" cy="1725720"/>
            <a:chOff x="6422521" y="4386100"/>
            <a:chExt cx="4922418" cy="1725720"/>
          </a:xfrm>
        </p:grpSpPr>
        <p:pic>
          <p:nvPicPr>
            <p:cNvPr id="16" name="Picture 15">
              <a:extLst>
                <a:ext uri="{FF2B5EF4-FFF2-40B4-BE49-F238E27FC236}">
                  <a16:creationId xmlns:a16="http://schemas.microsoft.com/office/drawing/2014/main" id="{107ABB16-B57C-4DA7-97CD-ABCB5BB07119}"/>
                </a:ext>
              </a:extLst>
            </p:cNvPr>
            <p:cNvPicPr>
              <a:picLocks noChangeAspect="1"/>
            </p:cNvPicPr>
            <p:nvPr/>
          </p:nvPicPr>
          <p:blipFill rotWithShape="1">
            <a:blip r:embed="rId15"/>
            <a:srcRect r="1552"/>
            <a:stretch/>
          </p:blipFill>
          <p:spPr bwMode="auto">
            <a:xfrm>
              <a:off x="6422521" y="4386100"/>
              <a:ext cx="528320" cy="509905"/>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1A9966E6-4F96-412D-BB40-150DEB9284CE}"/>
                </a:ext>
              </a:extLst>
            </p:cNvPr>
            <p:cNvPicPr>
              <a:picLocks noChangeAspect="1"/>
            </p:cNvPicPr>
            <p:nvPr/>
          </p:nvPicPr>
          <p:blipFill>
            <a:blip r:embed="rId16"/>
            <a:stretch>
              <a:fillRect/>
            </a:stretch>
          </p:blipFill>
          <p:spPr>
            <a:xfrm>
              <a:off x="6469511" y="5402908"/>
              <a:ext cx="481330" cy="513715"/>
            </a:xfrm>
            <a:prstGeom prst="rect">
              <a:avLst/>
            </a:prstGeom>
          </p:spPr>
        </p:pic>
        <p:sp>
          <p:nvSpPr>
            <p:cNvPr id="18" name="TextBox 17">
              <a:extLst>
                <a:ext uri="{FF2B5EF4-FFF2-40B4-BE49-F238E27FC236}">
                  <a16:creationId xmlns:a16="http://schemas.microsoft.com/office/drawing/2014/main" id="{0CD6B5FD-CB19-495D-8E88-2467677E1010}"/>
                </a:ext>
              </a:extLst>
            </p:cNvPr>
            <p:cNvSpPr txBox="1"/>
            <p:nvPr/>
          </p:nvSpPr>
          <p:spPr>
            <a:xfrm>
              <a:off x="7117419" y="4386100"/>
              <a:ext cx="2662569" cy="390363"/>
            </a:xfrm>
            <a:prstGeom prst="rect">
              <a:avLst/>
            </a:prstGeom>
            <a:noFill/>
          </p:spPr>
          <p:txBody>
            <a:bodyPr wrap="square">
              <a:spAutoFit/>
            </a:bodyPr>
            <a:lstStyle/>
            <a:p>
              <a:pPr>
                <a:lnSpc>
                  <a:spcPct val="115000"/>
                </a:lnSpc>
                <a:spcBef>
                  <a:spcPts val="1200"/>
                </a:spcBef>
                <a:spcAft>
                  <a:spcPts val="8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Ինքնաանդրադարձ</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DA804008-14E7-41B9-89BB-01E68C363EE0}"/>
                </a:ext>
              </a:extLst>
            </p:cNvPr>
            <p:cNvSpPr txBox="1"/>
            <p:nvPr/>
          </p:nvSpPr>
          <p:spPr>
            <a:xfrm>
              <a:off x="7117419" y="5402908"/>
              <a:ext cx="4227520" cy="708912"/>
            </a:xfrm>
            <a:prstGeom prst="rect">
              <a:avLst/>
            </a:prstGeom>
            <a:noFill/>
          </p:spPr>
          <p:txBody>
            <a:bodyPr wrap="square">
              <a:spAutoFit/>
            </a:bodyPr>
            <a:lstStyle/>
            <a:p>
              <a:pPr>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Գործողություններ շաբաթվա ընթացքում իրականացնելու համար</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Title 1">
            <a:extLst>
              <a:ext uri="{FF2B5EF4-FFF2-40B4-BE49-F238E27FC236}">
                <a16:creationId xmlns:a16="http://schemas.microsoft.com/office/drawing/2014/main" id="{BDDDB2C9-E40B-4E68-A266-750ECBF037E2}"/>
              </a:ext>
            </a:extLst>
          </p:cNvPr>
          <p:cNvSpPr txBox="1">
            <a:spLocks/>
          </p:cNvSpPr>
          <p:nvPr/>
        </p:nvSpPr>
        <p:spPr>
          <a:xfrm>
            <a:off x="1295400" y="248815"/>
            <a:ext cx="9601200" cy="701730"/>
          </a:xfrm>
          <a:prstGeom prst="rect">
            <a:avLst/>
          </a:prstGeom>
        </p:spPr>
        <p:txBody>
          <a:bodyPr>
            <a:normAutofit/>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pPr algn="ctr"/>
            <a:r>
              <a:rPr lang="ru-RU" sz="2800" dirty="0" err="1">
                <a:solidFill>
                  <a:srgbClr val="0B91E3"/>
                </a:solidFill>
                <a:latin typeface="+mn-lt"/>
                <a:ea typeface="GHEA Grapalat" panose="02000506050000020003" pitchFamily="50" charset="0"/>
                <a:cs typeface="GHEA Grapalat" panose="02000506050000020003" pitchFamily="50" charset="0"/>
              </a:rPr>
              <a:t>Թեմատիկ</a:t>
            </a:r>
            <a:r>
              <a:rPr lang="ru-RU" sz="2800" dirty="0">
                <a:solidFill>
                  <a:srgbClr val="0B91E3"/>
                </a:solidFill>
                <a:latin typeface="+mn-lt"/>
                <a:ea typeface="GHEA Grapalat" panose="02000506050000020003" pitchFamily="50" charset="0"/>
                <a:cs typeface="GHEA Grapalat" panose="02000506050000020003" pitchFamily="50" charset="0"/>
              </a:rPr>
              <a:t> </a:t>
            </a:r>
            <a:r>
              <a:rPr lang="ru-RU" sz="2800" dirty="0" err="1">
                <a:solidFill>
                  <a:srgbClr val="0B91E3"/>
                </a:solidFill>
                <a:latin typeface="+mn-lt"/>
                <a:ea typeface="GHEA Grapalat" panose="02000506050000020003" pitchFamily="50" charset="0"/>
                <a:cs typeface="GHEA Grapalat" panose="02000506050000020003" pitchFamily="50" charset="0"/>
              </a:rPr>
              <a:t>վարժությ</a:t>
            </a:r>
            <a:r>
              <a:rPr lang="hy-AM" sz="2800" dirty="0">
                <a:solidFill>
                  <a:srgbClr val="0B91E3"/>
                </a:solidFill>
                <a:latin typeface="+mn-lt"/>
                <a:ea typeface="GHEA Grapalat" panose="02000506050000020003" pitchFamily="50" charset="0"/>
                <a:cs typeface="GHEA Grapalat" panose="02000506050000020003" pitchFamily="50" charset="0"/>
              </a:rPr>
              <a:t>ունների </a:t>
            </a:r>
            <a:r>
              <a:rPr lang="ru-RU" sz="2800" dirty="0" err="1">
                <a:solidFill>
                  <a:srgbClr val="0B91E3"/>
                </a:solidFill>
                <a:latin typeface="+mn-lt"/>
                <a:ea typeface="GHEA Grapalat" panose="02000506050000020003" pitchFamily="50" charset="0"/>
                <a:cs typeface="GHEA Grapalat" panose="02000506050000020003" pitchFamily="50" charset="0"/>
              </a:rPr>
              <a:t>կառուցվածքը</a:t>
            </a:r>
            <a:r>
              <a:rPr lang="ru-RU" sz="2800" dirty="0">
                <a:solidFill>
                  <a:srgbClr val="0B91E3"/>
                </a:solidFill>
                <a:latin typeface="+mn-lt"/>
                <a:ea typeface="GHEA Grapalat" panose="02000506050000020003" pitchFamily="50" charset="0"/>
                <a:cs typeface="GHEA Grapalat" panose="02000506050000020003" pitchFamily="50" charset="0"/>
              </a:rPr>
              <a:t> </a:t>
            </a:r>
            <a:endParaRPr lang="en-US" sz="4400" dirty="0">
              <a:solidFill>
                <a:srgbClr val="0B91E3"/>
              </a:solidFill>
              <a:latin typeface="+mn-lt"/>
            </a:endParaRPr>
          </a:p>
        </p:txBody>
      </p:sp>
      <p:pic>
        <p:nvPicPr>
          <p:cNvPr id="22" name="Picture 21">
            <a:extLst>
              <a:ext uri="{FF2B5EF4-FFF2-40B4-BE49-F238E27FC236}">
                <a16:creationId xmlns:a16="http://schemas.microsoft.com/office/drawing/2014/main" id="{85BAA7C4-AEAA-4B29-B083-4A416D7FE1BA}"/>
              </a:ext>
            </a:extLst>
          </p:cNvPr>
          <p:cNvPicPr>
            <a:picLocks noChangeAspect="1"/>
          </p:cNvPicPr>
          <p:nvPr/>
        </p:nvPicPr>
        <p:blipFill>
          <a:blip r:embed="rId17"/>
          <a:stretch>
            <a:fillRect/>
          </a:stretch>
        </p:blipFill>
        <p:spPr>
          <a:xfrm>
            <a:off x="6156210" y="1107574"/>
            <a:ext cx="5988937" cy="3045222"/>
          </a:xfrm>
          <a:prstGeom prst="rect">
            <a:avLst/>
          </a:prstGeom>
        </p:spPr>
      </p:pic>
    </p:spTree>
    <p:extLst>
      <p:ext uri="{BB962C8B-B14F-4D97-AF65-F5344CB8AC3E}">
        <p14:creationId xmlns:p14="http://schemas.microsoft.com/office/powerpoint/2010/main" val="1543695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4CBF91-2EC9-48F6-A7F8-8A0F7955DE7A}"/>
              </a:ext>
            </a:extLst>
          </p:cNvPr>
          <p:cNvSpPr txBox="1"/>
          <p:nvPr/>
        </p:nvSpPr>
        <p:spPr>
          <a:xfrm>
            <a:off x="2880789" y="96789"/>
            <a:ext cx="6108404" cy="610488"/>
          </a:xfrm>
          <a:prstGeom prst="rect">
            <a:avLst/>
          </a:prstGeom>
          <a:noFill/>
        </p:spPr>
        <p:txBody>
          <a:bodyPr wrap="square">
            <a:spAutoFit/>
          </a:bodyPr>
          <a:lstStyle/>
          <a:p>
            <a:pPr algn="ctr">
              <a:lnSpc>
                <a:spcPct val="115000"/>
              </a:lnSpc>
              <a:spcBef>
                <a:spcPts val="1800"/>
              </a:spcBef>
              <a:spcAft>
                <a:spcPts val="600"/>
              </a:spcAft>
            </a:pPr>
            <a:r>
              <a:rPr lang="hy-AM" sz="3200" kern="100" dirty="0">
                <a:solidFill>
                  <a:schemeClr val="tx2">
                    <a:lumMod val="75000"/>
                    <a:lumOff val="25000"/>
                  </a:schemeClr>
                </a:solidFill>
                <a:effectLst/>
                <a:ea typeface="GHEA Grapalat" panose="02000506050000020003" pitchFamily="50" charset="0"/>
                <a:cs typeface="Calama"/>
              </a:rPr>
              <a:t>Խորհուրդներ</a:t>
            </a:r>
            <a:endParaRPr lang="en-US" sz="1600" kern="100" dirty="0">
              <a:solidFill>
                <a:schemeClr val="tx2">
                  <a:lumMod val="75000"/>
                  <a:lumOff val="25000"/>
                </a:schemeClr>
              </a:solidFill>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63765EB-29FC-4BA9-907F-EF8542167293}"/>
              </a:ext>
            </a:extLst>
          </p:cNvPr>
          <p:cNvSpPr txBox="1"/>
          <p:nvPr/>
        </p:nvSpPr>
        <p:spPr>
          <a:xfrm>
            <a:off x="853262" y="920863"/>
            <a:ext cx="7788320" cy="770147"/>
          </a:xfrm>
          <a:prstGeom prst="rect">
            <a:avLst/>
          </a:prstGeom>
          <a:noFill/>
        </p:spPr>
        <p:txBody>
          <a:bodyPr wrap="square">
            <a:spAutoFit/>
          </a:bodyPr>
          <a:lstStyle/>
          <a:p>
            <a:pPr algn="just">
              <a:lnSpc>
                <a:spcPct val="115000"/>
              </a:lnSpc>
              <a:spcBef>
                <a:spcPts val="1800"/>
              </a:spcBef>
              <a:spcAft>
                <a:spcPts val="600"/>
              </a:spcAft>
            </a:pPr>
            <a:r>
              <a:rPr lang="hy-AM" sz="2000" b="1" i="1" kern="100" dirty="0">
                <a:solidFill>
                  <a:srgbClr val="2E75B5"/>
                </a:solidFill>
                <a:effectLst/>
                <a:ea typeface="GHEA Grapalat" panose="02000506050000020003" pitchFamily="50" charset="0"/>
                <a:cs typeface="Calama"/>
              </a:rPr>
              <a:t>Ինչի՞ն պետք է ուշադրություն դարձնի ուսուցիչը մոդուլի իրականացման ընթացքում։</a:t>
            </a:r>
            <a:endParaRPr lang="en-US" sz="1100" b="1" kern="100" dirty="0">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FDDACDA-A099-4F4F-9C1A-F6C46B5FB50B}"/>
              </a:ext>
            </a:extLst>
          </p:cNvPr>
          <p:cNvSpPr txBox="1"/>
          <p:nvPr/>
        </p:nvSpPr>
        <p:spPr>
          <a:xfrm>
            <a:off x="645704" y="2007401"/>
            <a:ext cx="11121655" cy="244682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hy-AM" sz="1800" b="1" dirty="0">
                <a:solidFill>
                  <a:srgbClr val="000000"/>
                </a:solidFill>
                <a:effectLst/>
                <a:ea typeface="GHEA Grapalat" panose="02000506050000020003" pitchFamily="50" charset="0"/>
                <a:cs typeface="GHEA Grapalat" panose="02000506050000020003" pitchFamily="50" charset="0"/>
              </a:rPr>
              <a:t>Չվնասել</a:t>
            </a:r>
          </a:p>
          <a:p>
            <a:pPr marL="285750" indent="-285750">
              <a:lnSpc>
                <a:spcPct val="150000"/>
              </a:lnSpc>
              <a:buFont typeface="Wingdings" panose="05000000000000000000" pitchFamily="2" charset="2"/>
              <a:buChar char="ü"/>
            </a:pPr>
            <a:r>
              <a:rPr lang="hy-AM" sz="1800" b="1" dirty="0">
                <a:solidFill>
                  <a:srgbClr val="000000"/>
                </a:solidFill>
                <a:effectLst/>
                <a:ea typeface="GHEA Grapalat" panose="02000506050000020003" pitchFamily="50" charset="0"/>
                <a:cs typeface="GHEA Grapalat" panose="02000506050000020003" pitchFamily="50" charset="0"/>
              </a:rPr>
              <a:t>Ուշադրություն դարձնել ուղղորդման ոճին</a:t>
            </a:r>
          </a:p>
          <a:p>
            <a:pPr marL="285750" indent="-285750">
              <a:lnSpc>
                <a:spcPct val="150000"/>
              </a:lnSpc>
              <a:buFont typeface="Wingdings" panose="05000000000000000000" pitchFamily="2" charset="2"/>
              <a:buChar char="ü"/>
            </a:pPr>
            <a:r>
              <a:rPr lang="hy-AM" sz="1800" b="1" dirty="0">
                <a:solidFill>
                  <a:srgbClr val="000000"/>
                </a:solidFill>
                <a:effectLst/>
                <a:ea typeface="GHEA Grapalat" panose="02000506050000020003" pitchFamily="50" charset="0"/>
                <a:cs typeface="GHEA Grapalat" panose="02000506050000020003" pitchFamily="50" charset="0"/>
              </a:rPr>
              <a:t>Մոդելավորել այն նորմերը, որոնց սովորողները պետք է հետևեն իրենց խմբային շփումներում</a:t>
            </a:r>
          </a:p>
          <a:p>
            <a:pPr marL="285750" indent="-285750">
              <a:lnSpc>
                <a:spcPct val="150000"/>
              </a:lnSpc>
              <a:buFont typeface="Wingdings" panose="05000000000000000000" pitchFamily="2" charset="2"/>
              <a:buChar char="ü"/>
            </a:pPr>
            <a:r>
              <a:rPr lang="ru-RU" sz="1800" b="1" dirty="0" err="1">
                <a:solidFill>
                  <a:srgbClr val="000000"/>
                </a:solidFill>
                <a:effectLst/>
                <a:ea typeface="GHEA Grapalat" panose="02000506050000020003" pitchFamily="50" charset="0"/>
                <a:cs typeface="GHEA Grapalat" panose="02000506050000020003" pitchFamily="50" charset="0"/>
              </a:rPr>
              <a:t>Գործել</a:t>
            </a:r>
            <a:r>
              <a:rPr lang="ru-RU" sz="1800" b="1" dirty="0">
                <a:solidFill>
                  <a:srgbClr val="000000"/>
                </a:solidFill>
                <a:effectLst/>
                <a:ea typeface="GHEA Grapalat" panose="02000506050000020003" pitchFamily="50" charset="0"/>
                <a:cs typeface="GHEA Grapalat" panose="02000506050000020003" pitchFamily="50" charset="0"/>
              </a:rPr>
              <a:t> </a:t>
            </a:r>
            <a:r>
              <a:rPr lang="ru-RU" sz="1800" b="1" dirty="0" err="1">
                <a:solidFill>
                  <a:srgbClr val="000000"/>
                </a:solidFill>
                <a:effectLst/>
                <a:ea typeface="GHEA Grapalat" panose="02000506050000020003" pitchFamily="50" charset="0"/>
                <a:cs typeface="GHEA Grapalat" panose="02000506050000020003" pitchFamily="50" charset="0"/>
              </a:rPr>
              <a:t>ռիսկ</a:t>
            </a:r>
            <a:r>
              <a:rPr lang="ru-RU" sz="1800" b="1" dirty="0" err="1">
                <a:effectLst/>
                <a:ea typeface="GHEA Grapalat" panose="02000506050000020003" pitchFamily="50" charset="0"/>
                <a:cs typeface="GHEA Grapalat" panose="02000506050000020003" pitchFamily="50" charset="0"/>
              </a:rPr>
              <a:t>ային</a:t>
            </a:r>
            <a:r>
              <a:rPr lang="ru-RU" sz="1800" b="1" dirty="0">
                <a:effectLst/>
                <a:ea typeface="GHEA Grapalat" panose="02000506050000020003" pitchFamily="50" charset="0"/>
                <a:cs typeface="GHEA Grapalat" panose="02000506050000020003" pitchFamily="50" charset="0"/>
              </a:rPr>
              <a:t> </a:t>
            </a:r>
            <a:r>
              <a:rPr lang="ru-RU" sz="1800" b="1" dirty="0" err="1">
                <a:effectLst/>
                <a:ea typeface="GHEA Grapalat" panose="02000506050000020003" pitchFamily="50" charset="0"/>
                <a:cs typeface="GHEA Grapalat" panose="02000506050000020003" pitchFamily="50" charset="0"/>
              </a:rPr>
              <a:t>գոտում</a:t>
            </a:r>
            <a:r>
              <a:rPr lang="ru-RU" sz="1800" b="1" dirty="0">
                <a:effectLst/>
                <a:ea typeface="GHEA Grapalat" panose="02000506050000020003" pitchFamily="50" charset="0"/>
                <a:cs typeface="GHEA Grapalat" panose="02000506050000020003" pitchFamily="50" charset="0"/>
              </a:rPr>
              <a:t> </a:t>
            </a:r>
            <a:r>
              <a:rPr lang="ru-RU" sz="1800" b="1" dirty="0" err="1">
                <a:solidFill>
                  <a:srgbClr val="000000"/>
                </a:solidFill>
                <a:effectLst/>
                <a:ea typeface="GHEA Grapalat" panose="02000506050000020003" pitchFamily="50" charset="0"/>
                <a:cs typeface="GHEA Grapalat" panose="02000506050000020003" pitchFamily="50" charset="0"/>
              </a:rPr>
              <a:t>գտնվող</a:t>
            </a:r>
            <a:r>
              <a:rPr lang="ru-RU" sz="1800" b="1" dirty="0">
                <a:solidFill>
                  <a:srgbClr val="000000"/>
                </a:solidFill>
                <a:effectLst/>
                <a:ea typeface="GHEA Grapalat" panose="02000506050000020003" pitchFamily="50" charset="0"/>
                <a:cs typeface="GHEA Grapalat" panose="02000506050000020003" pitchFamily="50" charset="0"/>
              </a:rPr>
              <a:t> </a:t>
            </a:r>
            <a:r>
              <a:rPr lang="ru-RU" sz="1800" b="1" dirty="0" err="1">
                <a:solidFill>
                  <a:srgbClr val="000000"/>
                </a:solidFill>
                <a:effectLst/>
                <a:ea typeface="GHEA Grapalat" panose="02000506050000020003" pitchFamily="50" charset="0"/>
                <a:cs typeface="GHEA Grapalat" panose="02000506050000020003" pitchFamily="50" charset="0"/>
              </a:rPr>
              <a:t>երեխաների</a:t>
            </a:r>
            <a:r>
              <a:rPr lang="ru-RU" sz="1800" b="1" dirty="0">
                <a:solidFill>
                  <a:srgbClr val="000000"/>
                </a:solidFill>
                <a:effectLst/>
                <a:ea typeface="GHEA Grapalat" panose="02000506050000020003" pitchFamily="50" charset="0"/>
                <a:cs typeface="GHEA Grapalat" panose="02000506050000020003" pitchFamily="50" charset="0"/>
              </a:rPr>
              <a:t> </a:t>
            </a:r>
            <a:r>
              <a:rPr lang="ru-RU" sz="1800" b="1" dirty="0" err="1">
                <a:solidFill>
                  <a:srgbClr val="000000"/>
                </a:solidFill>
                <a:effectLst/>
                <a:ea typeface="GHEA Grapalat" panose="02000506050000020003" pitchFamily="50" charset="0"/>
                <a:cs typeface="GHEA Grapalat" panose="02000506050000020003" pitchFamily="50" charset="0"/>
              </a:rPr>
              <a:t>անունից</a:t>
            </a:r>
            <a:r>
              <a:rPr lang="ru-RU" sz="1800" b="1" dirty="0">
                <a:solidFill>
                  <a:srgbClr val="000000"/>
                </a:solidFill>
                <a:effectLst/>
                <a:ea typeface="GHEA Grapalat" panose="02000506050000020003" pitchFamily="50" charset="0"/>
                <a:cs typeface="GHEA Grapalat" panose="02000506050000020003" pitchFamily="50" charset="0"/>
              </a:rPr>
              <a:t> </a:t>
            </a:r>
            <a:endParaRPr lang="en-US" dirty="0"/>
          </a:p>
          <a:p>
            <a:r>
              <a:rPr lang="hy-AM" sz="1800" dirty="0">
                <a:solidFill>
                  <a:srgbClr val="000000"/>
                </a:solidFill>
                <a:effectLst/>
                <a:latin typeface="GHEA Grapalat" panose="02000506050000020003" pitchFamily="50" charset="0"/>
                <a:ea typeface="GHEA Grapalat" panose="02000506050000020003" pitchFamily="50" charset="0"/>
                <a:cs typeface="GHEA Grapalat" panose="02000506050000020003" pitchFamily="50" charset="0"/>
              </a:rPr>
              <a:t> </a:t>
            </a:r>
            <a:endParaRPr lang="en-US" dirty="0"/>
          </a:p>
        </p:txBody>
      </p:sp>
      <p:pic>
        <p:nvPicPr>
          <p:cNvPr id="17" name="Picture 3">
            <a:extLst>
              <a:ext uri="{FF2B5EF4-FFF2-40B4-BE49-F238E27FC236}">
                <a16:creationId xmlns:a16="http://schemas.microsoft.com/office/drawing/2014/main" id="{C5775E69-432D-490D-BBA7-039A212A1CE1}"/>
              </a:ext>
            </a:extLst>
          </p:cNvPr>
          <p:cNvPicPr>
            <a:picLocks noChangeAspect="1"/>
          </p:cNvPicPr>
          <p:nvPr/>
        </p:nvPicPr>
        <p:blipFill>
          <a:blip r:embed="rId3"/>
          <a:srcRect/>
          <a:stretch>
            <a:fillRect/>
          </a:stretch>
        </p:blipFill>
        <p:spPr>
          <a:xfrm>
            <a:off x="8753409" y="1691010"/>
            <a:ext cx="868830" cy="1010267"/>
          </a:xfrm>
          <a:prstGeom prst="rect">
            <a:avLst/>
          </a:prstGeom>
        </p:spPr>
      </p:pic>
      <p:pic>
        <p:nvPicPr>
          <p:cNvPr id="19" name="Picture 6">
            <a:extLst>
              <a:ext uri="{FF2B5EF4-FFF2-40B4-BE49-F238E27FC236}">
                <a16:creationId xmlns:a16="http://schemas.microsoft.com/office/drawing/2014/main" id="{BB896D40-B990-488D-9477-A51A44E040FA}"/>
              </a:ext>
            </a:extLst>
          </p:cNvPr>
          <p:cNvPicPr>
            <a:picLocks noChangeAspect="1"/>
          </p:cNvPicPr>
          <p:nvPr/>
        </p:nvPicPr>
        <p:blipFill>
          <a:blip r:embed="rId4">
            <a:duotone>
              <a:prstClr val="black"/>
              <a:schemeClr val="accent3">
                <a:tint val="45000"/>
                <a:satMod val="400000"/>
              </a:schemeClr>
            </a:duotone>
          </a:blip>
          <a:srcRect/>
          <a:stretch>
            <a:fillRect/>
          </a:stretch>
        </p:blipFill>
        <p:spPr>
          <a:xfrm>
            <a:off x="10122707" y="142996"/>
            <a:ext cx="757664" cy="704627"/>
          </a:xfrm>
          <a:prstGeom prst="rect">
            <a:avLst/>
          </a:prstGeom>
        </p:spPr>
      </p:pic>
      <p:sp>
        <p:nvSpPr>
          <p:cNvPr id="20" name="TextBox 19">
            <a:extLst>
              <a:ext uri="{FF2B5EF4-FFF2-40B4-BE49-F238E27FC236}">
                <a16:creationId xmlns:a16="http://schemas.microsoft.com/office/drawing/2014/main" id="{4F307079-0991-428A-B27B-189545432CC3}"/>
              </a:ext>
            </a:extLst>
          </p:cNvPr>
          <p:cNvSpPr txBox="1"/>
          <p:nvPr/>
        </p:nvSpPr>
        <p:spPr>
          <a:xfrm>
            <a:off x="10880371" y="446502"/>
            <a:ext cx="1218906" cy="338554"/>
          </a:xfrm>
          <a:prstGeom prst="rect">
            <a:avLst/>
          </a:prstGeom>
          <a:noFill/>
        </p:spPr>
        <p:txBody>
          <a:bodyPr wrap="square" rtlCol="0">
            <a:spAutoFit/>
          </a:bodyPr>
          <a:lstStyle/>
          <a:p>
            <a:r>
              <a:rPr lang="hy-AM" sz="1600" b="1" dirty="0">
                <a:solidFill>
                  <a:schemeClr val="tx1">
                    <a:lumMod val="75000"/>
                    <a:lumOff val="25000"/>
                  </a:schemeClr>
                </a:solidFill>
              </a:rPr>
              <a:t>10 րոպե </a:t>
            </a:r>
            <a:endParaRPr lang="en-US" sz="1600" b="1" dirty="0">
              <a:solidFill>
                <a:schemeClr val="tx1">
                  <a:lumMod val="75000"/>
                  <a:lumOff val="25000"/>
                </a:schemeClr>
              </a:solidFill>
            </a:endParaRPr>
          </a:p>
        </p:txBody>
      </p:sp>
      <p:sp>
        <p:nvSpPr>
          <p:cNvPr id="22" name="TextBox 21">
            <a:extLst>
              <a:ext uri="{FF2B5EF4-FFF2-40B4-BE49-F238E27FC236}">
                <a16:creationId xmlns:a16="http://schemas.microsoft.com/office/drawing/2014/main" id="{E1B51E97-808C-405B-8153-BC05553ABD5E}"/>
              </a:ext>
            </a:extLst>
          </p:cNvPr>
          <p:cNvSpPr txBox="1"/>
          <p:nvPr/>
        </p:nvSpPr>
        <p:spPr>
          <a:xfrm>
            <a:off x="2410757" y="4717910"/>
            <a:ext cx="6949708" cy="958660"/>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hy-AM" sz="2000" b="1" dirty="0">
                <a:solidFill>
                  <a:schemeClr val="tx1">
                    <a:lumMod val="75000"/>
                    <a:lumOff val="25000"/>
                  </a:schemeClr>
                </a:solidFill>
                <a:effectLst/>
                <a:ea typeface="GHEA Grapalat" panose="02000506050000020003" pitchFamily="50" charset="0"/>
                <a:cs typeface="GHEA Grapalat" panose="02000506050000020003" pitchFamily="50" charset="0"/>
              </a:rPr>
              <a:t>Նյութերը հասանելի են և բարվոք վիճակում</a:t>
            </a:r>
          </a:p>
          <a:p>
            <a:pPr marL="342900" indent="-342900">
              <a:lnSpc>
                <a:spcPct val="150000"/>
              </a:lnSpc>
              <a:buFont typeface="Wingdings" panose="05000000000000000000" pitchFamily="2" charset="2"/>
              <a:buChar char="Ø"/>
            </a:pPr>
            <a:r>
              <a:rPr lang="hy-AM" sz="2000" b="1" dirty="0">
                <a:solidFill>
                  <a:schemeClr val="tx1">
                    <a:lumMod val="75000"/>
                    <a:lumOff val="25000"/>
                  </a:schemeClr>
                </a:solidFill>
              </a:rPr>
              <a:t>Տարածքը համապատասխան է և անվտանգ</a:t>
            </a:r>
            <a:endParaRPr lang="en-US" sz="2000" b="1" dirty="0">
              <a:solidFill>
                <a:schemeClr val="tx1">
                  <a:lumMod val="75000"/>
                  <a:lumOff val="25000"/>
                </a:schemeClr>
              </a:solidFill>
            </a:endParaRPr>
          </a:p>
        </p:txBody>
      </p:sp>
    </p:spTree>
    <p:extLst>
      <p:ext uri="{BB962C8B-B14F-4D97-AF65-F5344CB8AC3E}">
        <p14:creationId xmlns:p14="http://schemas.microsoft.com/office/powerpoint/2010/main" val="154430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7A56-C6F7-42C0-B89E-41319E0A57D8}"/>
              </a:ext>
            </a:extLst>
          </p:cNvPr>
          <p:cNvSpPr>
            <a:spLocks noGrp="1"/>
          </p:cNvSpPr>
          <p:nvPr>
            <p:ph type="title"/>
          </p:nvPr>
        </p:nvSpPr>
        <p:spPr/>
        <p:txBody>
          <a:bodyPr>
            <a:normAutofit/>
          </a:bodyPr>
          <a:lstStyle/>
          <a:p>
            <a:pPr algn="ctr"/>
            <a:r>
              <a:rPr lang="hy-AM" sz="4000" dirty="0"/>
              <a:t>ՄՈԴՈՒԼ 1</a:t>
            </a:r>
            <a:endParaRPr lang="en-US" sz="4000" dirty="0"/>
          </a:p>
        </p:txBody>
      </p:sp>
      <p:sp>
        <p:nvSpPr>
          <p:cNvPr id="3" name="Content Placeholder 2">
            <a:extLst>
              <a:ext uri="{FF2B5EF4-FFF2-40B4-BE49-F238E27FC236}">
                <a16:creationId xmlns:a16="http://schemas.microsoft.com/office/drawing/2014/main" id="{348DBF38-0803-4839-A30C-3569884A69A7}"/>
              </a:ext>
            </a:extLst>
          </p:cNvPr>
          <p:cNvSpPr>
            <a:spLocks noGrp="1"/>
          </p:cNvSpPr>
          <p:nvPr>
            <p:ph idx="1"/>
          </p:nvPr>
        </p:nvSpPr>
        <p:spPr/>
        <p:txBody>
          <a:bodyPr>
            <a:normAutofit/>
          </a:bodyPr>
          <a:lstStyle/>
          <a:p>
            <a:pPr marL="361950" indent="-361950" algn="just">
              <a:lnSpc>
                <a:spcPct val="110000"/>
              </a:lnSpc>
              <a:buClr>
                <a:schemeClr val="accent5">
                  <a:lumMod val="75000"/>
                </a:schemeClr>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Ինքնորոշման կարևորագույն պայմանն ինքնաճանաչումն ու նույնականացումն է։</a:t>
            </a:r>
          </a:p>
          <a:p>
            <a:pPr marL="361950" indent="-361950" algn="just">
              <a:lnSpc>
                <a:spcPct val="110000"/>
              </a:lnSpc>
              <a:buClr>
                <a:schemeClr val="accent5">
                  <a:lumMod val="75000"/>
                </a:schemeClr>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 Ինքնաճանաչումը ենթադրում է նաև սեփական անձի դիտարկումն այլ մարդկանց հետ համեմատության մեջ։</a:t>
            </a:r>
            <a:endParaRPr lang="hy-AM" sz="2400" i="1" dirty="0">
              <a:ea typeface="Times New Roman" panose="02020603050405020304" pitchFamily="18" charset="0"/>
              <a:cs typeface="Arial" panose="020B0604020202020204" pitchFamily="34" charset="0"/>
            </a:endParaRPr>
          </a:p>
          <a:p>
            <a:pPr marL="361950" indent="-361950" algn="just">
              <a:lnSpc>
                <a:spcPct val="110000"/>
              </a:lnSpc>
              <a:buClr>
                <a:schemeClr val="accent5">
                  <a:lumMod val="75000"/>
                </a:schemeClr>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Ինքնագնահատականը կարևոր դեր ունի ցանկացած տարիքում: </a:t>
            </a:r>
          </a:p>
          <a:p>
            <a:pPr marL="361950" indent="-361950" algn="just">
              <a:lnSpc>
                <a:spcPct val="110000"/>
              </a:lnSpc>
              <a:buClr>
                <a:schemeClr val="accent5">
                  <a:lumMod val="75000"/>
                </a:schemeClr>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Ինքնորոշումը զգալի ազդեցություն ունի ինքնագնահատականի վրա:</a:t>
            </a:r>
            <a:endParaRPr lang="en-US" sz="2800" i="1" dirty="0"/>
          </a:p>
        </p:txBody>
      </p:sp>
      <p:sp>
        <p:nvSpPr>
          <p:cNvPr id="4" name="Text Placeholder 3">
            <a:extLst>
              <a:ext uri="{FF2B5EF4-FFF2-40B4-BE49-F238E27FC236}">
                <a16:creationId xmlns:a16="http://schemas.microsoft.com/office/drawing/2014/main" id="{87C96FAC-0F3C-42DF-8004-F147AB659006}"/>
              </a:ext>
            </a:extLst>
          </p:cNvPr>
          <p:cNvSpPr>
            <a:spLocks noGrp="1"/>
          </p:cNvSpPr>
          <p:nvPr>
            <p:ph type="body" sz="half" idx="2"/>
          </p:nvPr>
        </p:nvSpPr>
        <p:spPr/>
        <p:txBody>
          <a:bodyPr/>
          <a:lstStyle/>
          <a:p>
            <a:pPr algn="ctr"/>
            <a:r>
              <a:rPr lang="hy-AM" sz="3600" b="1" dirty="0">
                <a:effectLst/>
                <a:ea typeface="GHEA Grapalat" panose="02000506050000020003" pitchFamily="50" charset="0"/>
                <a:cs typeface="Calama"/>
              </a:rPr>
              <a:t>Ինքնորոշում</a:t>
            </a:r>
            <a:endParaRPr lang="en-US" sz="3600" b="1" kern="100" dirty="0">
              <a:effectLst/>
              <a:ea typeface="Calibri" panose="020F050202020403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110CEC09-E7E8-4DA9-95C1-831FB2297CE4}"/>
              </a:ext>
            </a:extLst>
          </p:cNvPr>
          <p:cNvPicPr>
            <a:picLocks noChangeAspect="1"/>
          </p:cNvPicPr>
          <p:nvPr/>
        </p:nvPicPr>
        <p:blipFill>
          <a:blip r:embed="rId3"/>
          <a:stretch>
            <a:fillRect/>
          </a:stretch>
        </p:blipFill>
        <p:spPr>
          <a:xfrm>
            <a:off x="7858728" y="3936705"/>
            <a:ext cx="3766447" cy="2519916"/>
          </a:xfrm>
          <a:prstGeom prst="rect">
            <a:avLst/>
          </a:prstGeom>
        </p:spPr>
      </p:pic>
    </p:spTree>
    <p:extLst>
      <p:ext uri="{BB962C8B-B14F-4D97-AF65-F5344CB8AC3E}">
        <p14:creationId xmlns:p14="http://schemas.microsoft.com/office/powerpoint/2010/main" val="7336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rgbClr val="92D050">
                <a:tint val="45000"/>
                <a:satMod val="400000"/>
              </a:srgbClr>
            </a:duotone>
          </a:blip>
          <a:srcRect/>
          <a:stretch>
            <a:fillRect/>
          </a:stretch>
        </p:blipFill>
        <p:spPr>
          <a:xfrm>
            <a:off x="9418411" y="214387"/>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762517" y="486475"/>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600" b="1" dirty="0">
                <a:solidFill>
                  <a:srgbClr val="2D2E2D"/>
                </a:solidFill>
                <a:latin typeface="Arial"/>
              </a:rPr>
              <a:t>2</a:t>
            </a:r>
            <a:r>
              <a:rPr lang="en-US" sz="1600" b="1" dirty="0">
                <a:solidFill>
                  <a:srgbClr val="2D2E2D"/>
                </a:solidFill>
                <a:latin typeface="Arial"/>
              </a:rPr>
              <a:t>5</a:t>
            </a:r>
            <a:r>
              <a:rPr kumimoji="0" lang="hy-AM" sz="1600" b="1" i="0" u="none" strike="noStrike" kern="1200" cap="none" spc="0" normalizeH="0" baseline="0" noProof="0" dirty="0">
                <a:ln>
                  <a:noFill/>
                </a:ln>
                <a:solidFill>
                  <a:srgbClr val="2D2E2D"/>
                </a:solidFill>
                <a:effectLst/>
                <a:uLnTx/>
                <a:uFillTx/>
                <a:latin typeface="Arial"/>
                <a:ea typeface="+mn-ea"/>
                <a:cs typeface="+mn-cs"/>
              </a:rPr>
              <a:t> 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9968948" y="919014"/>
            <a:ext cx="2077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3</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16204"/>
          </a:xfrm>
          <a:prstGeom prst="rect">
            <a:avLst/>
          </a:prstGeom>
          <a:noFill/>
        </p:spPr>
        <p:txBody>
          <a:bodyPr wrap="square">
            <a:spAutoFit/>
          </a:bodyPr>
          <a:lstStyle/>
          <a:p>
            <a:pPr algn="ctr">
              <a:lnSpc>
                <a:spcPct val="115000"/>
              </a:lnSpc>
              <a:spcBef>
                <a:spcPts val="3000"/>
              </a:spcBef>
              <a:spcAft>
                <a:spcPts val="1200"/>
              </a:spcAft>
            </a:pPr>
            <a:r>
              <a:rPr lang="hy-AM" sz="2000" b="1" kern="100" dirty="0">
                <a:solidFill>
                  <a:schemeClr val="tx2"/>
                </a:solidFill>
                <a:effectLst/>
                <a:ea typeface="Times New Roman" panose="02020603050405020304" pitchFamily="18" charset="0"/>
                <a:cs typeface="Arial" panose="020B0604020202020204" pitchFamily="34" charset="0"/>
              </a:rPr>
              <a:t>«Պատմվածքի նկարազարդում»</a:t>
            </a:r>
            <a:endParaRPr lang="ru-RU" sz="2000" b="1" kern="100" dirty="0">
              <a:solidFill>
                <a:schemeClr val="tx2"/>
              </a:solidFill>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2" y="41851"/>
            <a:ext cx="3309257" cy="160043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chemeClr val="accent5">
                    <a:lumMod val="75000"/>
                  </a:schemeClr>
                </a:solidFill>
                <a:effectLst/>
                <a:uLnTx/>
                <a:uFillTx/>
                <a:latin typeface="Arial"/>
                <a:ea typeface="+mn-ea"/>
                <a:cs typeface="+mn-cs"/>
              </a:rPr>
              <a:t>1-6-րդ դասարաններ</a:t>
            </a:r>
            <a:endParaRPr kumimoji="0" lang="en-US" sz="2000" b="1" i="1" u="none" strike="noStrike" kern="100" cap="none" spc="0" normalizeH="0" baseline="0" noProof="0" dirty="0">
              <a:ln>
                <a:noFill/>
              </a:ln>
              <a:solidFill>
                <a:schemeClr val="accent5">
                  <a:lumMod val="7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5">
                    <a:lumMod val="75000"/>
                  </a:schemeClr>
                </a:solidFill>
                <a:effectLst/>
                <a:uLnTx/>
                <a:uFillTx/>
                <a:latin typeface="Arial"/>
                <a:ea typeface="Calibri" panose="020F0502020204030204" pitchFamily="34" charset="0"/>
                <a:cs typeface="Times New Roman" panose="02020603050405020304" pitchFamily="18" charset="0"/>
              </a:rPr>
              <a:t>Մոդուլ </a:t>
            </a:r>
            <a:r>
              <a:rPr lang="en-US" sz="2000" b="1" i="1" dirty="0">
                <a:solidFill>
                  <a:schemeClr val="accent5">
                    <a:lumMod val="75000"/>
                  </a:schemeClr>
                </a:solidFill>
                <a:latin typeface="Arial"/>
                <a:ea typeface="Calibri" panose="020F0502020204030204" pitchFamily="34" charset="0"/>
                <a:cs typeface="Times New Roman" panose="02020603050405020304" pitchFamily="18" charset="0"/>
              </a:rPr>
              <a:t>1</a:t>
            </a:r>
            <a:r>
              <a:rPr kumimoji="0" lang="hy-AM" sz="2000" b="1" i="1" u="none" strike="noStrike" kern="1200" cap="none" spc="0" normalizeH="0" baseline="0" noProof="0" dirty="0">
                <a:ln>
                  <a:noFill/>
                </a:ln>
                <a:solidFill>
                  <a:schemeClr val="accent5">
                    <a:lumMod val="75000"/>
                  </a:schemeClr>
                </a:solidFill>
                <a:effectLst/>
                <a:uLnTx/>
                <a:uFillTx/>
                <a:latin typeface="Arial"/>
                <a:ea typeface="Calibri" panose="020F0502020204030204" pitchFamily="34" charset="0"/>
                <a:cs typeface="Times New Roman" panose="02020603050405020304" pitchFamily="18" charset="0"/>
              </a:rPr>
              <a:t>․</a:t>
            </a:r>
          </a:p>
          <a:p>
            <a:pPr>
              <a:defRPr/>
            </a:pPr>
            <a:r>
              <a:rPr kumimoji="0" lang="hy-AM" sz="2000" b="1" i="1" u="none" strike="noStrike" kern="1200" cap="none" spc="0" normalizeH="0" baseline="0" noProof="0" dirty="0">
                <a:ln>
                  <a:noFill/>
                </a:ln>
                <a:solidFill>
                  <a:schemeClr val="accent5">
                    <a:lumMod val="75000"/>
                  </a:schemeClr>
                </a:solidFill>
                <a:effectLst/>
                <a:uLnTx/>
                <a:uFillTx/>
                <a:latin typeface="Arial"/>
                <a:ea typeface="Calibri" panose="020F0502020204030204" pitchFamily="34" charset="0"/>
                <a:cs typeface="Times New Roman" panose="02020603050405020304" pitchFamily="18" charset="0"/>
              </a:rPr>
              <a:t>Հանդիպում 1</a:t>
            </a:r>
            <a:r>
              <a:rPr kumimoji="0" lang="en-US" sz="2000" b="1" i="1" u="none" strike="noStrike" kern="1200" cap="none" spc="0" normalizeH="0" baseline="0" noProof="0" dirty="0">
                <a:ln>
                  <a:noFill/>
                </a:ln>
                <a:solidFill>
                  <a:schemeClr val="accent5">
                    <a:lumMod val="75000"/>
                  </a:schemeClr>
                </a:solidFill>
                <a:effectLst/>
                <a:uLnTx/>
                <a:uFillTx/>
                <a:latin typeface="Arial"/>
                <a:ea typeface="Calibri" panose="020F0502020204030204" pitchFamily="34" charset="0"/>
                <a:cs typeface="Times New Roman" panose="02020603050405020304" pitchFamily="18" charset="0"/>
              </a:rPr>
              <a:t>. «</a:t>
            </a:r>
            <a:r>
              <a:rPr kumimoji="0" lang="hy-AM" sz="2000" b="1" i="1" u="none" strike="noStrike" kern="1200" cap="none" spc="0" normalizeH="0" baseline="0" noProof="0" dirty="0">
                <a:ln>
                  <a:noFill/>
                </a:ln>
                <a:solidFill>
                  <a:schemeClr val="accent5">
                    <a:lumMod val="75000"/>
                  </a:schemeClr>
                </a:solidFill>
                <a:effectLst/>
                <a:uLnTx/>
                <a:uFillTx/>
                <a:latin typeface="Arial"/>
                <a:ea typeface="Calibri" panose="020F0502020204030204" pitchFamily="34" charset="0"/>
                <a:cs typeface="Cambria Math" panose="02040503050406030204" pitchFamily="18" charset="0"/>
              </a:rPr>
              <a:t>Ո՞վ եմ ես</a:t>
            </a:r>
            <a:r>
              <a:rPr lang="hy-AM" sz="2000" b="1" i="1" dirty="0">
                <a:solidFill>
                  <a:schemeClr val="accent5">
                    <a:lumMod val="75000"/>
                  </a:schemeClr>
                </a:solidFill>
                <a:latin typeface="Arial"/>
                <a:ea typeface="Calibri" panose="020F0502020204030204" pitchFamily="34" charset="0"/>
                <a:cs typeface="Cambria Math" panose="02040503050406030204" pitchFamily="18" charset="0"/>
              </a:rPr>
              <a:t>»</a:t>
            </a:r>
            <a:endParaRPr lang="en-US" sz="2000" b="1" i="1" dirty="0">
              <a:solidFill>
                <a:schemeClr val="accent5">
                  <a:lumMod val="75000"/>
                </a:schemeClr>
              </a:solidFill>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60513" y="2401668"/>
            <a:ext cx="9462235" cy="113710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p>
          <a:p>
            <a:pPr lvl="0" algn="just">
              <a:lnSpc>
                <a:spcPct val="115000"/>
              </a:lnSpc>
              <a:spcAft>
                <a:spcPts val="600"/>
              </a:spcAft>
              <a:buClr>
                <a:srgbClr val="00B0F0"/>
              </a:buCl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լսեք պատմությունը</a:t>
            </a:r>
            <a:r>
              <a:rPr lang="hy-AM" kern="100" dirty="0">
                <a:latin typeface="Calibri" panose="020F0502020204030204" pitchFamily="34" charset="0"/>
                <a:ea typeface="Calibri" panose="020F0502020204030204" pitchFamily="34" charset="0"/>
                <a:cs typeface="Times New Roman" panose="02020603050405020304" pitchFamily="18" charset="0"/>
              </a:rPr>
              <a:t>, </a:t>
            </a:r>
            <a:r>
              <a:rPr lang="hy-AM" sz="1800" dirty="0">
                <a:effectLst/>
                <a:latin typeface="GHEA Grapalat" panose="02000506050000020003" pitchFamily="50" charset="0"/>
                <a:ea typeface="Calibri" panose="020F0502020204030204" pitchFamily="34" charset="0"/>
                <a:cs typeface="Times New Roman" panose="02020603050405020304" pitchFamily="18" charset="0"/>
              </a:rPr>
              <a:t>պատմեք  պատմության ձեր հավանած հատվածը և փորձեք նկարել այն։</a:t>
            </a:r>
            <a:r>
              <a:rPr kumimoji="0" lang="hy-AM" sz="1800" b="0" i="0" u="none" strike="noStrike" kern="1200" cap="none" spc="0" normalizeH="0" baseline="0" noProof="0" dirty="0">
                <a:ln>
                  <a:noFill/>
                </a:ln>
                <a:solidFill>
                  <a:srgbClr val="2D2E2D"/>
                </a:solidFill>
                <a:effectLst/>
                <a:uLnTx/>
                <a:uFillTx/>
                <a:latin typeface="GHEA Grapalat" panose="02000506050000020003" pitchFamily="50" charset="0"/>
                <a:ea typeface="Calibri" panose="020F0502020204030204" pitchFamily="34" charset="0"/>
                <a:cs typeface="Times New Roman" panose="02020603050405020304" pitchFamily="18" charset="0"/>
              </a:rPr>
              <a:t> </a:t>
            </a:r>
            <a:endParaRPr kumimoji="0" lang="ru-RU" sz="2000" b="0" i="0" u="none" strike="noStrike" kern="1200" cap="none" spc="0" normalizeH="0" baseline="0" noProof="0" dirty="0">
              <a:ln>
                <a:noFill/>
              </a:ln>
              <a:solidFill>
                <a:srgbClr val="2D2E2D"/>
              </a:solidFill>
              <a:effectLst/>
              <a:uLnTx/>
              <a:uFillTx/>
              <a:latin typeface="Arial"/>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95102CA-188E-DEC4-53AB-9B1FFC656DB9}"/>
              </a:ext>
            </a:extLst>
          </p:cNvPr>
          <p:cNvSpPr txBox="1"/>
          <p:nvPr/>
        </p:nvSpPr>
        <p:spPr>
          <a:xfrm>
            <a:off x="1099569" y="3998367"/>
            <a:ext cx="5635487" cy="2134302"/>
          </a:xfrm>
          <a:prstGeom prst="rect">
            <a:avLst/>
          </a:prstGeom>
          <a:noFill/>
        </p:spPr>
        <p:txBody>
          <a:bodyPr wrap="square" rtlCol="0">
            <a:spAutoFit/>
          </a:bodyPr>
          <a:lstStyle/>
          <a:p>
            <a:pPr>
              <a:lnSpc>
                <a:spcPct val="115000"/>
              </a:lnSpc>
              <a:spcBef>
                <a:spcPts val="1200"/>
              </a:spcBef>
              <a:spcAft>
                <a:spcPts val="600"/>
              </a:spcAft>
            </a:pPr>
            <a:r>
              <a:rPr lang="hy-AM" sz="1800" b="1" kern="100" dirty="0">
                <a:effectLst/>
                <a:latin typeface="GHEA Grapalat" panose="02000506050000020003" pitchFamily="50" charset="0"/>
                <a:ea typeface="Calibri" panose="020F0502020204030204" pitchFamily="34" charset="0"/>
                <a:cs typeface="Times New Roman" panose="02020603050405020304" pitchFamily="18" charset="0"/>
              </a:rPr>
              <a:t>Եկե՛ք խոսենք</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SzPts val="1100"/>
              <a:buFont typeface="Symbol" panose="05050102010706020507" pitchFamily="18"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Ի՞նչ զգացողություններ ունեիք, երբ նկարում էիք այն, ինչ պատկերացնում էիք։</a:t>
            </a:r>
          </a:p>
          <a:p>
            <a:pPr marL="342900" lvl="0" indent="-342900" algn="just">
              <a:lnSpc>
                <a:spcPct val="115000"/>
              </a:lnSpc>
              <a:spcAft>
                <a:spcPts val="600"/>
              </a:spcAft>
              <a:buClr>
                <a:srgbClr val="00B0F0"/>
              </a:buClr>
              <a:buSzPts val="1100"/>
              <a:buFont typeface="Symbol" panose="05050102010706020507" pitchFamily="18" charset="2"/>
              <a:buChar char=""/>
            </a:pPr>
            <a:r>
              <a:rPr lang="hy-AM" sz="1800" dirty="0">
                <a:effectLst/>
                <a:latin typeface="GHEA Grapalat" panose="02000506050000020003" pitchFamily="50" charset="0"/>
                <a:ea typeface="Calibri" panose="020F0502020204030204" pitchFamily="34" charset="0"/>
                <a:cs typeface="Times New Roman" panose="02020603050405020304" pitchFamily="18" charset="0"/>
              </a:rPr>
              <a:t>Ինչպե՞ս եք վերաբերվում ինքներդ ձեզ, երբ կարողանում եք արվեստի միջոցով արտահայտվել։</a:t>
            </a:r>
            <a:endParaRPr lang="ru-RU" dirty="0"/>
          </a:p>
        </p:txBody>
      </p:sp>
      <p:pic>
        <p:nvPicPr>
          <p:cNvPr id="9" name="Рисунок 8">
            <a:extLst>
              <a:ext uri="{FF2B5EF4-FFF2-40B4-BE49-F238E27FC236}">
                <a16:creationId xmlns:a16="http://schemas.microsoft.com/office/drawing/2014/main" id="{E65D5440-C7A7-9279-B737-7D84F08E5285}"/>
              </a:ext>
            </a:extLst>
          </p:cNvPr>
          <p:cNvPicPr>
            <a:picLocks noChangeAspect="1"/>
          </p:cNvPicPr>
          <p:nvPr/>
        </p:nvPicPr>
        <p:blipFill>
          <a:blip r:embed="rId4"/>
          <a:stretch>
            <a:fillRect/>
          </a:stretch>
        </p:blipFill>
        <p:spPr>
          <a:xfrm>
            <a:off x="7374112" y="3026099"/>
            <a:ext cx="3716397" cy="3831901"/>
          </a:xfrm>
          <a:prstGeom prst="rect">
            <a:avLst/>
          </a:prstGeom>
        </p:spPr>
      </p:pic>
      <p:pic>
        <p:nvPicPr>
          <p:cNvPr id="10" name="Graphic 16" descr="Chat RTL">
            <a:extLst>
              <a:ext uri="{FF2B5EF4-FFF2-40B4-BE49-F238E27FC236}">
                <a16:creationId xmlns:a16="http://schemas.microsoft.com/office/drawing/2014/main" id="{28EA4251-4E38-4450-A358-57BF2C3439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513" y="3872547"/>
            <a:ext cx="575945" cy="575945"/>
          </a:xfrm>
          <a:prstGeom prst="rect">
            <a:avLst/>
          </a:prstGeom>
        </p:spPr>
      </p:pic>
    </p:spTree>
    <p:extLst>
      <p:ext uri="{BB962C8B-B14F-4D97-AF65-F5344CB8AC3E}">
        <p14:creationId xmlns:p14="http://schemas.microsoft.com/office/powerpoint/2010/main" val="1117190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rgbClr val="92D050">
                <a:tint val="45000"/>
                <a:satMod val="400000"/>
              </a:srgbClr>
            </a:duotone>
          </a:blip>
          <a:srcRect/>
          <a:stretch>
            <a:fillRect/>
          </a:stretch>
        </p:blipFill>
        <p:spPr>
          <a:xfrm>
            <a:off x="9489575" y="214386"/>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685041" y="397423"/>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D2E2D"/>
                </a:solidFill>
                <a:effectLst/>
                <a:uLnTx/>
                <a:uFillTx/>
                <a:latin typeface="Arial"/>
                <a:ea typeface="+mn-ea"/>
                <a:cs typeface="+mn-cs"/>
              </a:rPr>
              <a:t>1</a:t>
            </a:r>
            <a:r>
              <a:rPr kumimoji="0" lang="hy-AM" sz="1600" b="1" i="0" u="none" strike="noStrike" kern="1200" cap="none" spc="0" normalizeH="0" baseline="0" noProof="0" dirty="0">
                <a:ln>
                  <a:noFill/>
                </a:ln>
                <a:solidFill>
                  <a:srgbClr val="2D2E2D"/>
                </a:solidFill>
                <a:effectLst/>
                <a:uLnTx/>
                <a:uFillTx/>
                <a:latin typeface="Arial"/>
                <a:ea typeface="+mn-ea"/>
                <a:cs typeface="+mn-cs"/>
              </a:rPr>
              <a:t>5 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9968948" y="919014"/>
            <a:ext cx="20772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4</a:t>
            </a:r>
            <a:br>
              <a:rPr kumimoji="0" lang="hy-AM" sz="1600" b="1" i="0" u="none" strike="noStrike" kern="1200" cap="none" spc="0" normalizeH="0" baseline="0" noProof="0" dirty="0">
                <a:ln>
                  <a:noFill/>
                </a:ln>
                <a:solidFill>
                  <a:srgbClr val="2D2E2D"/>
                </a:solidFill>
                <a:effectLst/>
                <a:uLnTx/>
                <a:uFillTx/>
                <a:latin typeface="Arial"/>
                <a:ea typeface="+mn-ea"/>
                <a:cs typeface="+mn-cs"/>
              </a:rPr>
            </a:br>
            <a:r>
              <a:rPr kumimoji="0" lang="hy-AM" sz="1600" b="1" i="0" u="none" strike="noStrike" kern="1200" cap="none" spc="0" normalizeH="0" baseline="0" noProof="0" dirty="0">
                <a:ln>
                  <a:noFill/>
                </a:ln>
                <a:solidFill>
                  <a:srgbClr val="2D2E2D"/>
                </a:solidFill>
                <a:effectLst/>
                <a:uLnTx/>
                <a:uFillTx/>
                <a:latin typeface="Arial"/>
                <a:ea typeface="+mn-ea"/>
                <a:cs typeface="+mn-cs"/>
              </a:rPr>
              <a:t>Բաշխվող նյութ 8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337977" y="502810"/>
            <a:ext cx="5336585" cy="416204"/>
          </a:xfrm>
          <a:prstGeom prst="rect">
            <a:avLst/>
          </a:prstGeom>
          <a:noFill/>
        </p:spPr>
        <p:txBody>
          <a:bodyPr wrap="square">
            <a:spAutoFit/>
          </a:bodyPr>
          <a:lstStyle/>
          <a:p>
            <a:pPr algn="ctr">
              <a:lnSpc>
                <a:spcPct val="115000"/>
              </a:lnSpc>
              <a:spcBef>
                <a:spcPts val="3000"/>
              </a:spcBef>
              <a:spcAft>
                <a:spcPts val="1200"/>
              </a:spcAft>
            </a:pPr>
            <a:r>
              <a:rPr lang="hy-AM" sz="2000" b="1" kern="100">
                <a:solidFill>
                  <a:srgbClr val="000000"/>
                </a:solidFill>
                <a:ea typeface="Times New Roman" panose="02020603050405020304" pitchFamily="18" charset="0"/>
                <a:cs typeface="Arial" panose="020B0604020202020204" pitchFamily="34" charset="0"/>
              </a:rPr>
              <a:t>«</a:t>
            </a:r>
            <a:r>
              <a:rPr lang="hy-AM" sz="2000" b="1" kern="100">
                <a:solidFill>
                  <a:srgbClr val="000000"/>
                </a:solidFill>
                <a:effectLst/>
                <a:ea typeface="Times New Roman" panose="02020603050405020304" pitchFamily="18" charset="0"/>
                <a:cs typeface="Arial" panose="020B0604020202020204" pitchFamily="34" charset="0"/>
              </a:rPr>
              <a:t>Ծանոթություն ինքներս մեզ հետ»</a:t>
            </a:r>
            <a:endParaRPr lang="ru-RU" sz="2000" b="1" kern="100">
              <a:solidFill>
                <a:srgbClr val="1F3763"/>
              </a:solidFill>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118338" cy="160043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hy-AM" sz="2000" b="1" i="1" kern="100" dirty="0">
                <a:solidFill>
                  <a:srgbClr val="AEB733">
                    <a:lumMod val="75000"/>
                  </a:srgbClr>
                </a:solidFill>
                <a:latin typeface="Arial"/>
              </a:rPr>
              <a:t>7</a:t>
            </a:r>
            <a:r>
              <a:rPr kumimoji="0" lang="hy-AM" sz="2000" b="1" i="1" u="none" strike="noStrike" kern="100" cap="none" spc="0" normalizeH="0" baseline="0" noProof="0" dirty="0">
                <a:ln>
                  <a:noFill/>
                </a:ln>
                <a:solidFill>
                  <a:srgbClr val="AEB733">
                    <a:lumMod val="75000"/>
                  </a:srgbClr>
                </a:solidFill>
                <a:effectLst/>
                <a:uLnTx/>
                <a:uFillTx/>
                <a:latin typeface="Arial"/>
                <a:ea typeface="+mn-ea"/>
                <a:cs typeface="+mn-cs"/>
              </a:rPr>
              <a:t>-12-րդ դասարաններ</a:t>
            </a:r>
            <a:endParaRPr kumimoji="0" lang="en-US" sz="2000" b="1" i="1" u="none" strike="noStrike" kern="1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Մոդուլ </a:t>
            </a:r>
            <a:r>
              <a:rPr kumimoji="0" lang="en-US"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1</a:t>
            </a: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Հանդիպում 1</a:t>
            </a: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sz="2000" b="1" i="1" dirty="0">
                <a:solidFill>
                  <a:srgbClr val="AEB733">
                    <a:lumMod val="75000"/>
                  </a:srgbClr>
                </a:solidFill>
                <a:latin typeface="Arial"/>
                <a:ea typeface="Calibri" panose="020F0502020204030204" pitchFamily="34" charset="0"/>
                <a:cs typeface="Cambria Math" panose="02040503050406030204" pitchFamily="18" charset="0"/>
              </a:rPr>
              <a:t>«Ինքնաճանաչում»</a:t>
            </a:r>
            <a:endPar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679756" y="2991252"/>
            <a:ext cx="5453270" cy="187968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000" b="1" i="0" u="none" strike="noStrike" kern="1200" cap="none" spc="0" normalizeH="0" baseline="0" noProof="0">
                <a:ln>
                  <a:noFill/>
                </a:ln>
                <a:solidFill>
                  <a:srgbClr val="2D2E2D"/>
                </a:solidFill>
                <a:effectLst/>
                <a:uLnTx/>
                <a:uFillTx/>
                <a:latin typeface="Arial"/>
                <a:ea typeface="+mn-ea"/>
                <a:cs typeface="+mn-cs"/>
              </a:rPr>
              <a:t>Հրահանգ՝ </a:t>
            </a:r>
          </a:p>
          <a:p>
            <a:pPr lvl="0" algn="just">
              <a:lnSpc>
                <a:spcPct val="115000"/>
              </a:lnSpc>
              <a:spcAft>
                <a:spcPts val="600"/>
              </a:spcAft>
              <a:buClr>
                <a:srgbClr val="00B0F0"/>
              </a:buClr>
            </a:pPr>
            <a:r>
              <a:rPr lang="hy-AM" sz="1800" kern="100">
                <a:solidFill>
                  <a:schemeClr val="tx2"/>
                </a:solidFill>
                <a:effectLst/>
                <a:latin typeface="GHEA Grapalat" panose="02000506050000020003" pitchFamily="50" charset="0"/>
                <a:ea typeface="Calibri" panose="020F0502020204030204" pitchFamily="34" charset="0"/>
                <a:cs typeface="Times New Roman" panose="02020603050405020304" pitchFamily="18" charset="0"/>
              </a:rPr>
              <a:t>մտածեք սեփական «ԵՍ»-ի մասին` լրացնելով «Ծանոթություն ինքներս մեզ հետ» աշխատանքային թերթիկը։</a:t>
            </a:r>
            <a:endParaRPr lang="ru-RU" sz="1800" kern="1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endParaRPr kumimoji="0" lang="hy-AM" sz="2000" b="1" i="0" u="none" strike="noStrike" kern="1200" cap="none" spc="0" normalizeH="0" baseline="0" noProof="0">
              <a:ln>
                <a:noFill/>
              </a:ln>
              <a:solidFill>
                <a:srgbClr val="2D2E2D"/>
              </a:solidFill>
              <a:effectLst/>
              <a:uLnTx/>
              <a:uFillTx/>
              <a:latin typeface="Arial"/>
              <a:ea typeface="+mn-ea"/>
              <a:cs typeface="+mn-cs"/>
            </a:endParaRPr>
          </a:p>
        </p:txBody>
      </p:sp>
      <p:pic>
        <p:nvPicPr>
          <p:cNvPr id="7" name="Picture 3">
            <a:extLst>
              <a:ext uri="{FF2B5EF4-FFF2-40B4-BE49-F238E27FC236}">
                <a16:creationId xmlns:a16="http://schemas.microsoft.com/office/drawing/2014/main" id="{42E67077-7BBA-723C-33CF-CFE5742CFADF}"/>
              </a:ext>
            </a:extLst>
          </p:cNvPr>
          <p:cNvPicPr>
            <a:picLocks noChangeAspect="1"/>
          </p:cNvPicPr>
          <p:nvPr/>
        </p:nvPicPr>
        <p:blipFill>
          <a:blip r:embed="rId4"/>
          <a:srcRect/>
          <a:stretch>
            <a:fillRect/>
          </a:stretch>
        </p:blipFill>
        <p:spPr>
          <a:xfrm>
            <a:off x="7792727" y="3126386"/>
            <a:ext cx="3154939" cy="2812600"/>
          </a:xfrm>
          <a:prstGeom prst="rect">
            <a:avLst/>
          </a:prstGeom>
        </p:spPr>
      </p:pic>
    </p:spTree>
    <p:extLst>
      <p:ext uri="{BB962C8B-B14F-4D97-AF65-F5344CB8AC3E}">
        <p14:creationId xmlns:p14="http://schemas.microsoft.com/office/powerpoint/2010/main" val="4168594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rgbClr val="92D050">
                <a:tint val="45000"/>
                <a:satMod val="400000"/>
              </a:srgbClr>
            </a:duotone>
          </a:blip>
          <a:srcRect/>
          <a:stretch>
            <a:fillRect/>
          </a:stretch>
        </p:blipFill>
        <p:spPr>
          <a:xfrm>
            <a:off x="9489575" y="214386"/>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685041" y="397423"/>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600" b="1">
                <a:solidFill>
                  <a:srgbClr val="2D2E2D"/>
                </a:solidFill>
                <a:latin typeface="Arial"/>
              </a:rPr>
              <a:t>1</a:t>
            </a:r>
            <a:r>
              <a:rPr kumimoji="0" lang="hy-AM" sz="1600" b="1" i="0" u="none" strike="noStrike" kern="1200" cap="none" spc="0" normalizeH="0" baseline="0" noProof="0">
                <a:ln>
                  <a:noFill/>
                </a:ln>
                <a:solidFill>
                  <a:srgbClr val="2D2E2D"/>
                </a:solidFill>
                <a:effectLst/>
                <a:uLnTx/>
                <a:uFillTx/>
                <a:latin typeface="Arial"/>
                <a:ea typeface="+mn-ea"/>
                <a:cs typeface="+mn-cs"/>
              </a:rPr>
              <a:t>5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9968948" y="919014"/>
            <a:ext cx="2077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5</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337977" y="502810"/>
            <a:ext cx="5336585" cy="905633"/>
          </a:xfrm>
          <a:prstGeom prst="rect">
            <a:avLst/>
          </a:prstGeom>
          <a:noFill/>
        </p:spPr>
        <p:txBody>
          <a:bodyPr wrap="square">
            <a:spAutoFit/>
          </a:bodyPr>
          <a:lstStyle/>
          <a:p>
            <a:pPr algn="ctr">
              <a:lnSpc>
                <a:spcPct val="115000"/>
              </a:lnSpc>
              <a:spcBef>
                <a:spcPts val="3000"/>
              </a:spcBef>
              <a:spcAft>
                <a:spcPts val="1200"/>
              </a:spcAft>
            </a:pPr>
            <a:r>
              <a:rPr lang="hy-AM" sz="2400" b="1" kern="100" dirty="0">
                <a:solidFill>
                  <a:srgbClr val="000000"/>
                </a:solidFill>
                <a:ea typeface="Times New Roman" panose="02020603050405020304" pitchFamily="18" charset="0"/>
                <a:cs typeface="Arial" panose="020B0604020202020204" pitchFamily="34" charset="0"/>
              </a:rPr>
              <a:t>«</a:t>
            </a:r>
            <a:r>
              <a:rPr lang="hy-AM" sz="2400" b="1" kern="100" dirty="0">
                <a:solidFill>
                  <a:srgbClr val="000000"/>
                </a:solidFill>
                <a:effectLst/>
                <a:ea typeface="Times New Roman" panose="02020603050405020304" pitchFamily="18" charset="0"/>
                <a:cs typeface="Arial" panose="020B0604020202020204" pitchFamily="34" charset="0"/>
              </a:rPr>
              <a:t>Շարժվող գովազդային վահանակ»</a:t>
            </a:r>
            <a:endParaRPr lang="ru-RU" sz="2400" b="1" kern="100" dirty="0">
              <a:solidFill>
                <a:srgbClr val="1F3763"/>
              </a:solidFill>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118338" cy="190821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rgbClr val="AEB733">
                    <a:lumMod val="75000"/>
                  </a:srgbClr>
                </a:solidFill>
                <a:effectLst/>
                <a:uLnTx/>
                <a:uFillTx/>
                <a:latin typeface="Arial"/>
                <a:ea typeface="+mn-ea"/>
                <a:cs typeface="+mn-cs"/>
              </a:rPr>
              <a:t>7-12-րդ դասարաններ</a:t>
            </a:r>
            <a:endParaRPr kumimoji="0" lang="en-US" sz="2000" b="1" i="1" u="none" strike="noStrike" kern="1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Մոդուլ </a:t>
            </a:r>
            <a:r>
              <a:rPr kumimoji="0" lang="en-US"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1</a:t>
            </a: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a:t>
            </a:r>
          </a:p>
          <a:p>
            <a:pPr>
              <a:defRPr/>
            </a:pP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Times New Roman" panose="02020603050405020304" pitchFamily="18" charset="0"/>
              </a:rPr>
              <a:t>Հանդիպում </a:t>
            </a:r>
            <a:r>
              <a:rPr lang="en-US" sz="2000" b="1" i="1" dirty="0">
                <a:solidFill>
                  <a:srgbClr val="AEB733">
                    <a:lumMod val="75000"/>
                  </a:srgbClr>
                </a:solidFill>
                <a:latin typeface="Arial"/>
                <a:ea typeface="Calibri" panose="020F0502020204030204" pitchFamily="34" charset="0"/>
                <a:cs typeface="Times New Roman" panose="02020603050405020304" pitchFamily="18" charset="0"/>
              </a:rPr>
              <a:t>2</a:t>
            </a: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Cambria Math" panose="02040503050406030204" pitchFamily="18" charset="0"/>
              </a:rPr>
              <a:t>․ </a:t>
            </a:r>
          </a:p>
          <a:p>
            <a:pPr>
              <a:defRPr/>
            </a:pPr>
            <a:r>
              <a:rPr lang="hy-AM" sz="2000" b="1" i="1" dirty="0">
                <a:solidFill>
                  <a:srgbClr val="AEB733">
                    <a:lumMod val="75000"/>
                  </a:srgbClr>
                </a:solidFill>
                <a:latin typeface="Arial"/>
                <a:ea typeface="Calibri" panose="020F0502020204030204" pitchFamily="34" charset="0"/>
                <a:cs typeface="Cambria Math" panose="02040503050406030204" pitchFamily="18" charset="0"/>
              </a:rPr>
              <a:t>«</a:t>
            </a:r>
            <a:r>
              <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Cambria Math" panose="02040503050406030204" pitchFamily="18" charset="0"/>
              </a:rPr>
              <a:t>Որո՞նք են իմ ուժեղ և թույլ կողմերը</a:t>
            </a:r>
            <a:r>
              <a:rPr lang="hy-AM" sz="2000" b="1" i="1" dirty="0">
                <a:solidFill>
                  <a:srgbClr val="AEB733">
                    <a:lumMod val="75000"/>
                  </a:srgbClr>
                </a:solidFill>
                <a:latin typeface="Arial"/>
                <a:ea typeface="Calibri" panose="020F0502020204030204" pitchFamily="34" charset="0"/>
                <a:cs typeface="Cambria Math" panose="02040503050406030204" pitchFamily="18" charset="0"/>
              </a:rPr>
              <a:t>»</a:t>
            </a:r>
            <a:endParaRPr kumimoji="0" lang="hy-AM" sz="2000" b="1" i="1" u="none" strike="noStrike" kern="1200" cap="none" spc="0" normalizeH="0" baseline="0" noProof="0" dirty="0">
              <a:ln>
                <a:noFill/>
              </a:ln>
              <a:solidFill>
                <a:srgbClr val="AEB733">
                  <a:lumMod val="7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288053" y="2991252"/>
            <a:ext cx="5844973" cy="181671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400" b="1" i="0" u="none" strike="noStrike" kern="1200" cap="none" spc="0" normalizeH="0" baseline="0" noProof="0" dirty="0">
                <a:ln>
                  <a:noFill/>
                </a:ln>
                <a:solidFill>
                  <a:srgbClr val="2D2E2D"/>
                </a:solidFill>
                <a:effectLst/>
                <a:uLnTx/>
                <a:uFillTx/>
                <a:ea typeface="+mn-ea"/>
                <a:cs typeface="+mn-cs"/>
              </a:rPr>
              <a:t>Հրահանգ՝ </a:t>
            </a:r>
          </a:p>
          <a:p>
            <a:pPr marL="0" marR="0" lvl="0" indent="0" algn="just" defTabSz="914400" rtl="0" eaLnBrk="1" fontAlgn="auto" latinLnBrk="0" hangingPunct="1">
              <a:lnSpc>
                <a:spcPct val="115000"/>
              </a:lnSpc>
              <a:spcBef>
                <a:spcPts val="0"/>
              </a:spcBef>
              <a:spcAft>
                <a:spcPts val="600"/>
              </a:spcAft>
              <a:buClrTx/>
              <a:buSzTx/>
              <a:buFontTx/>
              <a:buNone/>
              <a:tabLst/>
              <a:defRPr/>
            </a:pPr>
            <a:r>
              <a:rPr lang="hy-AM" sz="2400" dirty="0">
                <a:solidFill>
                  <a:schemeClr val="tx2"/>
                </a:solidFill>
                <a:effectLst/>
                <a:ea typeface="Calibri" panose="020F0502020204030204" pitchFamily="34" charset="0"/>
                <a:cs typeface="Times New Roman" panose="02020603050405020304" pitchFamily="18" charset="0"/>
              </a:rPr>
              <a:t>պատրաստեք ձեր մասին գովազդային վահանակ` հետևելով նշված</a:t>
            </a:r>
            <a:r>
              <a:rPr lang="hy-AM" sz="2400" dirty="0">
                <a:effectLst/>
                <a:ea typeface="Calibri" panose="020F0502020204030204" pitchFamily="34" charset="0"/>
                <a:cs typeface="Times New Roman" panose="02020603050405020304" pitchFamily="18" charset="0"/>
              </a:rPr>
              <a:t> </a:t>
            </a:r>
            <a:r>
              <a:rPr lang="hy-AM" sz="2400" dirty="0">
                <a:solidFill>
                  <a:schemeClr val="tx2"/>
                </a:solidFill>
                <a:effectLst/>
                <a:ea typeface="Calibri" panose="020F0502020204030204" pitchFamily="34" charset="0"/>
                <a:cs typeface="Times New Roman" panose="02020603050405020304" pitchFamily="18" charset="0"/>
              </a:rPr>
              <a:t>կետերին</a:t>
            </a:r>
            <a:endParaRPr lang="hy-AM" sz="2400" b="1" dirty="0">
              <a:solidFill>
                <a:schemeClr val="tx2"/>
              </a:solidFill>
            </a:endParaRPr>
          </a:p>
          <a:p>
            <a:pPr marL="0" marR="0" lvl="0" indent="0" algn="just" defTabSz="914400" rtl="0" eaLnBrk="1" fontAlgn="auto" latinLnBrk="0" hangingPunct="1">
              <a:lnSpc>
                <a:spcPct val="115000"/>
              </a:lnSpc>
              <a:spcBef>
                <a:spcPts val="0"/>
              </a:spcBef>
              <a:spcAft>
                <a:spcPts val="600"/>
              </a:spcAft>
              <a:buClr>
                <a:srgbClr val="00B0F0"/>
              </a:buClr>
              <a:buSzTx/>
              <a:buFontTx/>
              <a:buNone/>
              <a:tabLst/>
              <a:defRPr/>
            </a:pPr>
            <a:endParaRPr lang="hy-AM" sz="1800" dirty="0">
              <a:effectLst/>
              <a:latin typeface="GHEA Grapalat" panose="02000506050000020003" pitchFamily="50" charset="0"/>
              <a:ea typeface="Calibri" panose="020F0502020204030204" pitchFamily="34" charset="0"/>
              <a:cs typeface="Times New Roman" panose="02020603050405020304" pitchFamily="18" charset="0"/>
            </a:endParaRPr>
          </a:p>
        </p:txBody>
      </p:sp>
      <p:graphicFrame>
        <p:nvGraphicFramePr>
          <p:cNvPr id="9" name="Таблица 8">
            <a:extLst>
              <a:ext uri="{FF2B5EF4-FFF2-40B4-BE49-F238E27FC236}">
                <a16:creationId xmlns:a16="http://schemas.microsoft.com/office/drawing/2014/main" id="{B76CD1E2-05D5-AD15-40FB-F8CC716E76AE}"/>
              </a:ext>
            </a:extLst>
          </p:cNvPr>
          <p:cNvGraphicFramePr>
            <a:graphicFrameLocks noGrp="1"/>
          </p:cNvGraphicFramePr>
          <p:nvPr>
            <p:extLst>
              <p:ext uri="{D42A27DB-BD31-4B8C-83A1-F6EECF244321}">
                <p14:modId xmlns:p14="http://schemas.microsoft.com/office/powerpoint/2010/main" val="187704239"/>
              </p:ext>
            </p:extLst>
          </p:nvPr>
        </p:nvGraphicFramePr>
        <p:xfrm>
          <a:off x="6827520" y="2328673"/>
          <a:ext cx="4673112" cy="3811209"/>
        </p:xfrm>
        <a:graphic>
          <a:graphicData uri="http://schemas.openxmlformats.org/drawingml/2006/table">
            <a:tbl>
              <a:tblPr firstRow="1" firstCol="1" bandRow="1"/>
              <a:tblGrid>
                <a:gridCol w="2336556">
                  <a:extLst>
                    <a:ext uri="{9D8B030D-6E8A-4147-A177-3AD203B41FA5}">
                      <a16:colId xmlns:a16="http://schemas.microsoft.com/office/drawing/2014/main" val="1345620455"/>
                    </a:ext>
                  </a:extLst>
                </a:gridCol>
                <a:gridCol w="2336556">
                  <a:extLst>
                    <a:ext uri="{9D8B030D-6E8A-4147-A177-3AD203B41FA5}">
                      <a16:colId xmlns:a16="http://schemas.microsoft.com/office/drawing/2014/main" val="742215110"/>
                    </a:ext>
                  </a:extLst>
                </a:gridCol>
              </a:tblGrid>
              <a:tr h="1270403">
                <a:tc>
                  <a:txBody>
                    <a:bodyPr/>
                    <a:lstStyle/>
                    <a:p>
                      <a:pPr algn="ctr">
                        <a:lnSpc>
                          <a:spcPct val="115000"/>
                        </a:lnSpc>
                        <a:spcAft>
                          <a:spcPts val="600"/>
                        </a:spcAft>
                      </a:pPr>
                      <a:r>
                        <a:rPr lang="hy-AM" sz="1600" b="1" kern="100">
                          <a:solidFill>
                            <a:srgbClr val="000000"/>
                          </a:solidFill>
                          <a:effectLst/>
                          <a:latin typeface="+mn-lt"/>
                          <a:ea typeface="Calibri" panose="020F0502020204030204" pitchFamily="34" charset="0"/>
                          <a:cs typeface="Times New Roman" panose="02020603050405020304" pitchFamily="18" charset="0"/>
                        </a:rPr>
                        <a:t>Իմ սիրելի գույնը</a:t>
                      </a:r>
                      <a:endParaRPr lang="ru-RU" sz="1600" kern="100">
                        <a:effectLst/>
                        <a:latin typeface="+mn-lt"/>
                        <a:ea typeface="Calibri" panose="020F0502020204030204" pitchFamily="34" charset="0"/>
                        <a:cs typeface="Times New Roman" panose="02020603050405020304" pitchFamily="18" charset="0"/>
                      </a:endParaRPr>
                    </a:p>
                    <a:p>
                      <a:pPr marL="1143000" algn="ctr">
                        <a:lnSpc>
                          <a:spcPct val="115000"/>
                        </a:lnSpc>
                        <a:spcAft>
                          <a:spcPts val="600"/>
                        </a:spcAft>
                      </a:pPr>
                      <a:r>
                        <a:rPr lang="ru-RU" sz="1600" b="1" kern="100">
                          <a:effectLst/>
                          <a:latin typeface="+mn-lt"/>
                          <a:ea typeface="Calibri" panose="020F0502020204030204" pitchFamily="34" charset="0"/>
                          <a:cs typeface="Times New Roman" panose="02020603050405020304" pitchFamily="18" charset="0"/>
                        </a:rPr>
                        <a:t> </a:t>
                      </a:r>
                      <a:endParaRPr lang="ru-RU" sz="1600" kern="100">
                        <a:effectLst/>
                        <a:latin typeface="+mn-lt"/>
                        <a:ea typeface="Calibri" panose="020F0502020204030204" pitchFamily="34" charset="0"/>
                        <a:cs typeface="Times New Roman" panose="02020603050405020304"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800"/>
                        </a:spcAft>
                      </a:pPr>
                      <a:r>
                        <a:rPr lang="hy-AM" sz="1600" b="1" kern="100">
                          <a:solidFill>
                            <a:srgbClr val="000000"/>
                          </a:solidFill>
                          <a:effectLst/>
                          <a:latin typeface="+mn-lt"/>
                          <a:ea typeface="Calibri" panose="020F0502020204030204" pitchFamily="34" charset="0"/>
                          <a:cs typeface="Times New Roman" panose="02020603050405020304" pitchFamily="18" charset="0"/>
                        </a:rPr>
                        <a:t>Իմ սիրելի կերակուրը</a:t>
                      </a:r>
                      <a:endParaRPr lang="ru-RU" sz="1600" kern="100">
                        <a:effectLst/>
                        <a:latin typeface="+mn-lt"/>
                        <a:ea typeface="Calibri" panose="020F0502020204030204" pitchFamily="34" charset="0"/>
                        <a:cs typeface="Times New Roman" panose="02020603050405020304"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506995529"/>
                  </a:ext>
                </a:extLst>
              </a:tr>
              <a:tr h="1270403">
                <a:tc>
                  <a:txBody>
                    <a:bodyPr/>
                    <a:lstStyle/>
                    <a:p>
                      <a:pPr algn="ctr">
                        <a:lnSpc>
                          <a:spcPct val="115000"/>
                        </a:lnSpc>
                        <a:spcAft>
                          <a:spcPts val="600"/>
                        </a:spcAft>
                      </a:pPr>
                      <a:r>
                        <a:rPr lang="hy-AM" sz="1600" b="1" kern="100">
                          <a:solidFill>
                            <a:srgbClr val="000000"/>
                          </a:solidFill>
                          <a:effectLst/>
                          <a:latin typeface="+mn-lt"/>
                          <a:ea typeface="Calibri" panose="020F0502020204030204" pitchFamily="34" charset="0"/>
                          <a:cs typeface="Times New Roman" panose="02020603050405020304" pitchFamily="18" charset="0"/>
                        </a:rPr>
                        <a:t>Իմ ընտանիքը</a:t>
                      </a:r>
                      <a:endParaRPr lang="ru-RU" sz="1600" kern="10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600" b="1" kern="100">
                          <a:effectLst/>
                          <a:latin typeface="+mn-lt"/>
                          <a:ea typeface="Calibri" panose="020F0502020204030204" pitchFamily="34" charset="0"/>
                          <a:cs typeface="Times New Roman" panose="02020603050405020304" pitchFamily="18" charset="0"/>
                        </a:rPr>
                        <a:t> </a:t>
                      </a:r>
                      <a:endParaRPr lang="ru-RU" sz="1600" kern="100">
                        <a:effectLst/>
                        <a:latin typeface="+mn-lt"/>
                        <a:ea typeface="Calibri" panose="020F0502020204030204" pitchFamily="34" charset="0"/>
                        <a:cs typeface="Times New Roman" panose="02020603050405020304"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800"/>
                        </a:spcAft>
                      </a:pPr>
                      <a:r>
                        <a:rPr lang="hy-AM" sz="1600" b="1" kern="100">
                          <a:solidFill>
                            <a:srgbClr val="000000"/>
                          </a:solidFill>
                          <a:effectLst/>
                          <a:latin typeface="+mn-lt"/>
                          <a:ea typeface="Calibri" panose="020F0502020204030204" pitchFamily="34" charset="0"/>
                          <a:cs typeface="Times New Roman" panose="02020603050405020304" pitchFamily="18" charset="0"/>
                        </a:rPr>
                        <a:t>Ամենից շատ եմ սիրում անել</a:t>
                      </a:r>
                      <a:endParaRPr lang="ru-RU" sz="1600" kern="100">
                        <a:effectLst/>
                        <a:latin typeface="+mn-lt"/>
                        <a:ea typeface="Calibri" panose="020F0502020204030204" pitchFamily="34" charset="0"/>
                        <a:cs typeface="Times New Roman" panose="02020603050405020304"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744809662"/>
                  </a:ext>
                </a:extLst>
              </a:tr>
              <a:tr h="1270403">
                <a:tc>
                  <a:txBody>
                    <a:bodyPr/>
                    <a:lstStyle/>
                    <a:p>
                      <a:pPr algn="ctr">
                        <a:lnSpc>
                          <a:spcPct val="115000"/>
                        </a:lnSpc>
                        <a:spcAft>
                          <a:spcPts val="600"/>
                        </a:spcAft>
                      </a:pPr>
                      <a:r>
                        <a:rPr lang="hy-AM" sz="1600" b="1" kern="100">
                          <a:solidFill>
                            <a:srgbClr val="000000"/>
                          </a:solidFill>
                          <a:effectLst/>
                          <a:latin typeface="+mn-lt"/>
                          <a:ea typeface="Calibri" panose="020F0502020204030204" pitchFamily="34" charset="0"/>
                          <a:cs typeface="Times New Roman" panose="02020603050405020304" pitchFamily="18" charset="0"/>
                        </a:rPr>
                        <a:t>Ընդհանրապես չեմ սիրում անել</a:t>
                      </a:r>
                      <a:endParaRPr lang="ru-RU" sz="1600" kern="10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hy-AM" sz="1600" b="1" kern="100">
                          <a:effectLst/>
                          <a:latin typeface="+mn-lt"/>
                          <a:ea typeface="Calibri" panose="020F0502020204030204" pitchFamily="34" charset="0"/>
                          <a:cs typeface="Times New Roman" panose="02020603050405020304" pitchFamily="18" charset="0"/>
                        </a:rPr>
                        <a:t> </a:t>
                      </a:r>
                      <a:endParaRPr lang="ru-RU" sz="1600" kern="100">
                        <a:effectLst/>
                        <a:latin typeface="+mn-lt"/>
                        <a:ea typeface="Calibri" panose="020F0502020204030204" pitchFamily="34" charset="0"/>
                        <a:cs typeface="Times New Roman" panose="02020603050405020304"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15000"/>
                        </a:lnSpc>
                        <a:spcAft>
                          <a:spcPts val="600"/>
                        </a:spcAft>
                      </a:pPr>
                      <a:r>
                        <a:rPr lang="hy-AM" sz="1600" b="1" kern="100" dirty="0">
                          <a:solidFill>
                            <a:srgbClr val="000000"/>
                          </a:solidFill>
                          <a:effectLst/>
                          <a:latin typeface="+mn-lt"/>
                          <a:ea typeface="Calibri" panose="020F0502020204030204" pitchFamily="34" charset="0"/>
                          <a:cs typeface="Times New Roman" panose="02020603050405020304" pitchFamily="18" charset="0"/>
                        </a:rPr>
                        <a:t>Ինչ եմ ցանկանում ապագայում</a:t>
                      </a:r>
                      <a:endParaRPr lang="ru-RU" sz="1600" kern="100"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600" b="1" kern="100" dirty="0">
                          <a:effectLst/>
                          <a:latin typeface="+mn-lt"/>
                          <a:ea typeface="Calibri" panose="020F0502020204030204" pitchFamily="34" charset="0"/>
                          <a:cs typeface="Times New Roman" panose="02020603050405020304" pitchFamily="18" charset="0"/>
                        </a:rPr>
                        <a:t> </a:t>
                      </a:r>
                      <a:endParaRPr lang="ru-RU" sz="1600" kern="100" dirty="0">
                        <a:effectLst/>
                        <a:latin typeface="+mn-lt"/>
                        <a:ea typeface="Calibri" panose="020F0502020204030204" pitchFamily="34" charset="0"/>
                        <a:cs typeface="Times New Roman" panose="02020603050405020304" pitchFamily="18" charset="0"/>
                      </a:endParaRPr>
                    </a:p>
                  </a:txBody>
                  <a:tcPr marL="55373" marR="553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17999372"/>
                  </a:ext>
                </a:extLst>
              </a:tr>
            </a:tbl>
          </a:graphicData>
        </a:graphic>
      </p:graphicFrame>
    </p:spTree>
    <p:extLst>
      <p:ext uri="{BB962C8B-B14F-4D97-AF65-F5344CB8AC3E}">
        <p14:creationId xmlns:p14="http://schemas.microsoft.com/office/powerpoint/2010/main" val="29114982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hy-AM" sz="4000" dirty="0"/>
              <a:t>ՄՈԴՈՒԼ 2</a:t>
            </a:r>
            <a:endParaRPr lang="en-US" sz="4000" dirty="0"/>
          </a:p>
        </p:txBody>
      </p:sp>
      <p:sp>
        <p:nvSpPr>
          <p:cNvPr id="6" name="Text Placeholder 5"/>
          <p:cNvSpPr>
            <a:spLocks noGrp="1"/>
          </p:cNvSpPr>
          <p:nvPr>
            <p:ph type="body" sz="half" idx="2"/>
          </p:nvPr>
        </p:nvSpPr>
        <p:spPr>
          <a:xfrm>
            <a:off x="7398925" y="3052394"/>
            <a:ext cx="4793075" cy="2286000"/>
          </a:xfrm>
        </p:spPr>
        <p:txBody>
          <a:bodyPr/>
          <a:lstStyle/>
          <a:p>
            <a:pPr algn="ctr">
              <a:defRPr/>
            </a:pPr>
            <a:r>
              <a:rPr lang="hy-AM" sz="2800">
                <a:effectLst/>
                <a:ea typeface="GHEA Grapalat" panose="02000506050000020003" pitchFamily="50" charset="0"/>
                <a:cs typeface="GHEA Grapalat" panose="02000506050000020003" pitchFamily="50" charset="0"/>
              </a:rPr>
              <a:t>Սոցիալ-հուզական զարգացում</a:t>
            </a:r>
            <a:endParaRPr kumimoji="0" lang="en-GB" sz="2800" b="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a:p>
            <a:endParaRPr lang="en-US" sz="1800" dirty="0"/>
          </a:p>
        </p:txBody>
      </p:sp>
      <p:pic>
        <p:nvPicPr>
          <p:cNvPr id="14" name="Picture 13">
            <a:extLst>
              <a:ext uri="{FF2B5EF4-FFF2-40B4-BE49-F238E27FC236}">
                <a16:creationId xmlns:a16="http://schemas.microsoft.com/office/drawing/2014/main" id="{6D4B794B-4F02-4782-B317-59E841978B1D}"/>
              </a:ext>
            </a:extLst>
          </p:cNvPr>
          <p:cNvPicPr>
            <a:picLocks noChangeAspect="1"/>
          </p:cNvPicPr>
          <p:nvPr/>
        </p:nvPicPr>
        <p:blipFill rotWithShape="1">
          <a:blip r:embed="rId3"/>
          <a:srcRect t="17534"/>
          <a:stretch/>
        </p:blipFill>
        <p:spPr>
          <a:xfrm rot="10800000">
            <a:off x="7755847" y="4527995"/>
            <a:ext cx="3965026" cy="1840906"/>
          </a:xfrm>
          <a:prstGeom prst="rect">
            <a:avLst/>
          </a:prstGeom>
        </p:spPr>
      </p:pic>
      <p:sp>
        <p:nvSpPr>
          <p:cNvPr id="2" name="Content Placeholder 4">
            <a:extLst>
              <a:ext uri="{FF2B5EF4-FFF2-40B4-BE49-F238E27FC236}">
                <a16:creationId xmlns:a16="http://schemas.microsoft.com/office/drawing/2014/main" id="{0C8C7EED-3B57-7DE0-6D28-12CDC2297166}"/>
              </a:ext>
            </a:extLst>
          </p:cNvPr>
          <p:cNvSpPr txBox="1">
            <a:spLocks/>
          </p:cNvSpPr>
          <p:nvPr/>
        </p:nvSpPr>
        <p:spPr>
          <a:xfrm>
            <a:off x="265814" y="384525"/>
            <a:ext cx="6198781" cy="5479275"/>
          </a:xfrm>
          <a:prstGeom prst="rect">
            <a:avLst/>
          </a:prstGeom>
        </p:spPr>
        <p:txBody>
          <a:bodyPr vert="horz" lIns="91440" tIns="457200" rIns="91440" bIns="45720" rtlCol="0">
            <a:normAutofit/>
          </a:bodyPr>
          <a:lstStyle>
            <a:lvl1pPr marL="0" indent="0" algn="ctr" defTabSz="914400" rtl="0" eaLnBrk="1" latinLnBrk="0" hangingPunct="1">
              <a:lnSpc>
                <a:spcPct val="90000"/>
              </a:lnSpc>
              <a:spcBef>
                <a:spcPts val="1800"/>
              </a:spcBef>
              <a:buClr>
                <a:schemeClr val="accent1">
                  <a:lumMod val="75000"/>
                </a:schemeClr>
              </a:buClr>
              <a:buSzPct val="10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1200"/>
              </a:spcBef>
              <a:buClr>
                <a:schemeClr val="accent1">
                  <a:lumMod val="75000"/>
                </a:schemeClr>
              </a:buClr>
              <a:buSzPct val="100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9pPr>
          </a:lstStyle>
          <a:p>
            <a:pPr marL="446088" indent="-446088" algn="just">
              <a:lnSpc>
                <a:spcPct val="150000"/>
              </a:lnSpc>
              <a:spcAft>
                <a:spcPts val="800"/>
              </a:spcAft>
              <a:buFont typeface="Wingdings" panose="05000000000000000000" pitchFamily="2" charset="2"/>
              <a:buChar char="Ø"/>
            </a:pPr>
            <a:r>
              <a:rPr lang="hy-AM" sz="2400" dirty="0">
                <a:effectLst/>
                <a:ea typeface="Times New Roman" panose="02020603050405020304" pitchFamily="18" charset="0"/>
                <a:cs typeface="Arial" panose="020B0604020202020204" pitchFamily="34" charset="0"/>
              </a:rPr>
              <a:t>Միջանձնային հարաբերությունների բարելավում</a:t>
            </a:r>
          </a:p>
          <a:p>
            <a:pPr marL="446088" indent="-446088" algn="just">
              <a:lnSpc>
                <a:spcPct val="150000"/>
              </a:lnSpc>
              <a:spcAft>
                <a:spcPts val="800"/>
              </a:spcAft>
              <a:buFont typeface="Wingdings" panose="05000000000000000000" pitchFamily="2" charset="2"/>
              <a:buChar char="Ø"/>
            </a:pPr>
            <a:r>
              <a:rPr lang="hy-AM" sz="2400" dirty="0">
                <a:effectLst/>
                <a:ea typeface="Times New Roman" panose="02020603050405020304" pitchFamily="18" charset="0"/>
                <a:cs typeface="Arial" panose="020B0604020202020204" pitchFamily="34" charset="0"/>
              </a:rPr>
              <a:t>Հուզական գրագիտության զարգացում</a:t>
            </a:r>
          </a:p>
          <a:p>
            <a:pPr marL="446088" indent="-446088" algn="just">
              <a:lnSpc>
                <a:spcPct val="150000"/>
              </a:lnSpc>
              <a:spcAft>
                <a:spcPts val="800"/>
              </a:spcAft>
              <a:buFont typeface="Wingdings" panose="05000000000000000000" pitchFamily="2" charset="2"/>
              <a:buChar char="Ø"/>
            </a:pPr>
            <a:r>
              <a:rPr lang="hy-AM" sz="2400" dirty="0">
                <a:effectLst/>
                <a:ea typeface="Times New Roman" panose="02020603050405020304" pitchFamily="18" charset="0"/>
                <a:cs typeface="Arial" panose="020B0604020202020204" pitchFamily="34" charset="0"/>
              </a:rPr>
              <a:t>Հուզական կապի ստեղծում</a:t>
            </a:r>
          </a:p>
          <a:p>
            <a:pPr marL="446088" indent="-446088" algn="just">
              <a:lnSpc>
                <a:spcPct val="150000"/>
              </a:lnSpc>
              <a:spcAft>
                <a:spcPts val="800"/>
              </a:spcAft>
              <a:buFont typeface="Wingdings" panose="05000000000000000000" pitchFamily="2" charset="2"/>
              <a:buChar char="Ø"/>
            </a:pPr>
            <a:r>
              <a:rPr lang="hy-AM" sz="2400" dirty="0">
                <a:effectLst/>
                <a:ea typeface="Times New Roman" panose="02020603050405020304" pitchFamily="18" charset="0"/>
                <a:cs typeface="Arial" panose="020B0604020202020204" pitchFamily="34" charset="0"/>
              </a:rPr>
              <a:t>Հաղորդակցման բարելավում</a:t>
            </a:r>
            <a:endParaRPr lang="en-US" sz="4800" dirty="0"/>
          </a:p>
        </p:txBody>
      </p:sp>
    </p:spTree>
    <p:extLst>
      <p:ext uri="{BB962C8B-B14F-4D97-AF65-F5344CB8AC3E}">
        <p14:creationId xmlns:p14="http://schemas.microsoft.com/office/powerpoint/2010/main" val="4048365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9811189"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973094" y="222193"/>
            <a:ext cx="1218906" cy="369332"/>
          </a:xfrm>
          <a:prstGeom prst="rect">
            <a:avLst/>
          </a:prstGeom>
          <a:noFill/>
        </p:spPr>
        <p:txBody>
          <a:bodyPr wrap="square" rtlCol="0">
            <a:spAutoFit/>
          </a:bodyPr>
          <a:lstStyle/>
          <a:p>
            <a:r>
              <a:rPr lang="hy-AM" b="1" dirty="0"/>
              <a:t>20</a:t>
            </a:r>
            <a:r>
              <a:rPr lang="hy-AM" sz="1600" b="1" dirty="0"/>
              <a:t> րոպե </a:t>
            </a:r>
            <a:endParaRPr lang="en-US" sz="1600" b="1" dirty="0"/>
          </a:p>
        </p:txBody>
      </p:sp>
      <p:sp>
        <p:nvSpPr>
          <p:cNvPr id="4" name="TextBox 3">
            <a:extLst>
              <a:ext uri="{FF2B5EF4-FFF2-40B4-BE49-F238E27FC236}">
                <a16:creationId xmlns:a16="http://schemas.microsoft.com/office/drawing/2014/main" id="{CCD27F85-DFBC-4A81-9A1C-9378182C111A}"/>
              </a:ext>
            </a:extLst>
          </p:cNvPr>
          <p:cNvSpPr txBox="1"/>
          <p:nvPr/>
        </p:nvSpPr>
        <p:spPr>
          <a:xfrm>
            <a:off x="10442059" y="866799"/>
            <a:ext cx="1768678" cy="338554"/>
          </a:xfrm>
          <a:prstGeom prst="rect">
            <a:avLst/>
          </a:prstGeom>
          <a:noFill/>
        </p:spPr>
        <p:txBody>
          <a:bodyPr wrap="square" rtlCol="0">
            <a:spAutoFit/>
          </a:bodyPr>
          <a:lstStyle/>
          <a:p>
            <a:r>
              <a:rPr lang="hy-AM" sz="1600" b="1" dirty="0"/>
              <a:t>Վարժություն 6 </a:t>
            </a:r>
            <a:endParaRPr lang="en-US" sz="1600" b="1" dirty="0"/>
          </a:p>
        </p:txBody>
      </p:sp>
      <p:sp>
        <p:nvSpPr>
          <p:cNvPr id="6" name="TextBox 5">
            <a:extLst>
              <a:ext uri="{FF2B5EF4-FFF2-40B4-BE49-F238E27FC236}">
                <a16:creationId xmlns:a16="http://schemas.microsoft.com/office/drawing/2014/main" id="{420596C4-4321-4A16-8836-942A0543C823}"/>
              </a:ext>
            </a:extLst>
          </p:cNvPr>
          <p:cNvSpPr txBox="1"/>
          <p:nvPr/>
        </p:nvSpPr>
        <p:spPr>
          <a:xfrm>
            <a:off x="3268787" y="222193"/>
            <a:ext cx="6114422" cy="523220"/>
          </a:xfrm>
          <a:prstGeom prst="rect">
            <a:avLst/>
          </a:prstGeom>
          <a:noFill/>
        </p:spPr>
        <p:txBody>
          <a:bodyPr wrap="square">
            <a:spAutoFit/>
          </a:bodyPr>
          <a:lstStyle/>
          <a:p>
            <a:pPr algn="ctr"/>
            <a:r>
              <a:rPr lang="hy-AM" sz="2800" dirty="0">
                <a:effectLst/>
                <a:ea typeface="Calibri" panose="020F0502020204030204" pitchFamily="34" charset="0"/>
                <a:cs typeface="Times New Roman" panose="02020603050405020304" pitchFamily="18" charset="0"/>
              </a:rPr>
              <a:t>«Դրական արարքների ծառ»</a:t>
            </a:r>
            <a:endParaRPr lang="en-US" sz="2800" dirty="0"/>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142996"/>
            <a:ext cx="3118338" cy="1600438"/>
          </a:xfrm>
          <a:prstGeom prst="rect">
            <a:avLst/>
          </a:prstGeom>
          <a:noFill/>
        </p:spPr>
        <p:txBody>
          <a:bodyPr wrap="square">
            <a:spAutoFit/>
          </a:bodyPr>
          <a:lstStyle/>
          <a:p>
            <a:r>
              <a:rPr lang="hy-AM" sz="2000" b="1" i="1" kern="100" dirty="0">
                <a:solidFill>
                  <a:schemeClr val="accent1">
                    <a:lumMod val="75000"/>
                  </a:schemeClr>
                </a:solidFill>
                <a:effectLst/>
              </a:rPr>
              <a:t>1-6-րդ դասարաններ</a:t>
            </a:r>
            <a:endParaRPr lang="en-US" sz="2000" b="1" i="1" kern="100" dirty="0">
              <a:solidFill>
                <a:schemeClr val="accent1">
                  <a:lumMod val="75000"/>
                </a:schemeClr>
              </a:solidFill>
              <a:effectLst/>
              <a:ea typeface="Calibri" panose="020F0502020204030204" pitchFamily="34" charset="0"/>
              <a:cs typeface="Times New Roman" panose="02020603050405020304" pitchFamily="18" charset="0"/>
            </a:endParaRPr>
          </a:p>
          <a:p>
            <a:r>
              <a:rPr lang="hy-AM" sz="2000" b="1" i="1" dirty="0">
                <a:solidFill>
                  <a:schemeClr val="accent1">
                    <a:lumMod val="75000"/>
                  </a:schemeClr>
                </a:solidFill>
                <a:effectLst/>
                <a:ea typeface="Calibri" panose="020F0502020204030204" pitchFamily="34" charset="0"/>
                <a:cs typeface="Times New Roman" panose="02020603050405020304" pitchFamily="18" charset="0"/>
              </a:rPr>
              <a:t>Մոդուլ 2․</a:t>
            </a:r>
          </a:p>
          <a:p>
            <a:r>
              <a:rPr lang="hy-AM" sz="2000" b="1" i="1" dirty="0">
                <a:solidFill>
                  <a:schemeClr val="accent1">
                    <a:lumMod val="75000"/>
                  </a:schemeClr>
                </a:solidFill>
                <a:effectLst/>
                <a:ea typeface="Calibri" panose="020F0502020204030204" pitchFamily="34" charset="0"/>
                <a:cs typeface="Times New Roman" panose="02020603050405020304" pitchFamily="18" charset="0"/>
              </a:rPr>
              <a:t>Հանդիպում 3</a:t>
            </a:r>
            <a:r>
              <a:rPr lang="hy-AM" sz="2000" b="1" i="1" dirty="0">
                <a:solidFill>
                  <a:schemeClr val="accent1">
                    <a:lumMod val="75000"/>
                  </a:schemeClr>
                </a:solidFill>
                <a:effectLst/>
                <a:ea typeface="Calibri" panose="020F0502020204030204" pitchFamily="34" charset="0"/>
                <a:cs typeface="Cambria Math" panose="02040503050406030204" pitchFamily="18" charset="0"/>
              </a:rPr>
              <a:t>․</a:t>
            </a:r>
            <a:endParaRPr lang="en-US" sz="2000" b="1" i="1" dirty="0">
              <a:solidFill>
                <a:schemeClr val="accent1">
                  <a:lumMod val="75000"/>
                </a:schemeClr>
              </a:solidFill>
              <a:effectLst/>
              <a:ea typeface="Calibri" panose="020F0502020204030204" pitchFamily="34" charset="0"/>
              <a:cs typeface="Cambria Math" panose="02040503050406030204" pitchFamily="18" charset="0"/>
            </a:endParaRPr>
          </a:p>
          <a:p>
            <a:r>
              <a:rPr lang="hy-AM" sz="2000" b="1" i="1" dirty="0">
                <a:solidFill>
                  <a:schemeClr val="accent1">
                    <a:lumMod val="75000"/>
                  </a:schemeClr>
                </a:solidFill>
                <a:effectLst/>
                <a:ea typeface="Calibri" panose="020F0502020204030204" pitchFamily="34" charset="0"/>
                <a:cs typeface="Cambria Math" panose="02040503050406030204" pitchFamily="18" charset="0"/>
              </a:rPr>
              <a:t>«Ես և իմ արարքները»</a:t>
            </a:r>
          </a:p>
          <a:p>
            <a:endParaRPr lang="en-US" dirty="0"/>
          </a:p>
        </p:txBody>
      </p:sp>
      <p:sp>
        <p:nvSpPr>
          <p:cNvPr id="12" name="TextBox 11">
            <a:extLst>
              <a:ext uri="{FF2B5EF4-FFF2-40B4-BE49-F238E27FC236}">
                <a16:creationId xmlns:a16="http://schemas.microsoft.com/office/drawing/2014/main" id="{48FC8551-AD30-48DB-942D-9E87C5CC4711}"/>
              </a:ext>
            </a:extLst>
          </p:cNvPr>
          <p:cNvSpPr txBox="1"/>
          <p:nvPr/>
        </p:nvSpPr>
        <p:spPr>
          <a:xfrm>
            <a:off x="442613" y="2013504"/>
            <a:ext cx="10749224" cy="4036426"/>
          </a:xfrm>
          <a:prstGeom prst="rect">
            <a:avLst/>
          </a:prstGeom>
          <a:noFill/>
        </p:spPr>
        <p:txBody>
          <a:bodyPr wrap="square" rtlCol="0">
            <a:spAutoFit/>
          </a:bodyPr>
          <a:lstStyle/>
          <a:p>
            <a:pPr lvl="0" algn="just">
              <a:lnSpc>
                <a:spcPct val="150000"/>
              </a:lnSpc>
              <a:spcAft>
                <a:spcPts val="600"/>
              </a:spcAft>
              <a:buClr>
                <a:srgbClr val="00B0F0"/>
              </a:buClr>
            </a:pPr>
            <a:r>
              <a:rPr lang="hy-AM" sz="2000" b="1" dirty="0"/>
              <a:t>Հրահանգ՝ </a:t>
            </a:r>
          </a:p>
          <a:p>
            <a:pPr marL="457200" lvl="0" indent="-457200" algn="just">
              <a:lnSpc>
                <a:spcPct val="150000"/>
              </a:lnSpc>
              <a:spcAft>
                <a:spcPts val="600"/>
              </a:spcAft>
              <a:buClr>
                <a:schemeClr val="accent1">
                  <a:lumMod val="50000"/>
                </a:schemeClr>
              </a:buClr>
              <a:buFont typeface="+mj-lt"/>
              <a:buAutoNum type="arabicPeriod"/>
            </a:pPr>
            <a:r>
              <a:rPr lang="hy-AM" sz="2000" dirty="0">
                <a:ea typeface="Calibri" panose="020F0502020204030204" pitchFamily="34" charset="0"/>
                <a:cs typeface="Times New Roman" panose="02020603050405020304" pitchFamily="18" charset="0"/>
              </a:rPr>
              <a:t>ն</a:t>
            </a:r>
            <a:r>
              <a:rPr lang="hy-AM" sz="2000" dirty="0">
                <a:effectLst/>
                <a:ea typeface="Calibri" panose="020F0502020204030204" pitchFamily="34" charset="0"/>
                <a:cs typeface="Times New Roman" panose="02020603050405020304" pitchFamily="18" charset="0"/>
              </a:rPr>
              <a:t>կարեք «Դրական արարքների ծառ</a:t>
            </a:r>
            <a:r>
              <a:rPr lang="hy-AM" sz="2000" kern="100" dirty="0">
                <a:effectLst/>
                <a:ea typeface="Calibri" panose="020F0502020204030204" pitchFamily="34" charset="0"/>
                <a:cs typeface="Times New Roman" panose="02020603050405020304" pitchFamily="18" charset="0"/>
              </a:rPr>
              <a:t>»՝ օգտագործելով տրամադրված պաստառներն ու մարկերները։ </a:t>
            </a:r>
          </a:p>
          <a:p>
            <a:pPr marL="457200" indent="-457200" algn="just">
              <a:lnSpc>
                <a:spcPct val="150000"/>
              </a:lnSpc>
              <a:spcAft>
                <a:spcPts val="600"/>
              </a:spcAft>
              <a:buClr>
                <a:schemeClr val="accent1">
                  <a:lumMod val="50000"/>
                </a:schemeClr>
              </a:buClr>
              <a:buFont typeface="+mj-lt"/>
              <a:buAutoNum type="arabicPeriod"/>
            </a:pPr>
            <a:r>
              <a:rPr lang="hy-AM" sz="2000" dirty="0">
                <a:effectLst/>
                <a:ea typeface="Calibri" panose="020F0502020204030204" pitchFamily="34" charset="0"/>
                <a:cs typeface="Times New Roman" panose="02020603050405020304" pitchFamily="18" charset="0"/>
              </a:rPr>
              <a:t>Պատրաստեք տերևներ </a:t>
            </a:r>
            <a:r>
              <a:rPr lang="hy-AM" sz="2000" kern="100" dirty="0">
                <a:effectLst/>
                <a:ea typeface="Calibri" panose="020F0502020204030204" pitchFamily="34" charset="0"/>
                <a:cs typeface="Times New Roman" panose="02020603050405020304" pitchFamily="18" charset="0"/>
              </a:rPr>
              <a:t>գունավոր թղթերից։</a:t>
            </a:r>
            <a:endParaRPr lang="en-US" sz="2000" kern="100" dirty="0">
              <a:effectLst/>
              <a:ea typeface="Calibri" panose="020F0502020204030204" pitchFamily="34" charset="0"/>
              <a:cs typeface="Times New Roman" panose="02020603050405020304" pitchFamily="18" charset="0"/>
            </a:endParaRPr>
          </a:p>
          <a:p>
            <a:pPr marL="457200" lvl="0" indent="-457200" algn="just">
              <a:lnSpc>
                <a:spcPct val="150000"/>
              </a:lnSpc>
              <a:spcAft>
                <a:spcPts val="600"/>
              </a:spcAft>
              <a:buClr>
                <a:schemeClr val="accent1">
                  <a:lumMod val="50000"/>
                </a:schemeClr>
              </a:buClr>
              <a:buFont typeface="+mj-lt"/>
              <a:buAutoNum type="arabicPeriod"/>
            </a:pPr>
            <a:r>
              <a:rPr lang="hy-AM" sz="2000" dirty="0">
                <a:effectLst/>
                <a:ea typeface="Calibri" panose="020F0502020204030204" pitchFamily="34" charset="0"/>
                <a:cs typeface="Times New Roman" panose="02020603050405020304" pitchFamily="18" charset="0"/>
              </a:rPr>
              <a:t>Գրեք դրական արարքներ կանաչ տերևների վրա, որոնք արել եք դպրոցում, դեղինների վրա՝ դրական արարքներ, որոնք արել եք տանը, վարդագույնների վրա՝ դրական արարքներ, որոնք արել եք բակում։</a:t>
            </a:r>
          </a:p>
          <a:p>
            <a:pPr marL="457200" lvl="0" indent="-457200" algn="just">
              <a:lnSpc>
                <a:spcPct val="150000"/>
              </a:lnSpc>
              <a:spcAft>
                <a:spcPts val="600"/>
              </a:spcAft>
              <a:buClr>
                <a:schemeClr val="accent1">
                  <a:lumMod val="50000"/>
                </a:schemeClr>
              </a:buClr>
              <a:buFont typeface="+mj-lt"/>
              <a:buAutoNum type="arabicPeriod"/>
            </a:pPr>
            <a:r>
              <a:rPr lang="hy-AM" sz="2000" dirty="0">
                <a:ea typeface="Calibri" panose="020F0502020204030204" pitchFamily="34" charset="0"/>
                <a:cs typeface="Times New Roman" panose="02020603050405020304" pitchFamily="18" charset="0"/>
              </a:rPr>
              <a:t>Փ</a:t>
            </a:r>
            <a:r>
              <a:rPr lang="hy-AM" sz="2000" dirty="0">
                <a:effectLst/>
                <a:ea typeface="Calibri" panose="020F0502020204030204" pitchFamily="34" charset="0"/>
                <a:cs typeface="Times New Roman" panose="02020603050405020304" pitchFamily="18" charset="0"/>
              </a:rPr>
              <a:t>ակցրեք դրանք պաստառի վրա։</a:t>
            </a:r>
            <a:endParaRPr lang="en-US" sz="2000" dirty="0"/>
          </a:p>
        </p:txBody>
      </p:sp>
      <p:pic>
        <p:nvPicPr>
          <p:cNvPr id="13" name="Рисунок 1">
            <a:extLst>
              <a:ext uri="{FF2B5EF4-FFF2-40B4-BE49-F238E27FC236}">
                <a16:creationId xmlns:a16="http://schemas.microsoft.com/office/drawing/2014/main" id="{D1F699AA-9A04-4B95-8879-73B38A3EBF0A}"/>
              </a:ext>
            </a:extLst>
          </p:cNvPr>
          <p:cNvPicPr>
            <a:picLocks noChangeAspect="1"/>
          </p:cNvPicPr>
          <p:nvPr/>
        </p:nvPicPr>
        <p:blipFill>
          <a:blip r:embed="rId4"/>
          <a:stretch>
            <a:fillRect/>
          </a:stretch>
        </p:blipFill>
        <p:spPr>
          <a:xfrm>
            <a:off x="8208059" y="5064369"/>
            <a:ext cx="3118339" cy="1662142"/>
          </a:xfrm>
          <a:prstGeom prst="rect">
            <a:avLst/>
          </a:prstGeom>
        </p:spPr>
      </p:pic>
    </p:spTree>
    <p:extLst>
      <p:ext uri="{BB962C8B-B14F-4D97-AF65-F5344CB8AC3E}">
        <p14:creationId xmlns:p14="http://schemas.microsoft.com/office/powerpoint/2010/main" val="15584571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845279-1141-4DBA-AE04-1A05AFE75377}"/>
              </a:ext>
            </a:extLst>
          </p:cNvPr>
          <p:cNvGrpSpPr/>
          <p:nvPr/>
        </p:nvGrpSpPr>
        <p:grpSpPr>
          <a:xfrm>
            <a:off x="1017126" y="505758"/>
            <a:ext cx="11008220" cy="6160572"/>
            <a:chOff x="1017126" y="505758"/>
            <a:chExt cx="11008220" cy="6160572"/>
          </a:xfrm>
        </p:grpSpPr>
        <p:sp>
          <p:nvSpPr>
            <p:cNvPr id="3" name="TextBox 2">
              <a:extLst>
                <a:ext uri="{FF2B5EF4-FFF2-40B4-BE49-F238E27FC236}">
                  <a16:creationId xmlns:a16="http://schemas.microsoft.com/office/drawing/2014/main" id="{CA4B3894-AF43-4754-ADB8-E54236EB27D2}"/>
                </a:ext>
              </a:extLst>
            </p:cNvPr>
            <p:cNvSpPr txBox="1"/>
            <p:nvPr/>
          </p:nvSpPr>
          <p:spPr>
            <a:xfrm>
              <a:off x="1017126" y="505758"/>
              <a:ext cx="967370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4000" b="1" i="0"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rPr>
                <a:t>Դասընթացի նպատակը</a:t>
              </a:r>
              <a:endParaRPr kumimoji="0" lang="en-US" sz="4000" b="1" i="0"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endParaRPr>
            </a:p>
          </p:txBody>
        </p:sp>
        <p:grpSp>
          <p:nvGrpSpPr>
            <p:cNvPr id="4" name="Group 3">
              <a:extLst>
                <a:ext uri="{FF2B5EF4-FFF2-40B4-BE49-F238E27FC236}">
                  <a16:creationId xmlns:a16="http://schemas.microsoft.com/office/drawing/2014/main" id="{F750B4A3-25B5-4697-BBB0-017BD95ABFA0}"/>
                </a:ext>
              </a:extLst>
            </p:cNvPr>
            <p:cNvGrpSpPr/>
            <p:nvPr/>
          </p:nvGrpSpPr>
          <p:grpSpPr>
            <a:xfrm>
              <a:off x="1160276" y="3000916"/>
              <a:ext cx="2339748" cy="3644342"/>
              <a:chOff x="1202749" y="2546246"/>
              <a:chExt cx="2339748" cy="3644342"/>
            </a:xfrm>
            <a:solidFill>
              <a:schemeClr val="tx1"/>
            </a:solidFill>
          </p:grpSpPr>
          <p:sp>
            <p:nvSpPr>
              <p:cNvPr id="17" name="Oval 16">
                <a:extLst>
                  <a:ext uri="{FF2B5EF4-FFF2-40B4-BE49-F238E27FC236}">
                    <a16:creationId xmlns:a16="http://schemas.microsoft.com/office/drawing/2014/main" id="{CC9B3FB4-D83A-452A-BC67-C59B5FB15879}"/>
                  </a:ext>
                </a:extLst>
              </p:cNvPr>
              <p:cNvSpPr/>
              <p:nvPr/>
            </p:nvSpPr>
            <p:spPr>
              <a:xfrm>
                <a:off x="1686283" y="6105916"/>
                <a:ext cx="713214" cy="84672"/>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6B0CB3C-42B1-4439-A6F3-B61FD0092D5E}"/>
                  </a:ext>
                </a:extLst>
              </p:cNvPr>
              <p:cNvSpPr/>
              <p:nvPr/>
            </p:nvSpPr>
            <p:spPr>
              <a:xfrm>
                <a:off x="2829283" y="6067816"/>
                <a:ext cx="713214" cy="84672"/>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01BD74AD-A8C1-4123-BB75-38F34B4F91D2}"/>
                  </a:ext>
                </a:extLst>
              </p:cNvPr>
              <p:cNvGrpSpPr/>
              <p:nvPr/>
            </p:nvGrpSpPr>
            <p:grpSpPr>
              <a:xfrm>
                <a:off x="1202749" y="2546246"/>
                <a:ext cx="2339748" cy="3605089"/>
                <a:chOff x="795338" y="-196850"/>
                <a:chExt cx="4591050" cy="7073900"/>
              </a:xfrm>
              <a:grpFill/>
            </p:grpSpPr>
            <p:sp>
              <p:nvSpPr>
                <p:cNvPr id="20" name="Freeform 5">
                  <a:extLst>
                    <a:ext uri="{FF2B5EF4-FFF2-40B4-BE49-F238E27FC236}">
                      <a16:creationId xmlns:a16="http://schemas.microsoft.com/office/drawing/2014/main" id="{DA4BEB42-25F9-449C-A8AB-FE9FDD3B7896}"/>
                    </a:ext>
                  </a:extLst>
                </p:cNvPr>
                <p:cNvSpPr>
                  <a:spLocks/>
                </p:cNvSpPr>
                <p:nvPr/>
              </p:nvSpPr>
              <p:spPr bwMode="auto">
                <a:xfrm>
                  <a:off x="795338" y="1270000"/>
                  <a:ext cx="4360863" cy="5607050"/>
                </a:xfrm>
                <a:custGeom>
                  <a:avLst/>
                  <a:gdLst>
                    <a:gd name="T0" fmla="*/ 1080 w 1831"/>
                    <a:gd name="T1" fmla="*/ 1234 h 2335"/>
                    <a:gd name="T2" fmla="*/ 977 w 1831"/>
                    <a:gd name="T3" fmla="*/ 1329 h 2335"/>
                    <a:gd name="T4" fmla="*/ 878 w 1831"/>
                    <a:gd name="T5" fmla="*/ 1889 h 2335"/>
                    <a:gd name="T6" fmla="*/ 807 w 1831"/>
                    <a:gd name="T7" fmla="*/ 2234 h 2335"/>
                    <a:gd name="T8" fmla="*/ 700 w 1831"/>
                    <a:gd name="T9" fmla="*/ 2326 h 2335"/>
                    <a:gd name="T10" fmla="*/ 575 w 1831"/>
                    <a:gd name="T11" fmla="*/ 2271 h 2335"/>
                    <a:gd name="T12" fmla="*/ 558 w 1831"/>
                    <a:gd name="T13" fmla="*/ 2102 h 2335"/>
                    <a:gd name="T14" fmla="*/ 641 w 1831"/>
                    <a:gd name="T15" fmla="*/ 1658 h 2335"/>
                    <a:gd name="T16" fmla="*/ 719 w 1831"/>
                    <a:gd name="T17" fmla="*/ 1262 h 2335"/>
                    <a:gd name="T18" fmla="*/ 682 w 1831"/>
                    <a:gd name="T19" fmla="*/ 1068 h 2335"/>
                    <a:gd name="T20" fmla="*/ 546 w 1831"/>
                    <a:gd name="T21" fmla="*/ 743 h 2335"/>
                    <a:gd name="T22" fmla="*/ 497 w 1831"/>
                    <a:gd name="T23" fmla="*/ 715 h 2335"/>
                    <a:gd name="T24" fmla="*/ 95 w 1831"/>
                    <a:gd name="T25" fmla="*/ 730 h 2335"/>
                    <a:gd name="T26" fmla="*/ 6 w 1831"/>
                    <a:gd name="T27" fmla="*/ 654 h 2335"/>
                    <a:gd name="T28" fmla="*/ 64 w 1831"/>
                    <a:gd name="T29" fmla="*/ 557 h 2335"/>
                    <a:gd name="T30" fmla="*/ 254 w 1831"/>
                    <a:gd name="T31" fmla="*/ 505 h 2335"/>
                    <a:gd name="T32" fmla="*/ 504 w 1831"/>
                    <a:gd name="T33" fmla="*/ 439 h 2335"/>
                    <a:gd name="T34" fmla="*/ 620 w 1831"/>
                    <a:gd name="T35" fmla="*/ 465 h 2335"/>
                    <a:gd name="T36" fmla="*/ 800 w 1831"/>
                    <a:gd name="T37" fmla="*/ 394 h 2335"/>
                    <a:gd name="T38" fmla="*/ 1666 w 1831"/>
                    <a:gd name="T39" fmla="*/ 26 h 2335"/>
                    <a:gd name="T40" fmla="*/ 1808 w 1831"/>
                    <a:gd name="T41" fmla="*/ 66 h 2335"/>
                    <a:gd name="T42" fmla="*/ 1751 w 1831"/>
                    <a:gd name="T43" fmla="*/ 193 h 2335"/>
                    <a:gd name="T44" fmla="*/ 1319 w 1831"/>
                    <a:gd name="T45" fmla="*/ 379 h 2335"/>
                    <a:gd name="T46" fmla="*/ 1083 w 1831"/>
                    <a:gd name="T47" fmla="*/ 474 h 2335"/>
                    <a:gd name="T48" fmla="*/ 1065 w 1831"/>
                    <a:gd name="T49" fmla="*/ 517 h 2335"/>
                    <a:gd name="T50" fmla="*/ 1326 w 1831"/>
                    <a:gd name="T51" fmla="*/ 1133 h 2335"/>
                    <a:gd name="T52" fmla="*/ 1570 w 1831"/>
                    <a:gd name="T53" fmla="*/ 1720 h 2335"/>
                    <a:gd name="T54" fmla="*/ 1729 w 1831"/>
                    <a:gd name="T55" fmla="*/ 2097 h 2335"/>
                    <a:gd name="T56" fmla="*/ 1661 w 1831"/>
                    <a:gd name="T57" fmla="*/ 2291 h 2335"/>
                    <a:gd name="T58" fmla="*/ 1491 w 1831"/>
                    <a:gd name="T59" fmla="*/ 2213 h 2335"/>
                    <a:gd name="T60" fmla="*/ 1285 w 1831"/>
                    <a:gd name="T61" fmla="*/ 1723 h 2335"/>
                    <a:gd name="T62" fmla="*/ 1080 w 1831"/>
                    <a:gd name="T63" fmla="*/ 1234 h 2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1" h="2335">
                      <a:moveTo>
                        <a:pt x="1080" y="1234"/>
                      </a:moveTo>
                      <a:cubicBezTo>
                        <a:pt x="1012" y="1239"/>
                        <a:pt x="989" y="1262"/>
                        <a:pt x="977" y="1329"/>
                      </a:cubicBezTo>
                      <a:cubicBezTo>
                        <a:pt x="945" y="1516"/>
                        <a:pt x="912" y="1703"/>
                        <a:pt x="878" y="1889"/>
                      </a:cubicBezTo>
                      <a:cubicBezTo>
                        <a:pt x="857" y="2005"/>
                        <a:pt x="831" y="2119"/>
                        <a:pt x="807" y="2234"/>
                      </a:cubicBezTo>
                      <a:cubicBezTo>
                        <a:pt x="799" y="2276"/>
                        <a:pt x="750" y="2318"/>
                        <a:pt x="700" y="2326"/>
                      </a:cubicBezTo>
                      <a:cubicBezTo>
                        <a:pt x="646" y="2335"/>
                        <a:pt x="603" y="2313"/>
                        <a:pt x="575" y="2271"/>
                      </a:cubicBezTo>
                      <a:cubicBezTo>
                        <a:pt x="541" y="2216"/>
                        <a:pt x="547" y="2159"/>
                        <a:pt x="558" y="2102"/>
                      </a:cubicBezTo>
                      <a:cubicBezTo>
                        <a:pt x="585" y="1954"/>
                        <a:pt x="613" y="1806"/>
                        <a:pt x="641" y="1658"/>
                      </a:cubicBezTo>
                      <a:cubicBezTo>
                        <a:pt x="666" y="1526"/>
                        <a:pt x="688" y="1393"/>
                        <a:pt x="719" y="1262"/>
                      </a:cubicBezTo>
                      <a:cubicBezTo>
                        <a:pt x="737" y="1188"/>
                        <a:pt x="707" y="1129"/>
                        <a:pt x="682" y="1068"/>
                      </a:cubicBezTo>
                      <a:cubicBezTo>
                        <a:pt x="638" y="959"/>
                        <a:pt x="590" y="852"/>
                        <a:pt x="546" y="743"/>
                      </a:cubicBezTo>
                      <a:cubicBezTo>
                        <a:pt x="535" y="717"/>
                        <a:pt x="524" y="714"/>
                        <a:pt x="497" y="715"/>
                      </a:cubicBezTo>
                      <a:cubicBezTo>
                        <a:pt x="363" y="723"/>
                        <a:pt x="229" y="727"/>
                        <a:pt x="95" y="730"/>
                      </a:cubicBezTo>
                      <a:cubicBezTo>
                        <a:pt x="49" y="731"/>
                        <a:pt x="14" y="699"/>
                        <a:pt x="6" y="654"/>
                      </a:cubicBezTo>
                      <a:cubicBezTo>
                        <a:pt x="0" y="614"/>
                        <a:pt x="22" y="571"/>
                        <a:pt x="64" y="557"/>
                      </a:cubicBezTo>
                      <a:cubicBezTo>
                        <a:pt x="127" y="537"/>
                        <a:pt x="190" y="522"/>
                        <a:pt x="254" y="505"/>
                      </a:cubicBezTo>
                      <a:cubicBezTo>
                        <a:pt x="337" y="483"/>
                        <a:pt x="422" y="465"/>
                        <a:pt x="504" y="439"/>
                      </a:cubicBezTo>
                      <a:cubicBezTo>
                        <a:pt x="554" y="423"/>
                        <a:pt x="592" y="436"/>
                        <a:pt x="620" y="465"/>
                      </a:cubicBezTo>
                      <a:cubicBezTo>
                        <a:pt x="683" y="440"/>
                        <a:pt x="742" y="418"/>
                        <a:pt x="800" y="394"/>
                      </a:cubicBezTo>
                      <a:cubicBezTo>
                        <a:pt x="1044" y="292"/>
                        <a:pt x="1422" y="129"/>
                        <a:pt x="1666" y="26"/>
                      </a:cubicBezTo>
                      <a:cubicBezTo>
                        <a:pt x="1726" y="0"/>
                        <a:pt x="1783" y="15"/>
                        <a:pt x="1808" y="66"/>
                      </a:cubicBezTo>
                      <a:cubicBezTo>
                        <a:pt x="1831" y="114"/>
                        <a:pt x="1811" y="166"/>
                        <a:pt x="1751" y="193"/>
                      </a:cubicBezTo>
                      <a:cubicBezTo>
                        <a:pt x="1653" y="238"/>
                        <a:pt x="1419" y="338"/>
                        <a:pt x="1319" y="379"/>
                      </a:cubicBezTo>
                      <a:cubicBezTo>
                        <a:pt x="1241" y="411"/>
                        <a:pt x="1163" y="444"/>
                        <a:pt x="1083" y="474"/>
                      </a:cubicBezTo>
                      <a:cubicBezTo>
                        <a:pt x="1057" y="484"/>
                        <a:pt x="1056" y="498"/>
                        <a:pt x="1065" y="517"/>
                      </a:cubicBezTo>
                      <a:cubicBezTo>
                        <a:pt x="1151" y="723"/>
                        <a:pt x="1239" y="927"/>
                        <a:pt x="1326" y="1133"/>
                      </a:cubicBezTo>
                      <a:cubicBezTo>
                        <a:pt x="1408" y="1328"/>
                        <a:pt x="1488" y="1525"/>
                        <a:pt x="1570" y="1720"/>
                      </a:cubicBezTo>
                      <a:cubicBezTo>
                        <a:pt x="1622" y="1846"/>
                        <a:pt x="1675" y="1972"/>
                        <a:pt x="1729" y="2097"/>
                      </a:cubicBezTo>
                      <a:cubicBezTo>
                        <a:pt x="1761" y="2171"/>
                        <a:pt x="1731" y="2260"/>
                        <a:pt x="1661" y="2291"/>
                      </a:cubicBezTo>
                      <a:cubicBezTo>
                        <a:pt x="1601" y="2318"/>
                        <a:pt x="1521" y="2283"/>
                        <a:pt x="1491" y="2213"/>
                      </a:cubicBezTo>
                      <a:cubicBezTo>
                        <a:pt x="1421" y="2050"/>
                        <a:pt x="1353" y="1886"/>
                        <a:pt x="1285" y="1723"/>
                      </a:cubicBezTo>
                      <a:cubicBezTo>
                        <a:pt x="1216" y="1559"/>
                        <a:pt x="1148" y="1396"/>
                        <a:pt x="1080" y="1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1" name="Freeform 6">
                  <a:extLst>
                    <a:ext uri="{FF2B5EF4-FFF2-40B4-BE49-F238E27FC236}">
                      <a16:creationId xmlns:a16="http://schemas.microsoft.com/office/drawing/2014/main" id="{43B874A0-51E9-40F8-9DDB-FD2D766CCDDC}"/>
                    </a:ext>
                  </a:extLst>
                </p:cNvPr>
                <p:cNvSpPr>
                  <a:spLocks/>
                </p:cNvSpPr>
                <p:nvPr/>
              </p:nvSpPr>
              <p:spPr bwMode="auto">
                <a:xfrm>
                  <a:off x="1685925" y="1109663"/>
                  <a:ext cx="1157288" cy="1160463"/>
                </a:xfrm>
                <a:custGeom>
                  <a:avLst/>
                  <a:gdLst>
                    <a:gd name="T0" fmla="*/ 479 w 486"/>
                    <a:gd name="T1" fmla="*/ 244 h 483"/>
                    <a:gd name="T2" fmla="*/ 241 w 486"/>
                    <a:gd name="T3" fmla="*/ 481 h 483"/>
                    <a:gd name="T4" fmla="*/ 1 w 486"/>
                    <a:gd name="T5" fmla="*/ 240 h 483"/>
                    <a:gd name="T6" fmla="*/ 238 w 486"/>
                    <a:gd name="T7" fmla="*/ 1 h 483"/>
                    <a:gd name="T8" fmla="*/ 479 w 486"/>
                    <a:gd name="T9" fmla="*/ 244 h 483"/>
                  </a:gdLst>
                  <a:ahLst/>
                  <a:cxnLst>
                    <a:cxn ang="0">
                      <a:pos x="T0" y="T1"/>
                    </a:cxn>
                    <a:cxn ang="0">
                      <a:pos x="T2" y="T3"/>
                    </a:cxn>
                    <a:cxn ang="0">
                      <a:pos x="T4" y="T5"/>
                    </a:cxn>
                    <a:cxn ang="0">
                      <a:pos x="T6" y="T7"/>
                    </a:cxn>
                    <a:cxn ang="0">
                      <a:pos x="T8" y="T9"/>
                    </a:cxn>
                  </a:cxnLst>
                  <a:rect l="0" t="0" r="r" b="b"/>
                  <a:pathLst>
                    <a:path w="486" h="483">
                      <a:moveTo>
                        <a:pt x="479" y="244"/>
                      </a:moveTo>
                      <a:cubicBezTo>
                        <a:pt x="479" y="371"/>
                        <a:pt x="366" y="483"/>
                        <a:pt x="241" y="481"/>
                      </a:cubicBezTo>
                      <a:cubicBezTo>
                        <a:pt x="109" y="478"/>
                        <a:pt x="0" y="369"/>
                        <a:pt x="1" y="240"/>
                      </a:cubicBezTo>
                      <a:cubicBezTo>
                        <a:pt x="1" y="113"/>
                        <a:pt x="111" y="2"/>
                        <a:pt x="238" y="1"/>
                      </a:cubicBezTo>
                      <a:cubicBezTo>
                        <a:pt x="368" y="0"/>
                        <a:pt x="486" y="118"/>
                        <a:pt x="479" y="2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2" name="Freeform 10">
                  <a:extLst>
                    <a:ext uri="{FF2B5EF4-FFF2-40B4-BE49-F238E27FC236}">
                      <a16:creationId xmlns:a16="http://schemas.microsoft.com/office/drawing/2014/main" id="{F1A2F9AB-F962-48B0-9457-325805AD3FCC}"/>
                    </a:ext>
                  </a:extLst>
                </p:cNvPr>
                <p:cNvSpPr>
                  <a:spLocks/>
                </p:cNvSpPr>
                <p:nvPr/>
              </p:nvSpPr>
              <p:spPr bwMode="auto">
                <a:xfrm>
                  <a:off x="3060700" y="-196850"/>
                  <a:ext cx="2325688" cy="4094163"/>
                </a:xfrm>
                <a:custGeom>
                  <a:avLst/>
                  <a:gdLst>
                    <a:gd name="T0" fmla="*/ 0 w 977"/>
                    <a:gd name="T1" fmla="*/ 106 h 1705"/>
                    <a:gd name="T2" fmla="*/ 19 w 977"/>
                    <a:gd name="T3" fmla="*/ 158 h 1705"/>
                    <a:gd name="T4" fmla="*/ 772 w 977"/>
                    <a:gd name="T5" fmla="*/ 730 h 1705"/>
                    <a:gd name="T6" fmla="*/ 559 w 977"/>
                    <a:gd name="T7" fmla="*/ 1649 h 1705"/>
                    <a:gd name="T8" fmla="*/ 580 w 977"/>
                    <a:gd name="T9" fmla="*/ 1705 h 1705"/>
                    <a:gd name="T10" fmla="*/ 817 w 977"/>
                    <a:gd name="T11" fmla="*/ 714 h 1705"/>
                    <a:gd name="T12" fmla="*/ 0 w 977"/>
                    <a:gd name="T13" fmla="*/ 106 h 1705"/>
                  </a:gdLst>
                  <a:ahLst/>
                  <a:cxnLst>
                    <a:cxn ang="0">
                      <a:pos x="T0" y="T1"/>
                    </a:cxn>
                    <a:cxn ang="0">
                      <a:pos x="T2" y="T3"/>
                    </a:cxn>
                    <a:cxn ang="0">
                      <a:pos x="T4" y="T5"/>
                    </a:cxn>
                    <a:cxn ang="0">
                      <a:pos x="T6" y="T7"/>
                    </a:cxn>
                    <a:cxn ang="0">
                      <a:pos x="T8" y="T9"/>
                    </a:cxn>
                    <a:cxn ang="0">
                      <a:pos x="T10" y="T11"/>
                    </a:cxn>
                    <a:cxn ang="0">
                      <a:pos x="T12" y="T13"/>
                    </a:cxn>
                  </a:cxnLst>
                  <a:rect l="0" t="0" r="r" b="b"/>
                  <a:pathLst>
                    <a:path w="977" h="1705">
                      <a:moveTo>
                        <a:pt x="0" y="106"/>
                      </a:moveTo>
                      <a:cubicBezTo>
                        <a:pt x="19" y="158"/>
                        <a:pt x="19" y="158"/>
                        <a:pt x="19" y="158"/>
                      </a:cubicBezTo>
                      <a:cubicBezTo>
                        <a:pt x="285" y="61"/>
                        <a:pt x="626" y="326"/>
                        <a:pt x="772" y="730"/>
                      </a:cubicBezTo>
                      <a:cubicBezTo>
                        <a:pt x="919" y="1135"/>
                        <a:pt x="826" y="1552"/>
                        <a:pt x="559" y="1649"/>
                      </a:cubicBezTo>
                      <a:cubicBezTo>
                        <a:pt x="580" y="1705"/>
                        <a:pt x="580" y="1705"/>
                        <a:pt x="580" y="1705"/>
                      </a:cubicBezTo>
                      <a:cubicBezTo>
                        <a:pt x="871" y="1600"/>
                        <a:pt x="977" y="1156"/>
                        <a:pt x="817" y="714"/>
                      </a:cubicBezTo>
                      <a:cubicBezTo>
                        <a:pt x="656" y="273"/>
                        <a:pt x="291" y="0"/>
                        <a:pt x="0" y="10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3" name="Freeform 11">
                  <a:extLst>
                    <a:ext uri="{FF2B5EF4-FFF2-40B4-BE49-F238E27FC236}">
                      <a16:creationId xmlns:a16="http://schemas.microsoft.com/office/drawing/2014/main" id="{5699083D-FF73-42FF-9563-65591909D39A}"/>
                    </a:ext>
                  </a:extLst>
                </p:cNvPr>
                <p:cNvSpPr>
                  <a:spLocks/>
                </p:cNvSpPr>
                <p:nvPr/>
              </p:nvSpPr>
              <p:spPr bwMode="auto">
                <a:xfrm>
                  <a:off x="3019425" y="57150"/>
                  <a:ext cx="1422400" cy="3854450"/>
                </a:xfrm>
                <a:custGeom>
                  <a:avLst/>
                  <a:gdLst>
                    <a:gd name="T0" fmla="*/ 870 w 896"/>
                    <a:gd name="T1" fmla="*/ 2428 h 2428"/>
                    <a:gd name="T2" fmla="*/ 896 w 896"/>
                    <a:gd name="T3" fmla="*/ 2419 h 2428"/>
                    <a:gd name="T4" fmla="*/ 26 w 896"/>
                    <a:gd name="T5" fmla="*/ 0 h 2428"/>
                    <a:gd name="T6" fmla="*/ 0 w 896"/>
                    <a:gd name="T7" fmla="*/ 9 h 2428"/>
                    <a:gd name="T8" fmla="*/ 870 w 896"/>
                    <a:gd name="T9" fmla="*/ 2428 h 2428"/>
                  </a:gdLst>
                  <a:ahLst/>
                  <a:cxnLst>
                    <a:cxn ang="0">
                      <a:pos x="T0" y="T1"/>
                    </a:cxn>
                    <a:cxn ang="0">
                      <a:pos x="T2" y="T3"/>
                    </a:cxn>
                    <a:cxn ang="0">
                      <a:pos x="T4" y="T5"/>
                    </a:cxn>
                    <a:cxn ang="0">
                      <a:pos x="T6" y="T7"/>
                    </a:cxn>
                    <a:cxn ang="0">
                      <a:pos x="T8" y="T9"/>
                    </a:cxn>
                  </a:cxnLst>
                  <a:rect l="0" t="0" r="r" b="b"/>
                  <a:pathLst>
                    <a:path w="896" h="2428">
                      <a:moveTo>
                        <a:pt x="870" y="2428"/>
                      </a:moveTo>
                      <a:lnTo>
                        <a:pt x="896" y="2419"/>
                      </a:lnTo>
                      <a:lnTo>
                        <a:pt x="26" y="0"/>
                      </a:lnTo>
                      <a:lnTo>
                        <a:pt x="0" y="9"/>
                      </a:lnTo>
                      <a:lnTo>
                        <a:pt x="870" y="24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sp>
          <p:nvSpPr>
            <p:cNvPr id="5" name="Rectangle: Rounded Corners 4">
              <a:extLst>
                <a:ext uri="{FF2B5EF4-FFF2-40B4-BE49-F238E27FC236}">
                  <a16:creationId xmlns:a16="http://schemas.microsoft.com/office/drawing/2014/main" id="{656D0EDE-72BA-40E3-A34E-E26CD9167498}"/>
                </a:ext>
              </a:extLst>
            </p:cNvPr>
            <p:cNvSpPr/>
            <p:nvPr/>
          </p:nvSpPr>
          <p:spPr>
            <a:xfrm rot="20234284">
              <a:off x="11399936" y="3690147"/>
              <a:ext cx="181229" cy="101004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A69CC2E4-B541-4C0A-9548-57BCAA0B1CB0}"/>
                </a:ext>
              </a:extLst>
            </p:cNvPr>
            <p:cNvSpPr/>
            <p:nvPr/>
          </p:nvSpPr>
          <p:spPr>
            <a:xfrm rot="1307746">
              <a:off x="10662156" y="3821711"/>
              <a:ext cx="152559" cy="6173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66C6198-57D1-4274-A433-57CAADC9FF04}"/>
                </a:ext>
              </a:extLst>
            </p:cNvPr>
            <p:cNvGrpSpPr/>
            <p:nvPr/>
          </p:nvGrpSpPr>
          <p:grpSpPr>
            <a:xfrm rot="535395">
              <a:off x="10224450" y="774566"/>
              <a:ext cx="1800896" cy="3121056"/>
              <a:chOff x="6176100" y="2992625"/>
              <a:chExt cx="2086518" cy="2086518"/>
            </a:xfrm>
          </p:grpSpPr>
          <p:sp>
            <p:nvSpPr>
              <p:cNvPr id="13" name="Circle: Hollow 12">
                <a:extLst>
                  <a:ext uri="{FF2B5EF4-FFF2-40B4-BE49-F238E27FC236}">
                    <a16:creationId xmlns:a16="http://schemas.microsoft.com/office/drawing/2014/main" id="{E6EA1542-4B9A-41A4-BF44-72B2DE4AF99E}"/>
                  </a:ext>
                </a:extLst>
              </p:cNvPr>
              <p:cNvSpPr/>
              <p:nvPr/>
            </p:nvSpPr>
            <p:spPr>
              <a:xfrm>
                <a:off x="6176100" y="2992625"/>
                <a:ext cx="2086518" cy="2086518"/>
              </a:xfrm>
              <a:prstGeom prst="donut">
                <a:avLst>
                  <a:gd name="adj" fmla="val 8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4" name="Circle: Hollow 13">
                <a:extLst>
                  <a:ext uri="{FF2B5EF4-FFF2-40B4-BE49-F238E27FC236}">
                    <a16:creationId xmlns:a16="http://schemas.microsoft.com/office/drawing/2014/main" id="{B05D82FE-444A-4F9A-8D9E-730988989CB2}"/>
                  </a:ext>
                </a:extLst>
              </p:cNvPr>
              <p:cNvSpPr/>
              <p:nvPr/>
            </p:nvSpPr>
            <p:spPr>
              <a:xfrm>
                <a:off x="6513918" y="3330443"/>
                <a:ext cx="1410882" cy="1410882"/>
              </a:xfrm>
              <a:prstGeom prst="donut">
                <a:avLst>
                  <a:gd name="adj" fmla="val 112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 name="Circle: Hollow 14">
                <a:extLst>
                  <a:ext uri="{FF2B5EF4-FFF2-40B4-BE49-F238E27FC236}">
                    <a16:creationId xmlns:a16="http://schemas.microsoft.com/office/drawing/2014/main" id="{8ED4C40D-8B5E-4D32-B30D-A100AFAC3452}"/>
                  </a:ext>
                </a:extLst>
              </p:cNvPr>
              <p:cNvSpPr/>
              <p:nvPr/>
            </p:nvSpPr>
            <p:spPr>
              <a:xfrm>
                <a:off x="6840366" y="3646067"/>
                <a:ext cx="779634" cy="779634"/>
              </a:xfrm>
              <a:prstGeom prst="donut">
                <a:avLst>
                  <a:gd name="adj" fmla="val 175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9881E70-0125-45F4-8A96-2E37E0B79149}"/>
                  </a:ext>
                </a:extLst>
              </p:cNvPr>
              <p:cNvSpPr/>
              <p:nvPr/>
            </p:nvSpPr>
            <p:spPr>
              <a:xfrm>
                <a:off x="7087293" y="3891549"/>
                <a:ext cx="285780" cy="2857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4C7AA53C-5A8C-4ABF-948E-56BD3F0B1C47}"/>
                </a:ext>
              </a:extLst>
            </p:cNvPr>
            <p:cNvGrpSpPr/>
            <p:nvPr/>
          </p:nvGrpSpPr>
          <p:grpSpPr>
            <a:xfrm rot="199484">
              <a:off x="8399440" y="1332495"/>
              <a:ext cx="1929887" cy="841333"/>
              <a:chOff x="8419743" y="1081666"/>
              <a:chExt cx="1929887" cy="841333"/>
            </a:xfrm>
          </p:grpSpPr>
          <p:cxnSp>
            <p:nvCxnSpPr>
              <p:cNvPr id="11" name="Straight Connector 10">
                <a:extLst>
                  <a:ext uri="{FF2B5EF4-FFF2-40B4-BE49-F238E27FC236}">
                    <a16:creationId xmlns:a16="http://schemas.microsoft.com/office/drawing/2014/main" id="{B512C2FF-CEE5-497B-B112-9CD4868C0D90}"/>
                  </a:ext>
                </a:extLst>
              </p:cNvPr>
              <p:cNvCxnSpPr>
                <a:cxnSpLocks/>
              </p:cNvCxnSpPr>
              <p:nvPr/>
            </p:nvCxnSpPr>
            <p:spPr>
              <a:xfrm flipV="1">
                <a:off x="8419743" y="1176315"/>
                <a:ext cx="1774663" cy="74668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EE8BF1CD-0755-41E6-B72C-0F889C1F5F80}"/>
                  </a:ext>
                </a:extLst>
              </p:cNvPr>
              <p:cNvSpPr/>
              <p:nvPr/>
            </p:nvSpPr>
            <p:spPr>
              <a:xfrm rot="4079480">
                <a:off x="10060791" y="1001173"/>
                <a:ext cx="208345" cy="36933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9" name="Straight Connector 8">
              <a:extLst>
                <a:ext uri="{FF2B5EF4-FFF2-40B4-BE49-F238E27FC236}">
                  <a16:creationId xmlns:a16="http://schemas.microsoft.com/office/drawing/2014/main" id="{459F2C95-140E-4B2E-A4E7-EF1D39089316}"/>
                </a:ext>
              </a:extLst>
            </p:cNvPr>
            <p:cNvCxnSpPr>
              <a:cxnSpLocks/>
            </p:cNvCxnSpPr>
            <p:nvPr/>
          </p:nvCxnSpPr>
          <p:spPr>
            <a:xfrm flipV="1">
              <a:off x="3461363" y="2173828"/>
              <a:ext cx="4785228" cy="15967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6C2362-CD2B-4F24-AB95-27C9B49E1F30}"/>
                </a:ext>
              </a:extLst>
            </p:cNvPr>
            <p:cNvSpPr txBox="1"/>
            <p:nvPr/>
          </p:nvSpPr>
          <p:spPr>
            <a:xfrm>
              <a:off x="4558661" y="3418581"/>
              <a:ext cx="5784066" cy="3247749"/>
            </a:xfrm>
            <a:prstGeom prst="rect">
              <a:avLst/>
            </a:prstGeom>
            <a:noFill/>
          </p:spPr>
          <p:txBody>
            <a:bodyPr wrap="square" rtlCol="0">
              <a:spAutoFit/>
            </a:bodyPr>
            <a:lstStyle/>
            <a:p>
              <a:pPr algn="ctr">
                <a:lnSpc>
                  <a:spcPct val="115000"/>
                </a:lnSpc>
                <a:spcAft>
                  <a:spcPts val="1200"/>
                </a:spcAft>
              </a:pPr>
              <a:r>
                <a:rPr lang="hy-AM" sz="2000" dirty="0">
                  <a:ea typeface="GHEA Grapalat" panose="02000506050000020003" pitchFamily="50" charset="0"/>
                  <a:cs typeface="GHEA Grapalat" panose="02000506050000020003" pitchFamily="50" charset="0"/>
                </a:rPr>
                <a:t>Ն</a:t>
              </a:r>
              <a:r>
                <a:rPr lang="hy-AM" sz="2000" dirty="0">
                  <a:effectLst/>
                  <a:ea typeface="GHEA Grapalat" panose="02000506050000020003" pitchFamily="50" charset="0"/>
                  <a:cs typeface="GHEA Grapalat" panose="02000506050000020003" pitchFamily="50" charset="0"/>
                </a:rPr>
                <a:t>պաստել հանրակրթական ուսումնական հաստատություններում սովորող երեխաների հոգեսոցիալական տոկունության բարձրացմանը՝ հոգեկան առողջության և հոգեսոցիալական աջակցության ոլորտում հոգեբանների և ուսուցիչների գիտելիքների հարստացման,  մասնագիտական հմտությունների կատարելագործման և արդիականացման միջոցով։</a:t>
              </a:r>
              <a:endParaRPr lang="en-US" sz="2000" dirty="0">
                <a:effectLst/>
                <a:ea typeface="Times New Roman" panose="02020603050405020304" pitchFamily="18" charset="0"/>
              </a:endParaRPr>
            </a:p>
          </p:txBody>
        </p:sp>
      </p:grpSp>
      <p:sp>
        <p:nvSpPr>
          <p:cNvPr id="24" name="Oval 23">
            <a:extLst>
              <a:ext uri="{FF2B5EF4-FFF2-40B4-BE49-F238E27FC236}">
                <a16:creationId xmlns:a16="http://schemas.microsoft.com/office/drawing/2014/main" id="{3CE9B238-2013-4309-BA8C-6D6597A4A8D4}"/>
              </a:ext>
            </a:extLst>
          </p:cNvPr>
          <p:cNvSpPr/>
          <p:nvPr/>
        </p:nvSpPr>
        <p:spPr>
          <a:xfrm>
            <a:off x="10004370" y="4412215"/>
            <a:ext cx="2103836" cy="367136"/>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982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srcRect/>
          <a:stretch>
            <a:fillRect/>
          </a:stretch>
        </p:blipFill>
        <p:spPr>
          <a:xfrm>
            <a:off x="9498961"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771951" y="528289"/>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b="1">
                <a:solidFill>
                  <a:srgbClr val="2D2E2D"/>
                </a:solidFill>
                <a:latin typeface="Arial"/>
              </a:rPr>
              <a:t>10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442059" y="866799"/>
            <a:ext cx="17686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lang="hy-AM" sz="1600" b="1" dirty="0">
                <a:solidFill>
                  <a:srgbClr val="2D2E2D"/>
                </a:solidFill>
                <a:latin typeface="Arial"/>
              </a:rPr>
              <a:t>7</a:t>
            </a:r>
            <a:r>
              <a:rPr kumimoji="0" lang="hy-AM" sz="1600" b="1" i="0" u="none" strike="noStrike" kern="1200" cap="none" spc="0" normalizeH="0" baseline="0" noProof="0" dirty="0">
                <a:ln>
                  <a:noFill/>
                </a:ln>
                <a:solidFill>
                  <a:srgbClr val="2D2E2D"/>
                </a:solidFill>
                <a:effectLst/>
                <a:uLnTx/>
                <a:uFillTx/>
                <a:latin typeface="Arial"/>
                <a:ea typeface="+mn-ea"/>
                <a:cs typeface="+mn-cs"/>
              </a:rPr>
              <a:t>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125307" y="294505"/>
            <a:ext cx="611442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800" b="0" i="0" u="none" strike="noStrike" kern="1200" cap="none" spc="0" normalizeH="0" baseline="0" noProof="0" dirty="0">
                <a:ln>
                  <a:noFill/>
                </a:ln>
                <a:solidFill>
                  <a:srgbClr val="C00000"/>
                </a:solidFill>
                <a:effectLst/>
                <a:uLnTx/>
                <a:uFillTx/>
                <a:latin typeface="Arial"/>
                <a:ea typeface="Calibri" panose="020F0502020204030204" pitchFamily="34" charset="0"/>
                <a:cs typeface="Times New Roman" panose="02020603050405020304" pitchFamily="18" charset="0"/>
              </a:rPr>
              <a:t>«Հույզերի շղթա»</a:t>
            </a:r>
            <a:endParaRPr kumimoji="0" lang="en-US" sz="2800" b="0" i="0" u="none" strike="noStrike" kern="1200" cap="none" spc="0" normalizeH="0" baseline="0" noProof="0" dirty="0">
              <a:ln>
                <a:noFill/>
              </a:ln>
              <a:solidFill>
                <a:srgbClr val="C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142996"/>
            <a:ext cx="3118338" cy="1938992"/>
          </a:xfrm>
          <a:prstGeom prst="rect">
            <a:avLst/>
          </a:prstGeom>
          <a:noFill/>
        </p:spPr>
        <p:txBody>
          <a:bodyPr wrap="square">
            <a:spAutoFit/>
          </a:bodyPr>
          <a:lstStyle/>
          <a:p>
            <a:pPr marR="0" lvl="0" indent="0" fontAlgn="auto">
              <a:spcBef>
                <a:spcPts val="0"/>
              </a:spcBef>
              <a:spcAft>
                <a:spcPts val="0"/>
              </a:spcAft>
              <a:buClrTx/>
              <a:buSzTx/>
              <a:buFontTx/>
              <a:buNone/>
              <a:tabLst/>
              <a:defRPr/>
            </a:pPr>
            <a:r>
              <a:rPr lang="hy-AM" sz="2000" b="1" i="1" dirty="0">
                <a:solidFill>
                  <a:schemeClr val="accent1">
                    <a:lumMod val="75000"/>
                  </a:schemeClr>
                </a:solidFill>
                <a:ea typeface="Calibri" panose="020F0502020204030204" pitchFamily="34" charset="0"/>
                <a:cs typeface="Times New Roman" panose="02020603050405020304" pitchFamily="18" charset="0"/>
              </a:rPr>
              <a:t>1-6-րդ դասարաններ</a:t>
            </a:r>
            <a:endParaRPr lang="en-US" sz="2000" b="1" i="1" dirty="0">
              <a:solidFill>
                <a:schemeClr val="accent1">
                  <a:lumMod val="75000"/>
                </a:schemeClr>
              </a:solidFill>
              <a:ea typeface="Calibri" panose="020F0502020204030204" pitchFamily="34" charset="0"/>
              <a:cs typeface="Times New Roman" panose="02020603050405020304" pitchFamily="18" charset="0"/>
            </a:endParaRPr>
          </a:p>
          <a:p>
            <a:pPr marR="0" lvl="0" indent="0" fontAlgn="auto">
              <a:spcBef>
                <a:spcPts val="0"/>
              </a:spcBef>
              <a:spcAft>
                <a:spcPts val="0"/>
              </a:spcAft>
              <a:buClrTx/>
              <a:buSzTx/>
              <a:buFontTx/>
              <a:buNone/>
              <a:tabLst/>
              <a:defRPr/>
            </a:pPr>
            <a:r>
              <a:rPr lang="hy-AM" sz="2000" b="1" i="1" dirty="0">
                <a:solidFill>
                  <a:schemeClr val="accent1">
                    <a:lumMod val="75000"/>
                  </a:schemeClr>
                </a:solidFill>
                <a:ea typeface="Calibri" panose="020F0502020204030204" pitchFamily="34" charset="0"/>
                <a:cs typeface="Times New Roman" panose="02020603050405020304" pitchFamily="18" charset="0"/>
              </a:rPr>
              <a:t>Մոդուլ 2․</a:t>
            </a:r>
          </a:p>
          <a:p>
            <a:pPr>
              <a:defRPr/>
            </a:pPr>
            <a:r>
              <a:rPr lang="hy-AM" sz="2000" b="1" i="1" dirty="0">
                <a:solidFill>
                  <a:schemeClr val="accent1">
                    <a:lumMod val="75000"/>
                  </a:schemeClr>
                </a:solidFill>
                <a:ea typeface="Calibri" panose="020F0502020204030204" pitchFamily="34" charset="0"/>
                <a:cs typeface="Times New Roman" panose="02020603050405020304" pitchFamily="18" charset="0"/>
              </a:rPr>
              <a:t>Հանդիպում 5․ «</a:t>
            </a:r>
            <a:r>
              <a:rPr lang="hy-AM" sz="2000" b="1" dirty="0">
                <a:solidFill>
                  <a:schemeClr val="accent1">
                    <a:lumMod val="75000"/>
                  </a:schemeClr>
                </a:solidFill>
                <a:latin typeface="GHEA Grapalat" panose="02000506050000020003" pitchFamily="50" charset="0"/>
                <a:ea typeface="Calibri" panose="020F0502020204030204" pitchFamily="34" charset="0"/>
                <a:cs typeface="Times New Roman" panose="02020603050405020304" pitchFamily="18" charset="0"/>
              </a:rPr>
              <a:t>Ճանաչում ենք դիմացինի հույզերը»</a:t>
            </a:r>
            <a:endParaRPr lang="hy-AM" sz="2400" b="1" i="1" dirty="0">
              <a:solidFill>
                <a:schemeClr val="accent1">
                  <a:lumMod val="75000"/>
                </a:schemeClr>
              </a:solidFill>
              <a:ea typeface="Calibri" panose="020F0502020204030204" pitchFamily="34" charset="0"/>
              <a:cs typeface="Times New Roman" panose="02020603050405020304" pitchFamily="18" charset="0"/>
            </a:endParaRPr>
          </a:p>
          <a:p>
            <a:pPr marR="0" lvl="0" indent="0" fontAlgn="auto">
              <a:spcBef>
                <a:spcPts val="0"/>
              </a:spcBef>
              <a:spcAft>
                <a:spcPts val="0"/>
              </a:spcAft>
              <a:buClrTx/>
              <a:buSzTx/>
              <a:buFontTx/>
              <a:buNone/>
              <a:tabLst/>
              <a:defRPr/>
            </a:pPr>
            <a:endParaRPr lang="hy-AM" sz="2000" b="1" i="1" dirty="0">
              <a:solidFill>
                <a:schemeClr val="accent1">
                  <a:lumMod val="75000"/>
                </a:schemeClr>
              </a:solidFill>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311759" y="2682103"/>
            <a:ext cx="11257714" cy="235288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p>
          <a:p>
            <a:pPr marL="342900" lvl="0" indent="-342900" algn="just">
              <a:lnSpc>
                <a:spcPct val="107000"/>
              </a:lnSpc>
              <a:buFont typeface="Symbol" panose="05050102010706020507" pitchFamily="18" charset="2"/>
              <a:buChar char=""/>
            </a:pPr>
            <a:r>
              <a:rPr lang="hy-AM" sz="2000" dirty="0">
                <a:latin typeface="GHEA Grapalat" panose="02000506050000020003" pitchFamily="50" charset="0"/>
                <a:ea typeface="Calibri" panose="020F0502020204030204" pitchFamily="34" charset="0"/>
                <a:cs typeface="Times New Roman" panose="02020603050405020304" pitchFamily="18" charset="0"/>
              </a:rPr>
              <a:t>Բ</a:t>
            </a:r>
            <a:r>
              <a:rPr lang="hy-AM" sz="2000" dirty="0">
                <a:effectLst/>
                <a:latin typeface="GHEA Grapalat" panose="02000506050000020003" pitchFamily="50" charset="0"/>
                <a:ea typeface="Calibri" panose="020F0502020204030204" pitchFamily="34" charset="0"/>
                <a:cs typeface="Times New Roman" panose="02020603050405020304" pitchFamily="18" charset="0"/>
              </a:rPr>
              <a:t>աժանվեք խմբերի և կանգնեք շարքերով:</a:t>
            </a:r>
            <a:r>
              <a:rPr lang="en-US" sz="2000" dirty="0">
                <a:effectLst/>
                <a:latin typeface="GHEA Grapalat" panose="02000506050000020003" pitchFamily="50" charset="0"/>
                <a:ea typeface="Calibri" panose="020F0502020204030204" pitchFamily="34" charset="0"/>
                <a:cs typeface="Times New Roman" panose="02020603050405020304" pitchFamily="18" charset="0"/>
              </a:rPr>
              <a:t> </a:t>
            </a:r>
            <a:r>
              <a:rPr lang="hy-AM" sz="2000" dirty="0">
                <a:effectLst/>
                <a:latin typeface="GHEA Grapalat" panose="02000506050000020003" pitchFamily="50" charset="0"/>
                <a:ea typeface="Calibri" panose="020F0502020204030204" pitchFamily="34" charset="0"/>
                <a:cs typeface="Times New Roman" panose="02020603050405020304" pitchFamily="18" charset="0"/>
              </a:rPr>
              <a:t>Յուրաքանչյուր խմբի 1-ին մասնակիցները, մոտենում են իրենց խմբի 2-րդ մասնակիցներին՝ հպվում նրանց ուսին և դիմախաղով ցույց տալիս առաջարկված հույզը, նայելով ընկերոջ դեմքին` գուշակում է հույզը և լուռ փոխանցում 3-րդին և այդպես շարունակ։</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50000"/>
              </a:lnSpc>
              <a:spcBef>
                <a:spcPts val="0"/>
              </a:spcBef>
              <a:spcAft>
                <a:spcPts val="600"/>
              </a:spcAft>
              <a:buClr>
                <a:srgbClr val="D15A3E">
                  <a:lumMod val="50000"/>
                </a:srgbClr>
              </a:buClr>
              <a:buSzTx/>
              <a:tabLst/>
              <a:defRPr/>
            </a:pPr>
            <a:endParaRPr kumimoji="0" lang="en-US" sz="2000" b="0" i="0" u="none" strike="noStrike" kern="1200" cap="none" spc="0" normalizeH="0" baseline="0" noProof="0" dirty="0">
              <a:ln>
                <a:noFill/>
              </a:ln>
              <a:solidFill>
                <a:srgbClr val="2D2E2D"/>
              </a:solidFill>
              <a:effectLst/>
              <a:uLnTx/>
              <a:uFillTx/>
              <a:latin typeface="Arial"/>
              <a:ea typeface="+mn-ea"/>
              <a:cs typeface="+mn-cs"/>
            </a:endParaRPr>
          </a:p>
        </p:txBody>
      </p:sp>
      <p:grpSp>
        <p:nvGrpSpPr>
          <p:cNvPr id="35" name="Группа 34">
            <a:extLst>
              <a:ext uri="{FF2B5EF4-FFF2-40B4-BE49-F238E27FC236}">
                <a16:creationId xmlns:a16="http://schemas.microsoft.com/office/drawing/2014/main" id="{7398DEB7-CFB0-AE9E-D04D-79F544EA410D}"/>
              </a:ext>
            </a:extLst>
          </p:cNvPr>
          <p:cNvGrpSpPr/>
          <p:nvPr/>
        </p:nvGrpSpPr>
        <p:grpSpPr>
          <a:xfrm>
            <a:off x="6034242" y="4633361"/>
            <a:ext cx="5548629" cy="1937359"/>
            <a:chOff x="3409263" y="3329741"/>
            <a:chExt cx="13000525" cy="4114800"/>
          </a:xfrm>
        </p:grpSpPr>
        <p:sp>
          <p:nvSpPr>
            <p:cNvPr id="36" name="Freeform 2">
              <a:extLst>
                <a:ext uri="{FF2B5EF4-FFF2-40B4-BE49-F238E27FC236}">
                  <a16:creationId xmlns:a16="http://schemas.microsoft.com/office/drawing/2014/main" id="{D027CF43-2E13-A0CE-0E8C-FE52336060C1}"/>
                </a:ext>
              </a:extLst>
            </p:cNvPr>
            <p:cNvSpPr/>
            <p:nvPr/>
          </p:nvSpPr>
          <p:spPr>
            <a:xfrm>
              <a:off x="6826113" y="3329741"/>
              <a:ext cx="2865397" cy="4114800"/>
            </a:xfrm>
            <a:custGeom>
              <a:avLst/>
              <a:gdLst/>
              <a:ahLst/>
              <a:cxnLst/>
              <a:rect l="l" t="t" r="r" b="b"/>
              <a:pathLst>
                <a:path w="2865397" h="4114800">
                  <a:moveTo>
                    <a:pt x="0" y="0"/>
                  </a:moveTo>
                  <a:lnTo>
                    <a:pt x="2865397" y="0"/>
                  </a:lnTo>
                  <a:lnTo>
                    <a:pt x="286539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7" name="Freeform 3">
              <a:extLst>
                <a:ext uri="{FF2B5EF4-FFF2-40B4-BE49-F238E27FC236}">
                  <a16:creationId xmlns:a16="http://schemas.microsoft.com/office/drawing/2014/main" id="{670E81C8-BE64-A5F0-BD9D-938282ED83B6}"/>
                </a:ext>
              </a:extLst>
            </p:cNvPr>
            <p:cNvSpPr/>
            <p:nvPr/>
          </p:nvSpPr>
          <p:spPr>
            <a:xfrm>
              <a:off x="10334881" y="3329741"/>
              <a:ext cx="2371621" cy="4114800"/>
            </a:xfrm>
            <a:custGeom>
              <a:avLst/>
              <a:gdLst/>
              <a:ahLst/>
              <a:cxnLst/>
              <a:rect l="l" t="t" r="r" b="b"/>
              <a:pathLst>
                <a:path w="2371621" h="4114800">
                  <a:moveTo>
                    <a:pt x="0" y="0"/>
                  </a:moveTo>
                  <a:lnTo>
                    <a:pt x="2371621" y="0"/>
                  </a:lnTo>
                  <a:lnTo>
                    <a:pt x="237162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4">
              <a:extLst>
                <a:ext uri="{FF2B5EF4-FFF2-40B4-BE49-F238E27FC236}">
                  <a16:creationId xmlns:a16="http://schemas.microsoft.com/office/drawing/2014/main" id="{971D613F-19D9-A35C-62E2-DE397A7E723A}"/>
                </a:ext>
              </a:extLst>
            </p:cNvPr>
            <p:cNvSpPr/>
            <p:nvPr/>
          </p:nvSpPr>
          <p:spPr>
            <a:xfrm>
              <a:off x="13349873" y="3329741"/>
              <a:ext cx="3059915" cy="4114800"/>
            </a:xfrm>
            <a:custGeom>
              <a:avLst/>
              <a:gdLst/>
              <a:ahLst/>
              <a:cxnLst/>
              <a:rect l="l" t="t" r="r" b="b"/>
              <a:pathLst>
                <a:path w="3059915" h="4114800">
                  <a:moveTo>
                    <a:pt x="0" y="0"/>
                  </a:moveTo>
                  <a:lnTo>
                    <a:pt x="3059915" y="0"/>
                  </a:lnTo>
                  <a:lnTo>
                    <a:pt x="30599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9" name="Freeform 5">
              <a:extLst>
                <a:ext uri="{FF2B5EF4-FFF2-40B4-BE49-F238E27FC236}">
                  <a16:creationId xmlns:a16="http://schemas.microsoft.com/office/drawing/2014/main" id="{8DDFAF7D-4C94-873A-F906-A716AC9F507F}"/>
                </a:ext>
              </a:extLst>
            </p:cNvPr>
            <p:cNvSpPr/>
            <p:nvPr/>
          </p:nvSpPr>
          <p:spPr>
            <a:xfrm>
              <a:off x="3409263" y="3329741"/>
              <a:ext cx="2453917" cy="4114800"/>
            </a:xfrm>
            <a:custGeom>
              <a:avLst/>
              <a:gdLst/>
              <a:ahLst/>
              <a:cxnLst/>
              <a:rect l="l" t="t" r="r" b="b"/>
              <a:pathLst>
                <a:path w="2453917" h="4114800">
                  <a:moveTo>
                    <a:pt x="0" y="0"/>
                  </a:moveTo>
                  <a:lnTo>
                    <a:pt x="2453917" y="0"/>
                  </a:lnTo>
                  <a:lnTo>
                    <a:pt x="245391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Tree>
    <p:extLst>
      <p:ext uri="{BB962C8B-B14F-4D97-AF65-F5344CB8AC3E}">
        <p14:creationId xmlns:p14="http://schemas.microsoft.com/office/powerpoint/2010/main" val="28414149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799A6D-9161-401F-8770-159F595A1E1A}"/>
              </a:ext>
            </a:extLst>
          </p:cNvPr>
          <p:cNvSpPr txBox="1"/>
          <p:nvPr/>
        </p:nvSpPr>
        <p:spPr>
          <a:xfrm>
            <a:off x="10741034" y="412388"/>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800" b="1" i="0" u="none" strike="noStrike" kern="1200" cap="none" spc="0" normalizeH="0" baseline="0" noProof="0">
                <a:ln>
                  <a:noFill/>
                </a:ln>
                <a:solidFill>
                  <a:srgbClr val="2D2E2D"/>
                </a:solidFill>
                <a:effectLst/>
                <a:uLnTx/>
                <a:uFillTx/>
                <a:latin typeface="Arial"/>
                <a:ea typeface="+mn-ea"/>
                <a:cs typeface="+mn-cs"/>
              </a:rPr>
              <a:t>20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008704" y="815506"/>
            <a:ext cx="21832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8</a:t>
            </a:r>
          </a:p>
        </p:txBody>
      </p:sp>
      <p:sp>
        <p:nvSpPr>
          <p:cNvPr id="6" name="TextBox 5">
            <a:extLst>
              <a:ext uri="{FF2B5EF4-FFF2-40B4-BE49-F238E27FC236}">
                <a16:creationId xmlns:a16="http://schemas.microsoft.com/office/drawing/2014/main" id="{420596C4-4321-4A16-8836-942A0543C823}"/>
              </a:ext>
            </a:extLst>
          </p:cNvPr>
          <p:cNvSpPr txBox="1"/>
          <p:nvPr/>
        </p:nvSpPr>
        <p:spPr>
          <a:xfrm>
            <a:off x="3110358" y="901911"/>
            <a:ext cx="61144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lang="hy-AM" sz="2400" b="1">
                <a:effectLst/>
                <a:latin typeface="GHEA Grapalat" panose="02000506050000020003" pitchFamily="50" charset="0"/>
                <a:ea typeface="Calibri" panose="020F0502020204030204" pitchFamily="34" charset="0"/>
                <a:cs typeface="Times New Roman" panose="02020603050405020304" pitchFamily="18" charset="0"/>
              </a:rPr>
              <a:t>Ապրումակցման </a:t>
            </a:r>
            <a:r>
              <a:rPr lang="hy-AM" sz="2400" b="1">
                <a:latin typeface="GHEA Grapalat" panose="02000506050000020003" pitchFamily="50" charset="0"/>
                <a:ea typeface="Calibri" panose="020F0502020204030204" pitchFamily="34" charset="0"/>
                <a:cs typeface="Times New Roman" panose="02020603050405020304" pitchFamily="18" charset="0"/>
              </a:rPr>
              <a:t>արկղ</a:t>
            </a:r>
            <a:r>
              <a:rPr lang="hy-AM" sz="2400" b="1">
                <a:effectLst/>
                <a:latin typeface="GHEA Grapalat" panose="02000506050000020003" pitchFamily="50" charset="0"/>
                <a:ea typeface="Calibri" panose="020F0502020204030204" pitchFamily="34" charset="0"/>
                <a:cs typeface="Times New Roman" panose="02020603050405020304" pitchFamily="18" charset="0"/>
              </a:rPr>
              <a:t>իկ</a:t>
            </a: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2D2E2D"/>
              </a:solidFill>
              <a:effectLst/>
              <a:uLnTx/>
              <a:uFillTx/>
              <a:latin typeface="Arial"/>
              <a:ea typeface="+mn-ea"/>
              <a:cs typeface="+mn-cs"/>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09995" y="264872"/>
            <a:ext cx="3626025" cy="132343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hy-AM" sz="2000" b="1" i="1" kern="100" dirty="0">
                <a:solidFill>
                  <a:schemeClr val="accent1">
                    <a:lumMod val="75000"/>
                  </a:schemeClr>
                </a:solidFill>
                <a:latin typeface="Arial"/>
              </a:rPr>
              <a:t>7-12</a:t>
            </a:r>
            <a:r>
              <a:rPr kumimoji="0" lang="hy-AM" sz="2000" b="1" i="1" u="none" strike="noStrike" kern="100" cap="none" spc="0" normalizeH="0" baseline="0" noProof="0" dirty="0">
                <a:ln>
                  <a:noFill/>
                </a:ln>
                <a:solidFill>
                  <a:schemeClr val="accent1">
                    <a:lumMod val="75000"/>
                  </a:schemeClr>
                </a:solidFill>
                <a:effectLst/>
                <a:uLnTx/>
                <a:uFillTx/>
                <a:latin typeface="Arial"/>
                <a:ea typeface="+mn-ea"/>
                <a:cs typeface="+mn-cs"/>
              </a:rPr>
              <a:t>-րդ դասարաններ</a:t>
            </a:r>
            <a:endParaRPr kumimoji="0" lang="en-US" sz="2000" b="1" i="1" u="none" strike="noStrike" kern="100" cap="none" spc="0" normalizeH="0" baseline="0" noProof="0" dirty="0">
              <a:ln>
                <a:noFill/>
              </a:ln>
              <a:solidFill>
                <a:schemeClr val="accent1">
                  <a:lumMod val="7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1">
                    <a:lumMod val="75000"/>
                  </a:schemeClr>
                </a:solidFill>
                <a:effectLst/>
                <a:uLnTx/>
                <a:uFillTx/>
                <a:latin typeface="Arial"/>
                <a:ea typeface="Calibri" panose="020F0502020204030204" pitchFamily="34" charset="0"/>
                <a:cs typeface="Times New Roman" panose="02020603050405020304" pitchFamily="18" charset="0"/>
              </a:rPr>
              <a:t>Մոդուլ </a:t>
            </a:r>
            <a:r>
              <a:rPr lang="hy-AM" sz="2000" b="1" i="1" dirty="0">
                <a:solidFill>
                  <a:schemeClr val="accent1">
                    <a:lumMod val="75000"/>
                  </a:schemeClr>
                </a:solidFill>
                <a:latin typeface="Arial"/>
                <a:ea typeface="Calibri" panose="020F0502020204030204" pitchFamily="34" charset="0"/>
                <a:cs typeface="Times New Roman" panose="02020603050405020304" pitchFamily="18" charset="0"/>
              </a:rPr>
              <a:t>2</a:t>
            </a:r>
            <a:r>
              <a:rPr kumimoji="0" lang="hy-AM" sz="2000" b="1" i="1" u="none" strike="noStrike" kern="1200" cap="none" spc="0" normalizeH="0" baseline="0" noProof="0" dirty="0">
                <a:ln>
                  <a:noFill/>
                </a:ln>
                <a:solidFill>
                  <a:schemeClr val="accent1">
                    <a:lumMod val="75000"/>
                  </a:schemeClr>
                </a:solidFill>
                <a:effectLst/>
                <a:uLnTx/>
                <a:uFillTx/>
                <a:latin typeface="Arial"/>
                <a:ea typeface="Calibri" panose="020F0502020204030204" pitchFamily="34" charset="0"/>
                <a:cs typeface="Times New Roman" panose="02020603050405020304" pitchFamily="18" charset="0"/>
              </a:rPr>
              <a:t>․</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1">
                    <a:lumMod val="75000"/>
                  </a:schemeClr>
                </a:solidFill>
                <a:effectLst/>
                <a:uLnTx/>
                <a:uFillTx/>
                <a:latin typeface="Arial"/>
                <a:ea typeface="Calibri" panose="020F0502020204030204" pitchFamily="34" charset="0"/>
                <a:cs typeface="Times New Roman" panose="02020603050405020304" pitchFamily="18" charset="0"/>
              </a:rPr>
              <a:t>Հանդիպում </a:t>
            </a:r>
            <a:r>
              <a:rPr lang="hy-AM" sz="2000" b="1" i="1" dirty="0">
                <a:solidFill>
                  <a:schemeClr val="accent1">
                    <a:lumMod val="75000"/>
                  </a:schemeClr>
                </a:solidFill>
                <a:latin typeface="Arial"/>
                <a:ea typeface="Calibri" panose="020F0502020204030204" pitchFamily="34" charset="0"/>
                <a:cs typeface="Times New Roman" panose="02020603050405020304" pitchFamily="18" charset="0"/>
              </a:rPr>
              <a:t>4</a:t>
            </a:r>
            <a:r>
              <a:rPr kumimoji="0" lang="hy-AM" sz="2000" b="1" i="1" u="none" strike="noStrike" kern="1200" cap="none" spc="0" normalizeH="0" baseline="0" noProof="0" dirty="0">
                <a:ln>
                  <a:noFill/>
                </a:ln>
                <a:solidFill>
                  <a:schemeClr val="accent1">
                    <a:lumMod val="75000"/>
                  </a:scheme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sz="2000" b="1" i="1" dirty="0">
                <a:solidFill>
                  <a:schemeClr val="accent1">
                    <a:lumMod val="75000"/>
                  </a:schemeClr>
                </a:solidFill>
                <a:latin typeface="Arial"/>
                <a:ea typeface="Calibri" panose="020F0502020204030204" pitchFamily="34" charset="0"/>
                <a:cs typeface="Cambria Math" panose="02040503050406030204" pitchFamily="18" charset="0"/>
              </a:rPr>
              <a:t>«Ես հասկանում եմ քեզ»</a:t>
            </a:r>
            <a:endParaRPr kumimoji="0" lang="hy-AM" sz="2000" b="1" i="1" u="none" strike="noStrike" kern="1200" cap="none" spc="0" normalizeH="0" baseline="0" noProof="0" dirty="0">
              <a:ln>
                <a:noFill/>
              </a:ln>
              <a:solidFill>
                <a:schemeClr val="accent1">
                  <a:lumMod val="75000"/>
                </a:schemeClr>
              </a:solidFill>
              <a:effectLst/>
              <a:uLnTx/>
              <a:uFillTx/>
              <a:latin typeface="Arial"/>
              <a:ea typeface="Calibri" panose="020F0502020204030204" pitchFamily="34" charset="0"/>
              <a:cs typeface="Cambria Math" panose="02040503050406030204" pitchFamily="18" charset="0"/>
            </a:endParaRPr>
          </a:p>
        </p:txBody>
      </p:sp>
      <p:pic>
        <p:nvPicPr>
          <p:cNvPr id="7" name="Picture 6">
            <a:extLst>
              <a:ext uri="{FF2B5EF4-FFF2-40B4-BE49-F238E27FC236}">
                <a16:creationId xmlns:a16="http://schemas.microsoft.com/office/drawing/2014/main" id="{E145AB15-A2F2-F903-6473-A2237E4E7D7B}"/>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9224780" y="183924"/>
            <a:ext cx="757664" cy="704627"/>
          </a:xfrm>
          <a:prstGeom prst="rect">
            <a:avLst/>
          </a:prstGeom>
        </p:spPr>
      </p:pic>
      <p:sp>
        <p:nvSpPr>
          <p:cNvPr id="9" name="TextBox 8">
            <a:extLst>
              <a:ext uri="{FF2B5EF4-FFF2-40B4-BE49-F238E27FC236}">
                <a16:creationId xmlns:a16="http://schemas.microsoft.com/office/drawing/2014/main" id="{1831A9F4-F40E-4BA5-D124-2CD61AF8573C}"/>
              </a:ext>
            </a:extLst>
          </p:cNvPr>
          <p:cNvSpPr txBox="1"/>
          <p:nvPr/>
        </p:nvSpPr>
        <p:spPr>
          <a:xfrm>
            <a:off x="573121" y="2042498"/>
            <a:ext cx="10963043" cy="4593309"/>
          </a:xfrm>
          <a:prstGeom prst="rect">
            <a:avLst/>
          </a:prstGeom>
          <a:solidFill>
            <a:schemeClr val="bg1"/>
          </a:solidFill>
        </p:spPr>
        <p:txBody>
          <a:bodyPr wrap="square" rtlCol="0">
            <a:spAutoFit/>
          </a:bodyPr>
          <a:lstStyle/>
          <a:p>
            <a:pPr lvl="0" algn="just">
              <a:lnSpc>
                <a:spcPct val="150000"/>
              </a:lnSpc>
              <a:spcAft>
                <a:spcPts val="600"/>
              </a:spcAft>
              <a:buClr>
                <a:srgbClr val="00B0F0"/>
              </a:buClr>
              <a:defRPr/>
            </a:pPr>
            <a:r>
              <a:rPr lang="hy-AM" b="1">
                <a:solidFill>
                  <a:srgbClr val="2D2E2D"/>
                </a:solidFill>
              </a:rPr>
              <a:t>Հրահանգ՝</a:t>
            </a:r>
          </a:p>
          <a:p>
            <a:pPr marL="342900" lvl="0" indent="-342900" algn="just">
              <a:lnSpc>
                <a:spcPct val="150000"/>
              </a:lnSpc>
              <a:spcAft>
                <a:spcPts val="600"/>
              </a:spcAft>
              <a:buClr>
                <a:srgbClr val="00B0F0"/>
              </a:buClr>
              <a:buFont typeface="Arial" panose="020B0604020202020204" pitchFamily="34" charset="0"/>
              <a:buChar char="•"/>
              <a:defRPr/>
            </a:pPr>
            <a:r>
              <a:rPr lang="hy-AM" b="1">
                <a:solidFill>
                  <a:srgbClr val="2D2E2D"/>
                </a:solidFill>
              </a:rPr>
              <a:t>Անանուն և առանց որևէ մեկի հետ խոսելու նկարագրեք</a:t>
            </a:r>
          </a:p>
          <a:p>
            <a:pPr lvl="0" algn="just">
              <a:lnSpc>
                <a:spcPct val="150000"/>
              </a:lnSpc>
              <a:spcAft>
                <a:spcPts val="600"/>
              </a:spcAft>
              <a:buClr>
                <a:srgbClr val="00B0F0"/>
              </a:buClr>
              <a:defRPr/>
            </a:pPr>
            <a:r>
              <a:rPr lang="hy-AM" kern="100">
                <a:solidFill>
                  <a:srgbClr val="2D2E2D"/>
                </a:solidFill>
                <a:ea typeface="Calibri" panose="020F0502020204030204" pitchFamily="34" charset="0"/>
                <a:cs typeface="Times New Roman" panose="02020603050405020304" pitchFamily="18" charset="0"/>
              </a:rPr>
              <a:t>ա</a:t>
            </a:r>
            <a:r>
              <a:rPr lang="hy-AM" kern="100">
                <a:latin typeface="GHEA Grapalat" panose="02000506050000020003" pitchFamily="50" charset="0"/>
                <a:ea typeface="Calibri" panose="020F0502020204030204" pitchFamily="34" charset="0"/>
                <a:cs typeface="Times New Roman" panose="02020603050405020304" pitchFamily="18" charset="0"/>
              </a:rPr>
              <a:t>)</a:t>
            </a:r>
            <a:r>
              <a:rPr lang="hy-AM" sz="1600" kern="100">
                <a:latin typeface="GHEA Grapalat" panose="02000506050000020003" pitchFamily="50" charset="0"/>
                <a:ea typeface="Calibri" panose="020F0502020204030204" pitchFamily="34" charset="0"/>
                <a:cs typeface="Times New Roman" panose="02020603050405020304" pitchFamily="18" charset="0"/>
              </a:rPr>
              <a:t> այլոց հետ հարաբերություններում մի բան, որտեղ դուք կցանկանայիք ավելի լավը լինել, </a:t>
            </a:r>
            <a:r>
              <a:rPr lang="hy-AM" sz="1600" b="1" kern="100">
                <a:solidFill>
                  <a:srgbClr val="FF0000"/>
                </a:solidFill>
                <a:latin typeface="GHEA Grapalat" panose="02000506050000020003" pitchFamily="50" charset="0"/>
                <a:ea typeface="Calibri" panose="020F0502020204030204" pitchFamily="34" charset="0"/>
                <a:cs typeface="Times New Roman" panose="02020603050405020304" pitchFamily="18" charset="0"/>
              </a:rPr>
              <a:t>կամ</a:t>
            </a:r>
            <a:r>
              <a:rPr lang="hy-AM" sz="1600" kern="100">
                <a:latin typeface="GHEA Grapalat" panose="02000506050000020003" pitchFamily="50" charset="0"/>
                <a:ea typeface="Calibri" panose="020F0502020204030204" pitchFamily="34" charset="0"/>
                <a:cs typeface="Times New Roman" panose="02020603050405020304" pitchFamily="18" charset="0"/>
              </a:rPr>
              <a:t> </a:t>
            </a:r>
            <a:br>
              <a:rPr lang="hy-AM" sz="1600" kern="100">
                <a:latin typeface="GHEA Grapalat" panose="02000506050000020003" pitchFamily="50" charset="0"/>
                <a:ea typeface="Calibri" panose="020F0502020204030204" pitchFamily="34" charset="0"/>
                <a:cs typeface="Times New Roman" panose="02020603050405020304" pitchFamily="18" charset="0"/>
              </a:rPr>
            </a:br>
            <a:r>
              <a:rPr lang="hy-AM" sz="1600" kern="100">
                <a:latin typeface="GHEA Grapalat" panose="02000506050000020003" pitchFamily="50" charset="0"/>
                <a:ea typeface="Calibri" panose="020F0502020204030204" pitchFamily="34" charset="0"/>
                <a:cs typeface="Times New Roman" panose="02020603050405020304" pitchFamily="18" charset="0"/>
              </a:rPr>
              <a:t>բ)    մի իրավիճակ, որում դուք չեք վարվել այնպես, ինչպես կցանկանայիք:</a:t>
            </a:r>
          </a:p>
          <a:p>
            <a:pPr marL="285750" lvl="0" indent="-285750" algn="just">
              <a:lnSpc>
                <a:spcPct val="150000"/>
              </a:lnSpc>
              <a:spcAft>
                <a:spcPts val="600"/>
              </a:spcAft>
              <a:buClr>
                <a:srgbClr val="00B0F0"/>
              </a:buClr>
              <a:buFont typeface="Arial" panose="020B0604020202020204" pitchFamily="34" charset="0"/>
              <a:buChar char="•"/>
              <a:defRPr/>
            </a:pPr>
            <a:r>
              <a:rPr lang="hy-AM" b="1" kern="100">
                <a:latin typeface="GHEA Grapalat" panose="02000506050000020003" pitchFamily="50" charset="0"/>
                <a:ea typeface="Calibri" panose="020F0502020204030204" pitchFamily="34" charset="0"/>
                <a:cs typeface="Times New Roman" panose="02020603050405020304" pitchFamily="18" charset="0"/>
              </a:rPr>
              <a:t>Ծալեք թերթիկները և գցեք արկղիկի մեջ</a:t>
            </a:r>
          </a:p>
          <a:p>
            <a:pPr marL="285750" lvl="0" indent="-285750" algn="just">
              <a:lnSpc>
                <a:spcPct val="150000"/>
              </a:lnSpc>
              <a:spcAft>
                <a:spcPts val="600"/>
              </a:spcAft>
              <a:buClr>
                <a:srgbClr val="00B0F0"/>
              </a:buClr>
              <a:buFont typeface="Arial" panose="020B0604020202020204" pitchFamily="34" charset="0"/>
              <a:buChar char="•"/>
              <a:defRPr/>
            </a:pPr>
            <a:r>
              <a:rPr lang="hy-AM" b="1" kern="100">
                <a:latin typeface="GHEA Grapalat" panose="02000506050000020003" pitchFamily="50" charset="0"/>
                <a:ea typeface="Calibri" panose="020F0502020204030204" pitchFamily="34" charset="0"/>
                <a:cs typeface="Times New Roman" panose="02020603050405020304" pitchFamily="18" charset="0"/>
              </a:rPr>
              <a:t>Նստեք շրջանաձև, արկղիկից վերցրեք որևէ թերթիկ, ընթերցեք գրվածը, կարծես այն ձեր «մտորումն» է</a:t>
            </a:r>
          </a:p>
          <a:p>
            <a:pPr marL="285750" lvl="0" indent="-285750" algn="just">
              <a:lnSpc>
                <a:spcPct val="150000"/>
              </a:lnSpc>
              <a:spcAft>
                <a:spcPts val="600"/>
              </a:spcAft>
              <a:buClr>
                <a:srgbClr val="00B0F0"/>
              </a:buClr>
              <a:buFont typeface="Arial" panose="020B0604020202020204" pitchFamily="34" charset="0"/>
              <a:buChar char="•"/>
              <a:defRPr/>
            </a:pPr>
            <a:r>
              <a:rPr lang="hy-AM" b="1" kern="100">
                <a:latin typeface="GHEA Grapalat" panose="02000506050000020003" pitchFamily="50" charset="0"/>
                <a:ea typeface="Calibri" panose="020F0502020204030204" pitchFamily="34" charset="0"/>
                <a:cs typeface="Times New Roman" panose="02020603050405020304" pitchFamily="18" charset="0"/>
              </a:rPr>
              <a:t>Սկսեք ձեր խոսքը «Ես զգում եմ....» արտահայտությամբ, փորձեք նկարագրել այն հնարավոր զգացմունքները, որոնք կարող է ունենալ այդ իրավիճակում գտնվող անձը</a:t>
            </a:r>
          </a:p>
          <a:p>
            <a:pPr marL="457200" algn="just">
              <a:lnSpc>
                <a:spcPct val="115000"/>
              </a:lnSpc>
              <a:spcAft>
                <a:spcPts val="600"/>
              </a:spcAft>
            </a:pPr>
            <a:endParaRPr lang="ru-RU" kern="10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8FC8551-AD30-48DB-942D-9E87C5CC4711}"/>
              </a:ext>
            </a:extLst>
          </p:cNvPr>
          <p:cNvSpPr txBox="1"/>
          <p:nvPr/>
        </p:nvSpPr>
        <p:spPr>
          <a:xfrm>
            <a:off x="573120" y="2000615"/>
            <a:ext cx="10963043" cy="4578818"/>
          </a:xfrm>
          <a:prstGeom prst="rect">
            <a:avLst/>
          </a:prstGeom>
          <a:solidFill>
            <a:schemeClr val="bg1"/>
          </a:solidFill>
        </p:spPr>
        <p:txBody>
          <a:bodyPr wrap="square" rtlCol="0">
            <a:spAutoFit/>
          </a:bodyPr>
          <a:lstStyle/>
          <a:p>
            <a:pPr marL="457200" algn="just">
              <a:lnSpc>
                <a:spcPct val="115000"/>
              </a:lnSpc>
              <a:spcAft>
                <a:spcPts val="800"/>
              </a:spcAft>
            </a:pPr>
            <a:endParaRPr lang="hy-AM" sz="2000" i="1" kern="100" dirty="0">
              <a:latin typeface="GHEA Grapalat" panose="02000506050000020003" pitchFamily="50" charset="0"/>
              <a:ea typeface="Calibri" panose="020F0502020204030204" pitchFamily="34" charset="0"/>
              <a:cs typeface="Times New Roman" panose="02020603050405020304" pitchFamily="18" charset="0"/>
            </a:endParaRPr>
          </a:p>
          <a:p>
            <a:pPr marL="457200" algn="just">
              <a:lnSpc>
                <a:spcPct val="115000"/>
              </a:lnSpc>
              <a:spcAft>
                <a:spcPts val="800"/>
              </a:spcAft>
            </a:pPr>
            <a:endParaRPr lang="hy-AM" sz="2000" i="1" kern="100" dirty="0">
              <a:latin typeface="GHEA Grapalat" panose="02000506050000020003" pitchFamily="50" charset="0"/>
              <a:ea typeface="Calibri" panose="020F0502020204030204" pitchFamily="34" charset="0"/>
              <a:cs typeface="Times New Roman" panose="02020603050405020304" pitchFamily="18" charset="0"/>
            </a:endParaRPr>
          </a:p>
          <a:p>
            <a:pPr marL="457200" algn="just">
              <a:lnSpc>
                <a:spcPct val="115000"/>
              </a:lnSpc>
              <a:spcAft>
                <a:spcPts val="800"/>
              </a:spcAft>
            </a:pPr>
            <a:r>
              <a:rPr lang="hy-AM" sz="2000" i="1" kern="100" dirty="0">
                <a:latin typeface="GHEA Grapalat" panose="02000506050000020003" pitchFamily="50" charset="0"/>
                <a:ea typeface="Calibri" panose="020F0502020204030204" pitchFamily="34" charset="0"/>
                <a:cs typeface="Times New Roman" panose="02020603050405020304" pitchFamily="18" charset="0"/>
              </a:rPr>
              <a:t>Ի՞նչ զգացիք, երբ կարդացին ձեր սեփական «մտորումը»։</a:t>
            </a:r>
            <a:endParaRPr lang="ru-RU" sz="2000" kern="1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800"/>
              </a:spcAft>
            </a:pPr>
            <a:r>
              <a:rPr lang="hy-AM" sz="2000" i="1" kern="100" dirty="0">
                <a:latin typeface="GHEA Grapalat" panose="02000506050000020003" pitchFamily="50" charset="0"/>
                <a:ea typeface="Calibri" panose="020F0502020204030204" pitchFamily="34" charset="0"/>
                <a:cs typeface="Times New Roman" panose="02020603050405020304" pitchFamily="18" charset="0"/>
              </a:rPr>
              <a:t>Ինչպիսի՞ զգացողություն էր, երբ մեկ ուրիշը «կարդում էր» ձեր զգացմունքները։</a:t>
            </a:r>
            <a:endParaRPr lang="ru-RU" sz="2000" kern="1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800"/>
              </a:spcAft>
              <a:tabLst>
                <a:tab pos="654050" algn="l"/>
              </a:tabLst>
            </a:pPr>
            <a:r>
              <a:rPr lang="hy-AM" sz="2000" i="1" kern="100" dirty="0">
                <a:latin typeface="GHEA Grapalat" panose="02000506050000020003" pitchFamily="50" charset="0"/>
                <a:ea typeface="Calibri" panose="020F0502020204030204" pitchFamily="34" charset="0"/>
                <a:cs typeface="Times New Roman" panose="02020603050405020304" pitchFamily="18" charset="0"/>
              </a:rPr>
              <a:t>Դուք ապրումակցո՞ւմ էիք այլ անձանց «մտորումներին»:</a:t>
            </a:r>
            <a:endParaRPr lang="ru-RU" sz="2000" kern="1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600"/>
              </a:spcAft>
            </a:pPr>
            <a:r>
              <a:rPr lang="hy-AM" sz="2000" i="1" kern="100" dirty="0">
                <a:latin typeface="GHEA Grapalat" panose="02000506050000020003" pitchFamily="50" charset="0"/>
                <a:ea typeface="Calibri" panose="020F0502020204030204" pitchFamily="34" charset="0"/>
                <a:cs typeface="Times New Roman" panose="02020603050405020304" pitchFamily="18" charset="0"/>
              </a:rPr>
              <a:t>Ի՞նչ զգացողություն էր դա։</a:t>
            </a:r>
          </a:p>
          <a:p>
            <a:pPr marL="457200" algn="just">
              <a:lnSpc>
                <a:spcPct val="115000"/>
              </a:lnSpc>
              <a:spcAft>
                <a:spcPts val="600"/>
              </a:spcAft>
            </a:pPr>
            <a:endParaRPr lang="hy-AM" sz="2000" i="1" kern="100" dirty="0">
              <a:latin typeface="GHEA Grapalat" panose="02000506050000020003" pitchFamily="50" charset="0"/>
              <a:ea typeface="Calibri" panose="020F0502020204030204" pitchFamily="34" charset="0"/>
              <a:cs typeface="Times New Roman" panose="02020603050405020304" pitchFamily="18" charset="0"/>
            </a:endParaRPr>
          </a:p>
          <a:p>
            <a:pPr marL="457200" algn="just">
              <a:lnSpc>
                <a:spcPct val="115000"/>
              </a:lnSpc>
              <a:spcAft>
                <a:spcPts val="600"/>
              </a:spcAft>
            </a:pPr>
            <a:endParaRPr lang="hy-AM" sz="2000" i="1" kern="100" dirty="0">
              <a:latin typeface="GHEA Grapalat" panose="02000506050000020003" pitchFamily="50"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endParaRPr kumimoji="0" lang="hy-AM" sz="2000" b="1" i="0" u="none" strike="noStrike" kern="1200" cap="none" spc="0" normalizeH="0" baseline="0" noProof="0" dirty="0">
              <a:ln>
                <a:noFill/>
              </a:ln>
              <a:solidFill>
                <a:srgbClr val="2D2E2D"/>
              </a:solidFill>
              <a:effectLst/>
              <a:uLnTx/>
              <a:uFillTx/>
              <a:latin typeface="Arial"/>
              <a:ea typeface="+mn-ea"/>
              <a:cs typeface="+mn-cs"/>
            </a:endParaRPr>
          </a:p>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00A98D0-E4A2-379B-4F06-FE48196B83D4}"/>
              </a:ext>
            </a:extLst>
          </p:cNvPr>
          <p:cNvPicPr>
            <a:picLocks noChangeAspect="1"/>
          </p:cNvPicPr>
          <p:nvPr/>
        </p:nvPicPr>
        <p:blipFill>
          <a:blip r:embed="rId4"/>
          <a:stretch>
            <a:fillRect/>
          </a:stretch>
        </p:blipFill>
        <p:spPr>
          <a:xfrm>
            <a:off x="10008704" y="5784904"/>
            <a:ext cx="1341783" cy="781853"/>
          </a:xfrm>
          <a:prstGeom prst="rect">
            <a:avLst/>
          </a:prstGeom>
        </p:spPr>
      </p:pic>
    </p:spTree>
    <p:extLst>
      <p:ext uri="{BB962C8B-B14F-4D97-AF65-F5344CB8AC3E}">
        <p14:creationId xmlns:p14="http://schemas.microsoft.com/office/powerpoint/2010/main" val="794002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70CF-6F31-48E5-AF25-CBB51B49FC85}"/>
              </a:ext>
            </a:extLst>
          </p:cNvPr>
          <p:cNvSpPr>
            <a:spLocks noGrp="1"/>
          </p:cNvSpPr>
          <p:nvPr>
            <p:ph type="title"/>
          </p:nvPr>
        </p:nvSpPr>
        <p:spPr>
          <a:xfrm>
            <a:off x="7909560" y="351431"/>
            <a:ext cx="3657600" cy="2194560"/>
          </a:xfrm>
        </p:spPr>
        <p:txBody>
          <a:bodyPr>
            <a:normAutofit/>
          </a:bodyPr>
          <a:lstStyle/>
          <a:p>
            <a:pPr algn="ctr"/>
            <a:r>
              <a:rPr lang="hy-AM" sz="4000" dirty="0"/>
              <a:t>ՄՈԴՈՒԼ 3</a:t>
            </a:r>
            <a:endParaRPr lang="en-US" sz="4000" dirty="0"/>
          </a:p>
        </p:txBody>
      </p:sp>
      <p:sp>
        <p:nvSpPr>
          <p:cNvPr id="4" name="Text Placeholder 3">
            <a:extLst>
              <a:ext uri="{FF2B5EF4-FFF2-40B4-BE49-F238E27FC236}">
                <a16:creationId xmlns:a16="http://schemas.microsoft.com/office/drawing/2014/main" id="{F03D9921-DF35-45A9-9C6F-0A5D74EAB069}"/>
              </a:ext>
            </a:extLst>
          </p:cNvPr>
          <p:cNvSpPr>
            <a:spLocks noGrp="1"/>
          </p:cNvSpPr>
          <p:nvPr>
            <p:ph type="body" sz="half" idx="2"/>
          </p:nvPr>
        </p:nvSpPr>
        <p:spPr>
          <a:xfrm>
            <a:off x="7597140" y="2871004"/>
            <a:ext cx="4282440" cy="1456233"/>
          </a:xfrm>
        </p:spPr>
        <p:txBody>
          <a:bodyPr>
            <a:normAutofit fontScale="92500" lnSpcReduction="10000"/>
          </a:bodyPr>
          <a:lstStyle/>
          <a:p>
            <a:pPr algn="ctr">
              <a:lnSpc>
                <a:spcPct val="115000"/>
              </a:lnSpc>
              <a:spcBef>
                <a:spcPts val="2400"/>
              </a:spcBef>
              <a:spcAft>
                <a:spcPts val="800"/>
              </a:spcAft>
            </a:pPr>
            <a:r>
              <a:rPr lang="hy-AM" sz="2800" b="1" kern="100" dirty="0">
                <a:effectLst/>
                <a:ea typeface="GHEA Grapalat" panose="02000506050000020003" pitchFamily="50" charset="0"/>
                <a:cs typeface="Calama"/>
              </a:rPr>
              <a:t>Հույզերի և զգացմունքների կառավարում</a:t>
            </a:r>
            <a:endParaRPr lang="en-US" sz="2800" b="1" kern="100" dirty="0">
              <a:effectLst/>
              <a:ea typeface="Calibri" panose="020F0502020204030204" pitchFamily="34" charset="0"/>
              <a:cs typeface="Times New Roman" panose="02020603050405020304" pitchFamily="18" charset="0"/>
            </a:endParaRPr>
          </a:p>
          <a:p>
            <a:endParaRPr lang="en-US" dirty="0"/>
          </a:p>
        </p:txBody>
      </p:sp>
      <p:pic>
        <p:nvPicPr>
          <p:cNvPr id="7" name="Picture 6">
            <a:extLst>
              <a:ext uri="{FF2B5EF4-FFF2-40B4-BE49-F238E27FC236}">
                <a16:creationId xmlns:a16="http://schemas.microsoft.com/office/drawing/2014/main" id="{4B068C8E-C9FB-4D99-85D1-A4E833FCAB1B}"/>
              </a:ext>
            </a:extLst>
          </p:cNvPr>
          <p:cNvPicPr>
            <a:picLocks noChangeAspect="1"/>
          </p:cNvPicPr>
          <p:nvPr/>
        </p:nvPicPr>
        <p:blipFill rotWithShape="1">
          <a:blip r:embed="rId3"/>
          <a:srcRect l="18593" r="14180"/>
          <a:stretch/>
        </p:blipFill>
        <p:spPr>
          <a:xfrm rot="16200000">
            <a:off x="8546396" y="4350947"/>
            <a:ext cx="2383928" cy="2469305"/>
          </a:xfrm>
          <a:prstGeom prst="rect">
            <a:avLst/>
          </a:prstGeom>
        </p:spPr>
      </p:pic>
      <p:sp>
        <p:nvSpPr>
          <p:cNvPr id="3" name="Content Placeholder 4">
            <a:extLst>
              <a:ext uri="{FF2B5EF4-FFF2-40B4-BE49-F238E27FC236}">
                <a16:creationId xmlns:a16="http://schemas.microsoft.com/office/drawing/2014/main" id="{AC3C12E5-9BDD-9038-2D49-E9AA582C1328}"/>
              </a:ext>
            </a:extLst>
          </p:cNvPr>
          <p:cNvSpPr txBox="1">
            <a:spLocks/>
          </p:cNvSpPr>
          <p:nvPr/>
        </p:nvSpPr>
        <p:spPr>
          <a:xfrm>
            <a:off x="543197" y="741621"/>
            <a:ext cx="6217920" cy="5715000"/>
          </a:xfrm>
          <a:prstGeom prst="rect">
            <a:avLst/>
          </a:prstGeom>
        </p:spPr>
        <p:txBody>
          <a:bodyPr vert="horz" lIns="91440" tIns="457200" rIns="91440" bIns="45720" rtlCol="0">
            <a:normAutofit/>
          </a:bodyPr>
          <a:lstStyle>
            <a:lvl1pPr marL="0" indent="0" algn="ctr" defTabSz="914400" rtl="0" eaLnBrk="1" latinLnBrk="0" hangingPunct="1">
              <a:lnSpc>
                <a:spcPct val="90000"/>
              </a:lnSpc>
              <a:spcBef>
                <a:spcPts val="1800"/>
              </a:spcBef>
              <a:buClr>
                <a:schemeClr val="accent1">
                  <a:lumMod val="75000"/>
                </a:schemeClr>
              </a:buClr>
              <a:buSzPct val="10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1200"/>
              </a:spcBef>
              <a:buClr>
                <a:schemeClr val="accent1">
                  <a:lumMod val="75000"/>
                </a:schemeClr>
              </a:buClr>
              <a:buSzPct val="100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9pPr>
          </a:lstStyle>
          <a:p>
            <a:pPr marL="446088" indent="-446088" algn="just">
              <a:lnSpc>
                <a:spcPct val="115000"/>
              </a:lnSpc>
              <a:spcAft>
                <a:spcPts val="800"/>
              </a:spcAft>
              <a:buClr>
                <a:schemeClr val="tx1">
                  <a:lumMod val="75000"/>
                  <a:lumOff val="25000"/>
                </a:schemeClr>
              </a:buClr>
              <a:buFont typeface="Wingdings" panose="05000000000000000000" pitchFamily="2" charset="2"/>
              <a:buChar char="Ø"/>
            </a:pPr>
            <a:r>
              <a:rPr lang="hy-AM" sz="2400" i="1" kern="100" dirty="0">
                <a:ea typeface="Times New Roman" panose="02020603050405020304" pitchFamily="18" charset="0"/>
                <a:cs typeface="Arial" panose="020B0604020202020204" pitchFamily="34" charset="0"/>
              </a:rPr>
              <a:t>Հուզական  բարեկեցություն</a:t>
            </a:r>
          </a:p>
          <a:p>
            <a:pPr marL="446088" indent="-446088" algn="just">
              <a:lnSpc>
                <a:spcPct val="115000"/>
              </a:lnSpc>
              <a:spcAft>
                <a:spcPts val="800"/>
              </a:spcAft>
              <a:buClr>
                <a:schemeClr val="tx1">
                  <a:lumMod val="75000"/>
                  <a:lumOff val="25000"/>
                </a:schemeClr>
              </a:buClr>
              <a:buFont typeface="Wingdings" panose="05000000000000000000" pitchFamily="2" charset="2"/>
              <a:buChar char="Ø"/>
            </a:pPr>
            <a:r>
              <a:rPr lang="hy-AM" sz="2400" i="1" kern="100" dirty="0">
                <a:ea typeface="Times New Roman" panose="02020603050405020304" pitchFamily="18" charset="0"/>
                <a:cs typeface="Arial" panose="020B0604020202020204" pitchFamily="34" charset="0"/>
              </a:rPr>
              <a:t>Ակադեմիական ակտիվություն</a:t>
            </a:r>
          </a:p>
          <a:p>
            <a:pPr marL="446088" indent="-446088" algn="just">
              <a:lnSpc>
                <a:spcPct val="115000"/>
              </a:lnSpc>
              <a:spcAft>
                <a:spcPts val="800"/>
              </a:spcAft>
              <a:buClr>
                <a:schemeClr val="tx1">
                  <a:lumMod val="75000"/>
                  <a:lumOff val="25000"/>
                </a:schemeClr>
              </a:buClr>
              <a:buFont typeface="Wingdings" panose="05000000000000000000" pitchFamily="2" charset="2"/>
              <a:buChar char="Ø"/>
            </a:pPr>
            <a:r>
              <a:rPr lang="hy-AM" sz="2400" i="1" kern="100" dirty="0">
                <a:ea typeface="Times New Roman" panose="02020603050405020304" pitchFamily="18" charset="0"/>
                <a:cs typeface="Arial" panose="020B0604020202020204" pitchFamily="34" charset="0"/>
              </a:rPr>
              <a:t>Սոցիալական հարաբերություններ</a:t>
            </a:r>
          </a:p>
          <a:p>
            <a:pPr marL="446088" indent="-446088" algn="just">
              <a:lnSpc>
                <a:spcPct val="115000"/>
              </a:lnSpc>
              <a:spcAft>
                <a:spcPts val="800"/>
              </a:spcAft>
              <a:buClr>
                <a:schemeClr val="tx1">
                  <a:lumMod val="75000"/>
                  <a:lumOff val="25000"/>
                </a:schemeClr>
              </a:buClr>
              <a:buFont typeface="Wingdings" panose="05000000000000000000" pitchFamily="2" charset="2"/>
              <a:buChar char="Ø"/>
            </a:pPr>
            <a:r>
              <a:rPr lang="hy-AM" sz="2400" i="1" kern="100" dirty="0">
                <a:ea typeface="Times New Roman" panose="02020603050405020304" pitchFamily="18" charset="0"/>
                <a:cs typeface="Arial" panose="020B0604020202020204" pitchFamily="34" charset="0"/>
              </a:rPr>
              <a:t>Առողջ ապրելակերպ</a:t>
            </a:r>
            <a:endParaRPr lang="en-US" sz="2800" dirty="0"/>
          </a:p>
        </p:txBody>
      </p:sp>
    </p:spTree>
    <p:extLst>
      <p:ext uri="{BB962C8B-B14F-4D97-AF65-F5344CB8AC3E}">
        <p14:creationId xmlns:p14="http://schemas.microsoft.com/office/powerpoint/2010/main" val="2768742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2">
                <a:tint val="45000"/>
                <a:satMod val="400000"/>
              </a:schemeClr>
            </a:duotone>
          </a:blip>
          <a:srcRect/>
          <a:stretch>
            <a:fillRect/>
          </a:stretch>
        </p:blipFill>
        <p:spPr>
          <a:xfrm>
            <a:off x="9506389"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973094" y="222193"/>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b="1">
                <a:solidFill>
                  <a:srgbClr val="2D2E2D"/>
                </a:solidFill>
                <a:latin typeface="Arial"/>
              </a:rPr>
              <a:t>10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096500" y="866799"/>
            <a:ext cx="21142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9</a:t>
            </a:r>
            <a:br>
              <a:rPr kumimoji="0" lang="hy-AM" sz="1600" b="1" i="0" u="none" strike="noStrike" kern="1200" cap="none" spc="0" normalizeH="0" baseline="0" noProof="0" dirty="0">
                <a:ln>
                  <a:noFill/>
                </a:ln>
                <a:solidFill>
                  <a:srgbClr val="2D2E2D"/>
                </a:solidFill>
                <a:effectLst/>
                <a:uLnTx/>
                <a:uFillTx/>
                <a:latin typeface="Arial"/>
                <a:ea typeface="+mn-ea"/>
                <a:cs typeface="+mn-cs"/>
              </a:rPr>
            </a:br>
            <a:r>
              <a:rPr kumimoji="0" lang="hy-AM" sz="1600" b="1" i="0" u="none" strike="noStrike" kern="1200" cap="none" spc="0" normalizeH="0" baseline="0" noProof="0" dirty="0">
                <a:ln>
                  <a:noFill/>
                </a:ln>
                <a:solidFill>
                  <a:srgbClr val="2D2E2D"/>
                </a:solidFill>
                <a:effectLst/>
                <a:uLnTx/>
                <a:uFillTx/>
                <a:latin typeface="Arial"/>
                <a:ea typeface="+mn-ea"/>
                <a:cs typeface="+mn-cs"/>
              </a:rPr>
              <a:t>Բաշխման նյութ 1</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236144" y="743688"/>
            <a:ext cx="61144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lang="hy-AM" sz="2400" b="1">
                <a:effectLst/>
                <a:latin typeface="GHEA Grapalat" panose="02000506050000020003" pitchFamily="50" charset="0"/>
                <a:ea typeface="Calibri" panose="020F0502020204030204" pitchFamily="34" charset="0"/>
                <a:cs typeface="Times New Roman" panose="02020603050405020304" pitchFamily="18" charset="0"/>
              </a:rPr>
              <a:t>Ինչպես ես քեզ զգում այսօր</a:t>
            </a: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2D2E2D"/>
              </a:solidFill>
              <a:effectLst/>
              <a:uLnTx/>
              <a:uFillTx/>
              <a:latin typeface="Arial"/>
              <a:ea typeface="+mn-ea"/>
              <a:cs typeface="+mn-cs"/>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118338" cy="236988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chemeClr val="tx1">
                    <a:lumMod val="75000"/>
                    <a:lumOff val="25000"/>
                  </a:schemeClr>
                </a:solidFill>
                <a:effectLst/>
                <a:uLnTx/>
                <a:uFillTx/>
                <a:latin typeface="Arial"/>
                <a:ea typeface="+mn-ea"/>
                <a:cs typeface="+mn-cs"/>
              </a:rPr>
              <a:t>1-6-րդ դասարաններ</a:t>
            </a:r>
            <a:endParaRPr kumimoji="0" lang="en-US" sz="2000" b="1" i="1" u="none" strike="noStrike" kern="1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Times New Roman" panose="02020603050405020304" pitchFamily="18" charset="0"/>
              </a:rPr>
              <a:t>Մոդուլ 3․</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Times New Roman" panose="02020603050405020304" pitchFamily="18" charset="0"/>
              </a:rPr>
              <a:t>Հանդիպում 7</a:t>
            </a:r>
            <a:r>
              <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Cambria Math" panose="02040503050406030204" pitchFamily="18" charset="0"/>
              </a:rPr>
              <a:t>․</a:t>
            </a:r>
          </a:p>
          <a:p>
            <a:pPr>
              <a:defRPr/>
            </a:pPr>
            <a:r>
              <a:rPr lang="hy-AM" sz="2000" b="1" i="1" dirty="0">
                <a:solidFill>
                  <a:schemeClr val="tx1">
                    <a:lumMod val="75000"/>
                    <a:lumOff val="25000"/>
                  </a:schemeClr>
                </a:solidFill>
                <a:latin typeface="Arial"/>
                <a:ea typeface="Calibri" panose="020F0502020204030204" pitchFamily="34" charset="0"/>
                <a:cs typeface="Times New Roman" panose="02020603050405020304" pitchFamily="18" charset="0"/>
              </a:rPr>
              <a:t>«Ինչպես ես քեզ զգում այսօր»</a:t>
            </a:r>
            <a:endParaRPr lang="en-US" sz="2000" b="1" i="1" dirty="0">
              <a:solidFill>
                <a:schemeClr val="tx1">
                  <a:lumMod val="75000"/>
                  <a:lumOff val="25000"/>
                </a:schemeClr>
              </a:solidFill>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288053" y="1842205"/>
            <a:ext cx="10749224" cy="169758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p>
          <a:p>
            <a:pPr marL="342900" lvl="0" indent="-342900">
              <a:lnSpc>
                <a:spcPct val="107000"/>
              </a:lnSpc>
              <a:spcAft>
                <a:spcPts val="800"/>
              </a:spcAft>
              <a:buFont typeface="Symbol" panose="05050102010706020507" pitchFamily="18" charset="2"/>
              <a:buChar char=""/>
            </a:pPr>
            <a:r>
              <a:rPr lang="hy-AM" sz="2000" dirty="0">
                <a:ea typeface="Calibri" panose="020F0502020204030204" pitchFamily="34" charset="0"/>
                <a:cs typeface="Times New Roman" panose="02020603050405020304" pitchFamily="18" charset="0"/>
              </a:rPr>
              <a:t>Ներկե՝ք այն կապիկին, որն ամենաշատն է համապատասխանում Ձեր այսօրվա տրամադրությանը։</a:t>
            </a:r>
          </a:p>
          <a:p>
            <a:pPr marL="342900" lvl="0" indent="-342900">
              <a:lnSpc>
                <a:spcPct val="107000"/>
              </a:lnSpc>
              <a:spcAft>
                <a:spcPts val="800"/>
              </a:spcAft>
              <a:buFont typeface="Symbol" panose="05050102010706020507" pitchFamily="18" charset="2"/>
              <a:buChar char=""/>
            </a:pPr>
            <a:r>
              <a:rPr lang="hy-AM" sz="2000" dirty="0">
                <a:ea typeface="Calibri" panose="020F0502020204030204" pitchFamily="34" charset="0"/>
                <a:cs typeface="Times New Roman" panose="02020603050405020304" pitchFamily="18" charset="0"/>
              </a:rPr>
              <a:t>Նշե՛ք մի քանի գործողություն, որոնք օգնում են Ձեզ ավելի </a:t>
            </a:r>
            <a:r>
              <a:rPr lang="hy-AM" sz="1800" dirty="0">
                <a:effectLst/>
                <a:latin typeface="GHEA Grapalat" panose="02000506050000020003" pitchFamily="50" charset="0"/>
                <a:ea typeface="Calibri" panose="020F0502020204030204" pitchFamily="34" charset="0"/>
                <a:cs typeface="Times New Roman" panose="02020603050405020304" pitchFamily="18" charset="0"/>
              </a:rPr>
              <a:t>լավ զգալ</a:t>
            </a:r>
            <a:endParaRPr kumimoji="0" lang="hy-AM" sz="2000" b="1" i="0" u="none" strike="noStrike" kern="1200" cap="none" spc="0" normalizeH="0" baseline="0" noProof="0" dirty="0">
              <a:ln>
                <a:noFill/>
              </a:ln>
              <a:solidFill>
                <a:srgbClr val="2D2E2D"/>
              </a:solidFill>
              <a:effectLst/>
              <a:uLnTx/>
              <a:uFillTx/>
              <a:latin typeface="Arial"/>
              <a:ea typeface="+mn-ea"/>
              <a:cs typeface="+mn-cs"/>
            </a:endParaRPr>
          </a:p>
        </p:txBody>
      </p:sp>
      <p:pic>
        <p:nvPicPr>
          <p:cNvPr id="5" name="Рисунок 4">
            <a:extLst>
              <a:ext uri="{FF2B5EF4-FFF2-40B4-BE49-F238E27FC236}">
                <a16:creationId xmlns:a16="http://schemas.microsoft.com/office/drawing/2014/main" id="{C6D9B581-CC86-F1A9-A34E-F57DB4C2FD45}"/>
              </a:ext>
            </a:extLst>
          </p:cNvPr>
          <p:cNvPicPr>
            <a:picLocks noChangeAspect="1"/>
          </p:cNvPicPr>
          <p:nvPr/>
        </p:nvPicPr>
        <p:blipFill rotWithShape="1">
          <a:blip r:embed="rId4"/>
          <a:srcRect t="23155" r="56392" b="2776"/>
          <a:stretch/>
        </p:blipFill>
        <p:spPr>
          <a:xfrm>
            <a:off x="8694180" y="3092215"/>
            <a:ext cx="3362048" cy="3427854"/>
          </a:xfrm>
          <a:prstGeom prst="rect">
            <a:avLst/>
          </a:prstGeom>
        </p:spPr>
      </p:pic>
    </p:spTree>
    <p:extLst>
      <p:ext uri="{BB962C8B-B14F-4D97-AF65-F5344CB8AC3E}">
        <p14:creationId xmlns:p14="http://schemas.microsoft.com/office/powerpoint/2010/main" val="15862271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2">
                <a:tint val="45000"/>
                <a:satMod val="400000"/>
              </a:schemeClr>
            </a:duotone>
          </a:blip>
          <a:srcRect/>
          <a:stretch>
            <a:fillRect/>
          </a:stretch>
        </p:blipFill>
        <p:spPr>
          <a:xfrm>
            <a:off x="9430189"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973094" y="222193"/>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b="1">
                <a:solidFill>
                  <a:srgbClr val="2D2E2D"/>
                </a:solidFill>
                <a:latin typeface="Arial"/>
              </a:rPr>
              <a:t>15</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001251" y="866799"/>
            <a:ext cx="219075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10</a:t>
            </a:r>
            <a:br>
              <a:rPr kumimoji="0" lang="hy-AM" sz="1600" b="1" i="0" u="none" strike="noStrike" kern="1200" cap="none" spc="0" normalizeH="0" baseline="0" noProof="0" dirty="0">
                <a:ln>
                  <a:noFill/>
                </a:ln>
                <a:solidFill>
                  <a:srgbClr val="2D2E2D"/>
                </a:solidFill>
                <a:effectLst/>
                <a:uLnTx/>
                <a:uFillTx/>
                <a:latin typeface="Arial"/>
                <a:ea typeface="+mn-ea"/>
                <a:cs typeface="+mn-cs"/>
              </a:rPr>
            </a:br>
            <a:r>
              <a:rPr lang="en-US" sz="1800" kern="0" dirty="0" err="1">
                <a:effectLst/>
                <a:latin typeface="GHEA Grapalat" panose="02000506050000020003" pitchFamily="50" charset="0"/>
                <a:ea typeface="Times New Roman" panose="02020603050405020304" pitchFamily="18" charset="0"/>
                <a:cs typeface="Times New Roman" panose="02020603050405020304" pitchFamily="18" charset="0"/>
              </a:rPr>
              <a:t>Բաշխման</a:t>
            </a:r>
            <a:r>
              <a:rPr lang="en-US" sz="1800" kern="0" dirty="0">
                <a:effectLst/>
                <a:latin typeface="GHEA Grapalat" panose="02000506050000020003" pitchFamily="50" charset="0"/>
                <a:ea typeface="Times New Roman" panose="02020603050405020304" pitchFamily="18" charset="0"/>
                <a:cs typeface="Times New Roman" panose="02020603050405020304" pitchFamily="18" charset="0"/>
              </a:rPr>
              <a:t> </a:t>
            </a:r>
            <a:r>
              <a:rPr lang="en-US" sz="1800" kern="0" dirty="0" err="1">
                <a:effectLst/>
                <a:latin typeface="GHEA Grapalat" panose="02000506050000020003" pitchFamily="50" charset="0"/>
                <a:ea typeface="Times New Roman" panose="02020603050405020304" pitchFamily="18" charset="0"/>
                <a:cs typeface="Times New Roman" panose="02020603050405020304" pitchFamily="18" charset="0"/>
              </a:rPr>
              <a:t>նյութ</a:t>
            </a:r>
            <a:r>
              <a:rPr lang="en-US" sz="1800" kern="0" dirty="0">
                <a:effectLst/>
                <a:latin typeface="GHEA Grapalat" panose="02000506050000020003" pitchFamily="50" charset="0"/>
                <a:ea typeface="Times New Roman" panose="02020603050405020304" pitchFamily="18" charset="0"/>
                <a:cs typeface="Times New Roman" panose="02020603050405020304" pitchFamily="18" charset="0"/>
              </a:rPr>
              <a:t> </a:t>
            </a:r>
            <a:r>
              <a:rPr lang="hy-AM" sz="1800" kern="0" dirty="0">
                <a:effectLst/>
                <a:latin typeface="GHEA Grapalat" panose="02000506050000020003" pitchFamily="50" charset="0"/>
                <a:ea typeface="Times New Roman" panose="02020603050405020304" pitchFamily="18" charset="0"/>
                <a:cs typeface="Times New Roman" panose="02020603050405020304" pitchFamily="18" charset="0"/>
              </a:rPr>
              <a:t>2</a:t>
            </a:r>
            <a:r>
              <a:rPr kumimoji="0" lang="hy-AM" sz="1600" b="1" i="0" u="none" strike="noStrike" kern="1200" cap="none" spc="0" normalizeH="0" baseline="0" noProof="0" dirty="0">
                <a:ln>
                  <a:noFill/>
                </a:ln>
                <a:solidFill>
                  <a:srgbClr val="2D2E2D"/>
                </a:solidFill>
                <a:effectLst/>
                <a:uLnTx/>
                <a:uFillTx/>
                <a:latin typeface="Arial"/>
                <a:ea typeface="+mn-ea"/>
                <a:cs typeface="+mn-cs"/>
              </a:rPr>
              <a:t>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lang="hy-AM" sz="2400" b="1">
                <a:effectLst/>
                <a:latin typeface="GHEA Grapalat" panose="02000506050000020003" pitchFamily="50" charset="0"/>
                <a:ea typeface="Calibri" panose="020F0502020204030204" pitchFamily="34" charset="0"/>
                <a:cs typeface="Times New Roman" panose="02020603050405020304" pitchFamily="18" charset="0"/>
              </a:rPr>
              <a:t>Եղանակային կանխատեսումներ</a:t>
            </a: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srgbClr val="2D2E2D"/>
              </a:solidFill>
              <a:effectLst/>
              <a:uLnTx/>
              <a:uFillTx/>
              <a:latin typeface="Arial"/>
              <a:ea typeface="+mn-ea"/>
              <a:cs typeface="+mn-cs"/>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2878893" cy="230832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chemeClr val="tx1">
                    <a:lumMod val="75000"/>
                    <a:lumOff val="25000"/>
                  </a:schemeClr>
                </a:solidFill>
                <a:effectLst/>
                <a:uLnTx/>
                <a:uFillTx/>
                <a:latin typeface="Arial"/>
                <a:ea typeface="+mn-ea"/>
                <a:cs typeface="+mn-cs"/>
              </a:rPr>
              <a:t>1-6-րդ դասարաններ</a:t>
            </a:r>
            <a:endParaRPr kumimoji="0" lang="en-US" sz="2000" b="1" i="1" u="none" strike="noStrike" kern="1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Times New Roman" panose="02020603050405020304" pitchFamily="18" charset="0"/>
              </a:rPr>
              <a:t>Մոդուլ 3․</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Times New Roman" panose="02020603050405020304" pitchFamily="18" charset="0"/>
              </a:rPr>
              <a:t>Հանդիպում </a:t>
            </a:r>
            <a:r>
              <a:rPr lang="hy-AM" sz="2000" b="1" i="1" dirty="0">
                <a:solidFill>
                  <a:schemeClr val="tx1">
                    <a:lumMod val="75000"/>
                    <a:lumOff val="25000"/>
                  </a:schemeClr>
                </a:solidFill>
                <a:latin typeface="Arial"/>
                <a:ea typeface="Calibri" panose="020F0502020204030204" pitchFamily="34" charset="0"/>
                <a:cs typeface="Times New Roman" panose="02020603050405020304" pitchFamily="18" charset="0"/>
              </a:rPr>
              <a:t>8</a:t>
            </a:r>
            <a:r>
              <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b="1" dirty="0">
                <a:solidFill>
                  <a:schemeClr val="tx1">
                    <a:lumMod val="75000"/>
                    <a:lumOff val="25000"/>
                  </a:schemeClr>
                </a:solidFill>
                <a:latin typeface="GHEA Grapalat" panose="02000506050000020003" pitchFamily="50" charset="0"/>
                <a:ea typeface="Calibri" panose="020F0502020204030204" pitchFamily="34" charset="0"/>
                <a:cs typeface="Times New Roman" panose="02020603050405020304" pitchFamily="18" charset="0"/>
              </a:rPr>
              <a:t>«</a:t>
            </a:r>
            <a:r>
              <a:rPr lang="hy-AM" sz="1800" b="1" dirty="0">
                <a:solidFill>
                  <a:schemeClr val="tx1">
                    <a:lumMod val="75000"/>
                    <a:lumOff val="25000"/>
                  </a:schemeClr>
                </a:solidFill>
                <a:effectLst/>
                <a:latin typeface="GHEA Grapalat" panose="02000506050000020003" pitchFamily="50" charset="0"/>
                <a:ea typeface="Calibri" panose="020F0502020204030204" pitchFamily="34" charset="0"/>
                <a:cs typeface="Times New Roman" panose="02020603050405020304" pitchFamily="18" charset="0"/>
              </a:rPr>
              <a:t>Ե՞րբ և ինչպե՞ս եմ ես արձագանքում»</a:t>
            </a:r>
            <a:endPar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hy-AM" sz="2000" b="1" i="1" u="none" strike="noStrike" kern="1200" cap="none" spc="0" normalizeH="0" baseline="0" noProof="0" dirty="0">
              <a:ln>
                <a:noFill/>
              </a:ln>
              <a:solidFill>
                <a:schemeClr val="tx1">
                  <a:lumMod val="75000"/>
                  <a:lumOff val="25000"/>
                </a:scheme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223870" y="1983617"/>
            <a:ext cx="10749224" cy="17481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a:t>
            </a:r>
            <a:r>
              <a:rPr kumimoji="0" lang="hy-AM" sz="2000" b="1" i="0" u="none" strike="noStrike" kern="1200" cap="none" spc="0" normalizeH="0" baseline="0" noProof="0">
                <a:ln>
                  <a:noFill/>
                </a:ln>
                <a:solidFill>
                  <a:srgbClr val="2D2E2D"/>
                </a:solidFill>
                <a:effectLst/>
                <a:uLnTx/>
                <a:uFillTx/>
                <a:latin typeface="Arial"/>
                <a:ea typeface="+mn-ea"/>
                <a:cs typeface="+mn-cs"/>
              </a:rPr>
              <a:t>՝ </a:t>
            </a:r>
          </a:p>
          <a:p>
            <a:pPr marL="342900" lvl="0" indent="-342900" algn="just">
              <a:lnSpc>
                <a:spcPct val="115000"/>
              </a:lnSpc>
              <a:spcAft>
                <a:spcPts val="600"/>
              </a:spcAft>
              <a:buFont typeface="Symbol" panose="05050102010706020507" pitchFamily="18" charset="2"/>
              <a:buChar char=""/>
            </a:pPr>
            <a:r>
              <a:rPr lang="hy-AM" sz="2000">
                <a:effectLst/>
                <a:ea typeface="Calibri" panose="020F0502020204030204" pitchFamily="34" charset="0"/>
                <a:cs typeface="Times New Roman" panose="02020603050405020304" pitchFamily="18" charset="0"/>
              </a:rPr>
              <a:t>Նշե՛ք այն դեպքերը, երբ ունենում եք ամպիկների զգացողությունները: </a:t>
            </a:r>
            <a:endParaRPr lang="ru-RU" sz="2000">
              <a:effectLst/>
              <a:ea typeface="Calibri" panose="020F0502020204030204" pitchFamily="34"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r>
              <a:rPr lang="hy-AM" sz="2000">
                <a:effectLst/>
                <a:ea typeface="Calibri" panose="020F0502020204030204" pitchFamily="34" charset="0"/>
                <a:cs typeface="Times New Roman" panose="02020603050405020304" pitchFamily="18" charset="0"/>
              </a:rPr>
              <a:t>Գրել մի քանի հնար, որոնք օգնում են Ձեզ ավելի լավ զգալ և կարգավորել Ձեր հույզերը և զգացողությունները՝ քայլ առ քայլ «շարժվելով» դեպի պայծառ արևը։ </a:t>
            </a:r>
            <a:endParaRPr lang="ru-RU" sz="2000">
              <a:effectLst/>
              <a:ea typeface="Calibri" panose="020F0502020204030204" pitchFamily="34" charset="0"/>
              <a:cs typeface="Times New Roman" panose="02020603050405020304" pitchFamily="18" charset="0"/>
            </a:endParaRPr>
          </a:p>
        </p:txBody>
      </p:sp>
      <p:pic>
        <p:nvPicPr>
          <p:cNvPr id="7" name="Picture 3">
            <a:extLst>
              <a:ext uri="{FF2B5EF4-FFF2-40B4-BE49-F238E27FC236}">
                <a16:creationId xmlns:a16="http://schemas.microsoft.com/office/drawing/2014/main" id="{38DB82EB-5E06-7CA4-87EA-5832EFEF7D35}"/>
              </a:ext>
            </a:extLst>
          </p:cNvPr>
          <p:cNvPicPr>
            <a:picLocks noChangeAspect="1"/>
          </p:cNvPicPr>
          <p:nvPr/>
        </p:nvPicPr>
        <p:blipFill>
          <a:blip r:embed="rId4"/>
          <a:srcRect/>
          <a:stretch>
            <a:fillRect/>
          </a:stretch>
        </p:blipFill>
        <p:spPr>
          <a:xfrm>
            <a:off x="8051180" y="3791160"/>
            <a:ext cx="3448408" cy="2758727"/>
          </a:xfrm>
          <a:prstGeom prst="rect">
            <a:avLst/>
          </a:prstGeom>
        </p:spPr>
      </p:pic>
    </p:spTree>
    <p:extLst>
      <p:ext uri="{BB962C8B-B14F-4D97-AF65-F5344CB8AC3E}">
        <p14:creationId xmlns:p14="http://schemas.microsoft.com/office/powerpoint/2010/main" val="2223944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2">
                <a:tint val="45000"/>
                <a:satMod val="400000"/>
              </a:schemeClr>
            </a:duotone>
          </a:blip>
          <a:srcRect/>
          <a:stretch>
            <a:fillRect/>
          </a:stretch>
        </p:blipFill>
        <p:spPr>
          <a:xfrm>
            <a:off x="9563539"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973094" y="222193"/>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800" b="1" i="0" u="none" strike="noStrike" kern="1200" cap="none" spc="0" normalizeH="0" baseline="0" noProof="0">
                <a:ln>
                  <a:noFill/>
                </a:ln>
                <a:solidFill>
                  <a:srgbClr val="2D2E2D"/>
                </a:solidFill>
                <a:effectLst/>
                <a:uLnTx/>
                <a:uFillTx/>
                <a:latin typeface="Arial"/>
                <a:ea typeface="+mn-ea"/>
                <a:cs typeface="+mn-cs"/>
              </a:rPr>
              <a:t>10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096500" y="974520"/>
            <a:ext cx="24380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11</a:t>
            </a:r>
            <a:br>
              <a:rPr kumimoji="0" lang="hy-AM" sz="1600" b="1" i="0" u="none" strike="noStrike" kern="1200" cap="none" spc="0" normalizeH="0" baseline="0" noProof="0" dirty="0">
                <a:ln>
                  <a:noFill/>
                </a:ln>
                <a:solidFill>
                  <a:srgbClr val="2D2E2D"/>
                </a:solidFill>
                <a:effectLst/>
                <a:uLnTx/>
                <a:uFillTx/>
                <a:latin typeface="Arial"/>
                <a:ea typeface="+mn-ea"/>
                <a:cs typeface="+mn-cs"/>
              </a:rPr>
            </a:br>
            <a:r>
              <a:rPr kumimoji="0" lang="hy-AM" sz="1600" b="1" i="0" u="none" strike="noStrike" kern="1200" cap="none" spc="0" normalizeH="0" baseline="0" noProof="0" dirty="0">
                <a:ln>
                  <a:noFill/>
                </a:ln>
                <a:solidFill>
                  <a:srgbClr val="2D2E2D"/>
                </a:solidFill>
                <a:effectLst/>
                <a:uLnTx/>
                <a:uFillTx/>
                <a:latin typeface="Arial"/>
                <a:ea typeface="+mn-ea"/>
                <a:cs typeface="+mn-cs"/>
              </a:rPr>
              <a:t>Բաշխման նյութ 3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lang="hy-AM" sz="2400" b="1">
                <a:effectLst/>
                <a:latin typeface="GHEA Grapalat" panose="02000506050000020003" pitchFamily="50" charset="0"/>
                <a:ea typeface="Calibri" panose="020F0502020204030204" pitchFamily="34" charset="0"/>
                <a:cs typeface="Times New Roman" panose="02020603050405020304" pitchFamily="18" charset="0"/>
              </a:rPr>
              <a:t>Հույզերի ջերմաչափ</a:t>
            </a: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2D2E2D"/>
              </a:solidFill>
              <a:effectLst/>
              <a:uLnTx/>
              <a:uFillTx/>
              <a:latin typeface="Arial"/>
              <a:ea typeface="+mn-ea"/>
              <a:cs typeface="+mn-cs"/>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131059"/>
            <a:ext cx="3118338" cy="156966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hy-AM" sz="2000" b="1" i="1" kern="100" dirty="0">
                <a:solidFill>
                  <a:srgbClr val="2D2E2D">
                    <a:lumMod val="75000"/>
                    <a:lumOff val="25000"/>
                  </a:srgbClr>
                </a:solidFill>
                <a:latin typeface="Arial"/>
              </a:rPr>
              <a:t>7</a:t>
            </a:r>
            <a:r>
              <a:rPr kumimoji="0" lang="hy-AM" sz="2000" b="1" i="1" u="none" strike="noStrike" kern="100" cap="none" spc="0" normalizeH="0" baseline="0" noProof="0" dirty="0">
                <a:ln>
                  <a:noFill/>
                </a:ln>
                <a:solidFill>
                  <a:srgbClr val="2D2E2D">
                    <a:lumMod val="75000"/>
                    <a:lumOff val="25000"/>
                  </a:srgbClr>
                </a:solidFill>
                <a:effectLst/>
                <a:uLnTx/>
                <a:uFillTx/>
                <a:latin typeface="Arial"/>
                <a:ea typeface="+mn-ea"/>
                <a:cs typeface="+mn-cs"/>
              </a:rPr>
              <a:t>-12-րդ դասարաններ</a:t>
            </a:r>
            <a:endParaRPr kumimoji="0" lang="en-US" sz="2000" b="1" i="1" u="none" strike="noStrike" kern="1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Մոդուլ </a:t>
            </a:r>
            <a:r>
              <a:rPr lang="hy-AM" sz="2000" b="1" i="1" dirty="0">
                <a:solidFill>
                  <a:srgbClr val="2D2E2D">
                    <a:lumMod val="75000"/>
                    <a:lumOff val="25000"/>
                  </a:srgbClr>
                </a:solidFill>
                <a:latin typeface="Arial"/>
                <a:ea typeface="Calibri" panose="020F0502020204030204" pitchFamily="34" charset="0"/>
                <a:cs typeface="Times New Roman" panose="02020603050405020304" pitchFamily="18" charset="0"/>
              </a:rPr>
              <a:t>3</a:t>
            </a: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a:t>
            </a:r>
          </a:p>
          <a:p>
            <a:pPr>
              <a:defRPr/>
            </a:pP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Հանդիպում 6</a:t>
            </a: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Cambria Math" panose="02040503050406030204" pitchFamily="18" charset="0"/>
              </a:rPr>
              <a:t>․</a:t>
            </a:r>
            <a:r>
              <a:rPr lang="hy-AM" sz="1800" dirty="0">
                <a:effectLst/>
                <a:latin typeface="GHEA Grapalat" panose="02000506050000020003" pitchFamily="50" charset="0"/>
                <a:ea typeface="Calibri" panose="020F0502020204030204" pitchFamily="34" charset="0"/>
                <a:cs typeface="Cambria Math" panose="02040503050406030204" pitchFamily="18" charset="0"/>
              </a:rPr>
              <a:t> </a:t>
            </a:r>
          </a:p>
          <a:p>
            <a:pPr>
              <a:defRPr/>
            </a:pPr>
            <a:r>
              <a:rPr lang="hy-AM" b="1" dirty="0">
                <a:solidFill>
                  <a:schemeClr val="tx1">
                    <a:lumMod val="75000"/>
                    <a:lumOff val="25000"/>
                  </a:schemeClr>
                </a:solidFill>
                <a:latin typeface="GHEA Grapalat" panose="02000506050000020003" pitchFamily="50" charset="0"/>
                <a:ea typeface="Calibri" panose="020F0502020204030204" pitchFamily="34" charset="0"/>
                <a:cs typeface="Cambria Math" panose="02040503050406030204" pitchFamily="18" charset="0"/>
              </a:rPr>
              <a:t>«</a:t>
            </a:r>
            <a:r>
              <a:rPr lang="hy-AM" sz="1800" b="1" dirty="0">
                <a:solidFill>
                  <a:schemeClr val="tx1">
                    <a:lumMod val="75000"/>
                    <a:lumOff val="25000"/>
                  </a:schemeClr>
                </a:solidFill>
                <a:effectLst/>
                <a:latin typeface="GHEA Grapalat" panose="02000506050000020003" pitchFamily="50" charset="0"/>
                <a:ea typeface="Calibri" panose="020F0502020204030204" pitchFamily="34" charset="0"/>
                <a:cs typeface="Cambria Math" panose="02040503050406030204" pitchFamily="18" charset="0"/>
              </a:rPr>
              <a:t>Ե՞րբ և ինչպե՞ս եմ ես արձագանքում»</a:t>
            </a:r>
            <a:endParaRPr kumimoji="0" lang="en-US" sz="1800" b="1" i="0" u="none" strike="noStrike" kern="1200" cap="none" spc="0" normalizeH="0" baseline="0" noProof="0" dirty="0">
              <a:ln>
                <a:noFill/>
              </a:ln>
              <a:solidFill>
                <a:schemeClr val="tx1">
                  <a:lumMod val="75000"/>
                  <a:lumOff val="25000"/>
                </a:schemeClr>
              </a:solidFill>
              <a:effectLst/>
              <a:uLnTx/>
              <a:uFillTx/>
              <a:latin typeface="Arial Armenian" panose="020B0604020202020204" pitchFamily="34" charset="0"/>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57058" y="2800391"/>
            <a:ext cx="8473562" cy="2168542"/>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br>
              <a:rPr kumimoji="0" lang="hy-AM" sz="2000" b="1" i="0" u="none" strike="noStrike" kern="1200" cap="none" spc="0" normalizeH="0" baseline="0" noProof="0" dirty="0">
                <a:ln>
                  <a:noFill/>
                </a:ln>
                <a:solidFill>
                  <a:srgbClr val="2D2E2D"/>
                </a:solidFill>
                <a:effectLst/>
                <a:uLnTx/>
                <a:uFillTx/>
                <a:latin typeface="Arial"/>
                <a:ea typeface="+mn-ea"/>
                <a:cs typeface="+mn-cs"/>
              </a:rPr>
            </a:br>
            <a:r>
              <a:rPr lang="hy-AM" sz="1800" dirty="0">
                <a:effectLst/>
                <a:latin typeface="GHEA Grapalat" panose="02000506050000020003" pitchFamily="50" charset="0"/>
                <a:ea typeface="Calibri" panose="020F0502020204030204" pitchFamily="34" charset="0"/>
                <a:cs typeface="Times New Roman" panose="02020603050405020304" pitchFamily="18" charset="0"/>
              </a:rPr>
              <a:t>աշխատանքային թերթիկում հույզերի ջերմաչափի համապատասխան մասում նշեք մի քանի հնար, որոնք օգնում են ձեզ ավելի լավ զգալ և կարգավորել ձեր հույզերի և զգացողությունների աստիճանը՝ քայլ առ քայլ «շարժվելով» դեպի կանաչ գույնը։ </a:t>
            </a:r>
            <a:endParaRPr kumimoji="0" lang="hy-AM" sz="2000" b="1" i="0" u="none" strike="noStrike" kern="1200" cap="none" spc="0" normalizeH="0" baseline="0" noProof="0" dirty="0">
              <a:ln>
                <a:noFill/>
              </a:ln>
              <a:solidFill>
                <a:srgbClr val="2D2E2D"/>
              </a:solidFill>
              <a:effectLst/>
              <a:uLnTx/>
              <a:uFillTx/>
              <a:latin typeface="Arial"/>
              <a:ea typeface="+mn-ea"/>
              <a:cs typeface="+mn-cs"/>
            </a:endParaRPr>
          </a:p>
        </p:txBody>
      </p:sp>
      <p:pic>
        <p:nvPicPr>
          <p:cNvPr id="9" name="Picture 8">
            <a:extLst>
              <a:ext uri="{FF2B5EF4-FFF2-40B4-BE49-F238E27FC236}">
                <a16:creationId xmlns:a16="http://schemas.microsoft.com/office/drawing/2014/main" id="{28773717-D80D-4B98-A25E-9E7EE398350A}"/>
              </a:ext>
            </a:extLst>
          </p:cNvPr>
          <p:cNvPicPr>
            <a:picLocks noChangeAspect="1"/>
          </p:cNvPicPr>
          <p:nvPr/>
        </p:nvPicPr>
        <p:blipFill>
          <a:blip r:embed="rId4"/>
          <a:stretch>
            <a:fillRect/>
          </a:stretch>
        </p:blipFill>
        <p:spPr>
          <a:xfrm>
            <a:off x="10096500" y="2525786"/>
            <a:ext cx="1638442" cy="3863675"/>
          </a:xfrm>
          <a:prstGeom prst="rect">
            <a:avLst/>
          </a:prstGeom>
        </p:spPr>
      </p:pic>
    </p:spTree>
    <p:extLst>
      <p:ext uri="{BB962C8B-B14F-4D97-AF65-F5344CB8AC3E}">
        <p14:creationId xmlns:p14="http://schemas.microsoft.com/office/powerpoint/2010/main" val="22180531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2">
                <a:tint val="45000"/>
                <a:satMod val="400000"/>
              </a:schemeClr>
            </a:duotone>
          </a:blip>
          <a:srcRect/>
          <a:stretch>
            <a:fillRect/>
          </a:stretch>
        </p:blipFill>
        <p:spPr>
          <a:xfrm>
            <a:off x="9453385"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973094" y="222193"/>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800" b="1" i="0" u="none" strike="noStrike" kern="1200" cap="none" spc="0" normalizeH="0" baseline="0" noProof="0">
                <a:ln>
                  <a:noFill/>
                </a:ln>
                <a:solidFill>
                  <a:srgbClr val="2D2E2D"/>
                </a:solidFill>
                <a:effectLst/>
                <a:uLnTx/>
                <a:uFillTx/>
                <a:latin typeface="Arial"/>
                <a:ea typeface="+mn-ea"/>
                <a:cs typeface="+mn-cs"/>
              </a:rPr>
              <a:t>10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9906000" y="886709"/>
            <a:ext cx="2088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lang="hy-AM" sz="1600" b="1" dirty="0">
                <a:solidFill>
                  <a:srgbClr val="2D2E2D"/>
                </a:solidFill>
                <a:latin typeface="Arial"/>
              </a:rPr>
              <a:t>12</a:t>
            </a:r>
            <a:endParaRPr lang="ru-RU" sz="1600" b="1" dirty="0">
              <a:solidFill>
                <a:srgbClr val="2D2E2D"/>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y-AM" sz="1600" b="1" dirty="0">
                <a:solidFill>
                  <a:srgbClr val="2D2E2D"/>
                </a:solidFill>
                <a:latin typeface="Arial"/>
              </a:rPr>
              <a:t>Բաշխման նյութ 4</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lang="hy-AM" sz="2400" b="1">
                <a:effectLst/>
                <a:latin typeface="GHEA Grapalat" panose="02000506050000020003" pitchFamily="50" charset="0"/>
                <a:ea typeface="Calibri" panose="020F0502020204030204" pitchFamily="34" charset="0"/>
                <a:cs typeface="Times New Roman" panose="02020603050405020304" pitchFamily="18" charset="0"/>
              </a:rPr>
              <a:t>Հարված սթրեսին</a:t>
            </a:r>
            <a:r>
              <a:rPr kumimoji="0" lang="hy-AM" sz="24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2D2E2D"/>
              </a:solidFill>
              <a:effectLst/>
              <a:uLnTx/>
              <a:uFillTx/>
              <a:latin typeface="Arial"/>
              <a:ea typeface="+mn-ea"/>
              <a:cs typeface="+mn-cs"/>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620756" cy="2369880"/>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hy-AM" sz="2000" b="1" i="1" kern="100" dirty="0">
                <a:solidFill>
                  <a:srgbClr val="2D2E2D">
                    <a:lumMod val="75000"/>
                    <a:lumOff val="25000"/>
                  </a:srgbClr>
                </a:solidFill>
                <a:latin typeface="Arial"/>
              </a:rPr>
              <a:t>7</a:t>
            </a:r>
            <a:r>
              <a:rPr kumimoji="0" lang="hy-AM" sz="2000" b="1" i="1" u="none" strike="noStrike" kern="100" cap="none" spc="0" normalizeH="0" baseline="0" noProof="0" dirty="0">
                <a:ln>
                  <a:noFill/>
                </a:ln>
                <a:solidFill>
                  <a:srgbClr val="2D2E2D">
                    <a:lumMod val="75000"/>
                    <a:lumOff val="25000"/>
                  </a:srgbClr>
                </a:solidFill>
                <a:effectLst/>
                <a:uLnTx/>
                <a:uFillTx/>
                <a:latin typeface="Arial"/>
                <a:ea typeface="+mn-ea"/>
                <a:cs typeface="+mn-cs"/>
              </a:rPr>
              <a:t>-12-րդ դասարաններ</a:t>
            </a:r>
            <a:endParaRPr kumimoji="0" lang="en-US" sz="2000" b="1" i="1" u="none" strike="noStrike" kern="1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Մոդուլ 3․</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Հանդիպում </a:t>
            </a:r>
            <a:r>
              <a:rPr lang="hy-AM" sz="2000" b="1" i="1" dirty="0">
                <a:solidFill>
                  <a:srgbClr val="2D2E2D">
                    <a:lumMod val="75000"/>
                    <a:lumOff val="25000"/>
                  </a:srgbClr>
                </a:solidFill>
                <a:latin typeface="Arial"/>
                <a:ea typeface="Calibri" panose="020F0502020204030204" pitchFamily="34" charset="0"/>
                <a:cs typeface="Times New Roman" panose="02020603050405020304" pitchFamily="18" charset="0"/>
              </a:rPr>
              <a:t>7.</a:t>
            </a:r>
          </a:p>
          <a:p>
            <a:pPr>
              <a:defRPr/>
            </a:pPr>
            <a:r>
              <a:rPr lang="hy-AM" sz="2000" b="1" i="1" dirty="0">
                <a:solidFill>
                  <a:srgbClr val="2D2E2D">
                    <a:lumMod val="75000"/>
                    <a:lumOff val="25000"/>
                  </a:srgbClr>
                </a:solidFill>
                <a:latin typeface="Arial"/>
                <a:ea typeface="Calibri" panose="020F0502020204030204" pitchFamily="34" charset="0"/>
                <a:cs typeface="Times New Roman" panose="02020603050405020304" pitchFamily="18" charset="0"/>
              </a:rPr>
              <a:t>«Սթրեսի հաղթահարման ուղիները»</a:t>
            </a:r>
            <a:endParaRPr lang="en-US" sz="2000" b="1" i="1" dirty="0">
              <a:solidFill>
                <a:srgbClr val="2D2E2D">
                  <a:lumMod val="75000"/>
                  <a:lumOff val="25000"/>
                </a:srgbClr>
              </a:solidFill>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288052" y="1796177"/>
            <a:ext cx="11487635" cy="1756763"/>
          </a:xfrm>
          <a:prstGeom prst="rect">
            <a:avLst/>
          </a:prstGeom>
          <a:noFill/>
        </p:spPr>
        <p:txBody>
          <a:bodyPr wrap="square" rtlCol="0">
            <a:spAutoFit/>
          </a:bodyPr>
          <a:lstStyle/>
          <a:p>
            <a:pPr>
              <a:lnSpc>
                <a:spcPct val="150000"/>
              </a:lnSpc>
              <a:spcAft>
                <a:spcPts val="600"/>
              </a:spcAft>
              <a:buClr>
                <a:srgbClr val="00B0F0"/>
              </a:buClr>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a:t>
            </a:r>
            <a:r>
              <a:rPr kumimoji="0" lang="hy-AM" sz="2000" b="1" i="0" u="none" strike="noStrike" kern="1200" cap="none" spc="0" normalizeH="0" baseline="0" noProof="0">
                <a:ln>
                  <a:noFill/>
                </a:ln>
                <a:solidFill>
                  <a:srgbClr val="2D2E2D"/>
                </a:solidFill>
                <a:effectLst/>
                <a:uLnTx/>
                <a:uFillTx/>
                <a:latin typeface="Arial"/>
                <a:ea typeface="+mn-ea"/>
                <a:cs typeface="+mn-cs"/>
              </a:rPr>
              <a:t>՝ </a:t>
            </a:r>
            <a:br>
              <a:rPr kumimoji="0" lang="hy-AM" sz="2000" b="1" i="0" u="none" strike="noStrike" kern="1200" cap="none" spc="0" normalizeH="0" baseline="0" noProof="0">
                <a:ln>
                  <a:noFill/>
                </a:ln>
                <a:solidFill>
                  <a:srgbClr val="2D2E2D"/>
                </a:solidFill>
                <a:effectLst/>
                <a:uLnTx/>
                <a:uFillTx/>
                <a:latin typeface="Arial"/>
                <a:ea typeface="+mn-ea"/>
                <a:cs typeface="+mn-cs"/>
              </a:rPr>
            </a:b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Նշե՛ք այն 4 ռազմավարությունները, որոնք ամենաարդյունավետն են Ձեզ համար՝ սթրեսի արձագանքման և հաղթահարման տեսանկյունից։ Դատարկ տողերում կարող եք ավելացնել այն ռազմավարությունները, որոնք նշված չեն աղյուսակում, բայց Ձեզ համար լավագույնն են սթրեսի հաղթահարման համար։</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B36D898D-B3BB-9E09-AE75-2150CE619779}"/>
              </a:ext>
            </a:extLst>
          </p:cNvPr>
          <p:cNvPicPr>
            <a:picLocks noChangeAspect="1"/>
          </p:cNvPicPr>
          <p:nvPr/>
        </p:nvPicPr>
        <p:blipFill>
          <a:blip r:embed="rId4"/>
          <a:stretch>
            <a:fillRect/>
          </a:stretch>
        </p:blipFill>
        <p:spPr>
          <a:xfrm rot="2307747">
            <a:off x="9054040" y="4069892"/>
            <a:ext cx="2318576" cy="2318576"/>
          </a:xfrm>
          <a:prstGeom prst="rect">
            <a:avLst/>
          </a:prstGeom>
        </p:spPr>
      </p:pic>
    </p:spTree>
    <p:extLst>
      <p:ext uri="{BB962C8B-B14F-4D97-AF65-F5344CB8AC3E}">
        <p14:creationId xmlns:p14="http://schemas.microsoft.com/office/powerpoint/2010/main" val="35161908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2">
                <a:tint val="45000"/>
                <a:satMod val="400000"/>
              </a:schemeClr>
            </a:duotone>
          </a:blip>
          <a:srcRect/>
          <a:stretch>
            <a:fillRect/>
          </a:stretch>
        </p:blipFill>
        <p:spPr>
          <a:xfrm>
            <a:off x="9453385" y="20380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973094" y="222193"/>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b="1">
                <a:solidFill>
                  <a:srgbClr val="2D2E2D"/>
                </a:solidFill>
                <a:latin typeface="Arial"/>
              </a:rPr>
              <a:t>1</a:t>
            </a:r>
            <a:r>
              <a:rPr kumimoji="0" lang="hy-AM" sz="1800" b="1" i="0" u="none" strike="noStrike" kern="1200" cap="none" spc="0" normalizeH="0" baseline="0" noProof="0">
                <a:ln>
                  <a:noFill/>
                </a:ln>
                <a:solidFill>
                  <a:srgbClr val="2D2E2D"/>
                </a:solidFill>
                <a:effectLst/>
                <a:uLnTx/>
                <a:uFillTx/>
                <a:latin typeface="Arial"/>
                <a:ea typeface="+mn-ea"/>
                <a:cs typeface="+mn-cs"/>
              </a:rPr>
              <a:t>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020300" y="972108"/>
            <a:ext cx="21045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lang="hy-AM" sz="1600" b="1" dirty="0">
                <a:solidFill>
                  <a:srgbClr val="2D2E2D"/>
                </a:solidFill>
                <a:latin typeface="Arial"/>
              </a:rPr>
              <a:t>13</a:t>
            </a:r>
            <a:endParaRPr kumimoji="0" lang="ru-RU" sz="1600" b="1" i="0" u="none" strike="noStrike" kern="1200" cap="none" spc="0" normalizeH="0" baseline="0" noProof="0" dirty="0">
              <a:ln>
                <a:noFill/>
              </a:ln>
              <a:solidFill>
                <a:srgbClr val="2D2E2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Բաշխման նյութ 5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59181" y="674631"/>
            <a:ext cx="6114422" cy="424155"/>
          </a:xfrm>
          <a:prstGeom prst="rect">
            <a:avLst/>
          </a:prstGeom>
          <a:noFill/>
        </p:spPr>
        <p:txBody>
          <a:bodyPr wrap="square">
            <a:spAutoFit/>
          </a:bodyPr>
          <a:lstStyle/>
          <a:p>
            <a:pPr algn="ctr">
              <a:lnSpc>
                <a:spcPct val="115000"/>
              </a:lnSpc>
              <a:spcBef>
                <a:spcPts val="3000"/>
              </a:spcBef>
              <a:spcAft>
                <a:spcPts val="1200"/>
              </a:spcAft>
            </a:pPr>
            <a:r>
              <a:rPr lang="hy-AM" sz="2000" b="1" kern="100" dirty="0">
                <a:solidFill>
                  <a:srgbClr val="000000"/>
                </a:solidFill>
                <a:effectLst/>
                <a:ea typeface="Times New Roman" panose="02020603050405020304" pitchFamily="18" charset="0"/>
                <a:cs typeface="Arial" panose="020B0604020202020204" pitchFamily="34" charset="0"/>
              </a:rPr>
              <a:t>«Ինչպե՞ս եմ ես տնօրինում իմ ժամանակը» </a:t>
            </a:r>
            <a:endParaRPr lang="ru-RU" sz="2000" b="1" kern="100" dirty="0">
              <a:solidFill>
                <a:srgbClr val="1F3763"/>
              </a:solidFill>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8534400" cy="22159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y-AM" sz="2000" b="1" i="1" u="none" strike="noStrike" kern="100" cap="none" spc="0" normalizeH="0" baseline="0" noProof="0" dirty="0">
                <a:ln>
                  <a:noFill/>
                </a:ln>
                <a:solidFill>
                  <a:srgbClr val="2D2E2D">
                    <a:lumMod val="75000"/>
                    <a:lumOff val="25000"/>
                  </a:srgbClr>
                </a:solidFill>
                <a:effectLst/>
                <a:uLnTx/>
                <a:uFillTx/>
                <a:latin typeface="Arial"/>
                <a:ea typeface="+mn-ea"/>
                <a:cs typeface="+mn-cs"/>
              </a:rPr>
              <a:t>7-12-րդ դասարաններ</a:t>
            </a:r>
            <a:endParaRPr kumimoji="0" lang="en-US" sz="2000" b="1" i="1" u="none" strike="noStrike" kern="1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Մոդուլ 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Times New Roman" panose="02020603050405020304" pitchFamily="18" charset="0"/>
              </a:rPr>
              <a:t>Հանդիպում 8.</a:t>
            </a:r>
          </a:p>
          <a:p>
            <a:pPr marL="0" marR="0" lvl="0" indent="0" algn="l" defTabSz="914400" rtl="0" eaLnBrk="1" fontAlgn="auto" latinLnBrk="0" hangingPunct="1">
              <a:lnSpc>
                <a:spcPct val="150000"/>
              </a:lnSpc>
              <a:spcBef>
                <a:spcPts val="0"/>
              </a:spcBef>
              <a:spcAft>
                <a:spcPts val="0"/>
              </a:spcAft>
              <a:buClrTx/>
              <a:buSzTx/>
              <a:buFontTx/>
              <a:buNone/>
              <a:tabLst/>
              <a:defRPr/>
            </a:pPr>
            <a:r>
              <a:rPr lang="hy-AM" sz="2000" b="1" i="1" dirty="0">
                <a:solidFill>
                  <a:srgbClr val="2D2E2D">
                    <a:lumMod val="75000"/>
                    <a:lumOff val="25000"/>
                  </a:srgbClr>
                </a:solidFill>
                <a:latin typeface="Arial"/>
                <a:ea typeface="Calibri" panose="020F0502020204030204" pitchFamily="34" charset="0"/>
                <a:cs typeface="Times New Roman" panose="02020603050405020304" pitchFamily="18" charset="0"/>
              </a:rPr>
              <a:t>«Նպատակների սահմանում և ժամանակի կառավարում»</a:t>
            </a:r>
            <a:endParaRPr kumimoji="0" lang="hy-AM" sz="2000" b="1" i="1" u="none" strike="noStrike" kern="1200" cap="none" spc="0" normalizeH="0" baseline="0" noProof="0" dirty="0">
              <a:ln>
                <a:noFill/>
              </a:ln>
              <a:solidFill>
                <a:srgbClr val="2D2E2D">
                  <a:lumMod val="75000"/>
                  <a:lumOff val="2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386658" y="2133757"/>
            <a:ext cx="11231218" cy="4403641"/>
          </a:xfrm>
          <a:prstGeom prst="rect">
            <a:avLst/>
          </a:prstGeom>
          <a:noFill/>
        </p:spPr>
        <p:txBody>
          <a:bodyPr wrap="square" rtlCol="0">
            <a:spAutoFit/>
          </a:bodyPr>
          <a:lstStyle/>
          <a:p>
            <a:pPr marL="285750" lvl="0" indent="-285750">
              <a:spcAft>
                <a:spcPts val="600"/>
              </a:spcAft>
              <a:buClr>
                <a:srgbClr val="00B0F0"/>
              </a:buClr>
              <a:buFont typeface="Wingdings" panose="05000000000000000000" pitchFamily="2" charset="2"/>
              <a:buChar char="q"/>
            </a:pPr>
            <a:r>
              <a:rPr lang="hy-AM" sz="1800" b="1" kern="100" dirty="0">
                <a:solidFill>
                  <a:srgbClr val="002060"/>
                </a:solidFill>
                <a:effectLst/>
                <a:ea typeface="Calibri" panose="020F0502020204030204" pitchFamily="34" charset="0"/>
                <a:cs typeface="Times New Roman" panose="02020603050405020304" pitchFamily="18" charset="0"/>
              </a:rPr>
              <a:t>Ֆիզիկական կարիքներ</a:t>
            </a:r>
            <a:endParaRPr lang="ru-RU" b="1" kern="100" dirty="0">
              <a:solidFill>
                <a:srgbClr val="002060"/>
              </a:solidFill>
              <a:ea typeface="Calibri" panose="020F0502020204030204" pitchFamily="34" charset="0"/>
              <a:cs typeface="Times New Roman" panose="02020603050405020304" pitchFamily="18" charset="0"/>
            </a:endParaRPr>
          </a:p>
          <a:p>
            <a:pPr marL="285750" lvl="0" indent="-285750">
              <a:spcAft>
                <a:spcPts val="600"/>
              </a:spcAft>
              <a:buClr>
                <a:srgbClr val="00B0F0"/>
              </a:buClr>
              <a:buFont typeface="Wingdings" panose="05000000000000000000" pitchFamily="2" charset="2"/>
              <a:buChar char="q"/>
            </a:pPr>
            <a:r>
              <a:rPr lang="hy-AM" sz="1800" b="1" kern="100" dirty="0">
                <a:solidFill>
                  <a:srgbClr val="002060"/>
                </a:solidFill>
                <a:effectLst/>
                <a:ea typeface="Calibri" panose="020F0502020204030204" pitchFamily="34" charset="0"/>
                <a:cs typeface="Times New Roman" panose="02020603050405020304" pitchFamily="18" charset="0"/>
              </a:rPr>
              <a:t>Ուսում</a:t>
            </a:r>
            <a:endParaRPr lang="ru-RU" b="1" kern="100" dirty="0">
              <a:solidFill>
                <a:srgbClr val="002060"/>
              </a:solidFill>
              <a:ea typeface="Calibri" panose="020F0502020204030204" pitchFamily="34" charset="0"/>
              <a:cs typeface="Times New Roman" panose="02020603050405020304" pitchFamily="18" charset="0"/>
            </a:endParaRPr>
          </a:p>
          <a:p>
            <a:pPr marL="285750" lvl="0" indent="-285750">
              <a:spcAft>
                <a:spcPts val="600"/>
              </a:spcAft>
              <a:buClr>
                <a:srgbClr val="00B0F0"/>
              </a:buClr>
              <a:buFont typeface="Wingdings" panose="05000000000000000000" pitchFamily="2" charset="2"/>
              <a:buChar char="q"/>
            </a:pPr>
            <a:r>
              <a:rPr lang="hy-AM" sz="1800" b="1" kern="100" dirty="0">
                <a:solidFill>
                  <a:srgbClr val="002060"/>
                </a:solidFill>
                <a:effectLst/>
                <a:ea typeface="Calibri" panose="020F0502020204030204" pitchFamily="34" charset="0"/>
                <a:cs typeface="Times New Roman" panose="02020603050405020304" pitchFamily="18" charset="0"/>
              </a:rPr>
              <a:t>Հանգիստ</a:t>
            </a:r>
            <a:endParaRPr lang="ru-RU" b="1" kern="100" dirty="0">
              <a:solidFill>
                <a:srgbClr val="002060"/>
              </a:solidFill>
              <a:ea typeface="Calibri" panose="020F0502020204030204" pitchFamily="34" charset="0"/>
              <a:cs typeface="Times New Roman" panose="02020603050405020304" pitchFamily="18" charset="0"/>
            </a:endParaRPr>
          </a:p>
          <a:p>
            <a:pPr marL="285750" lvl="0" indent="-285750">
              <a:spcAft>
                <a:spcPts val="600"/>
              </a:spcAft>
              <a:buClr>
                <a:srgbClr val="00B0F0"/>
              </a:buClr>
              <a:buFont typeface="Wingdings" panose="05000000000000000000" pitchFamily="2" charset="2"/>
              <a:buChar char="q"/>
            </a:pPr>
            <a:r>
              <a:rPr lang="hy-AM" sz="1800" b="1" kern="100" dirty="0">
                <a:solidFill>
                  <a:srgbClr val="002060"/>
                </a:solidFill>
                <a:effectLst/>
                <a:ea typeface="Calibri" panose="020F0502020204030204" pitchFamily="34" charset="0"/>
                <a:cs typeface="Times New Roman" panose="02020603050405020304" pitchFamily="18" charset="0"/>
              </a:rPr>
              <a:t>Անձնական ժամանակ</a:t>
            </a:r>
            <a:endParaRPr lang="ru-RU" b="1" kern="100" dirty="0">
              <a:solidFill>
                <a:srgbClr val="002060"/>
              </a:solidFill>
              <a:ea typeface="Calibri" panose="020F0502020204030204" pitchFamily="34" charset="0"/>
              <a:cs typeface="Times New Roman" panose="02020603050405020304" pitchFamily="18" charset="0"/>
            </a:endParaRPr>
          </a:p>
          <a:p>
            <a:pPr marL="285750" lvl="0" indent="-285750">
              <a:spcAft>
                <a:spcPts val="600"/>
              </a:spcAft>
              <a:buClr>
                <a:srgbClr val="00B0F0"/>
              </a:buClr>
              <a:buFont typeface="Wingdings" panose="05000000000000000000" pitchFamily="2" charset="2"/>
              <a:buChar char="q"/>
            </a:pPr>
            <a:r>
              <a:rPr lang="hy-AM" sz="1800" b="1" kern="100" dirty="0">
                <a:solidFill>
                  <a:srgbClr val="002060"/>
                </a:solidFill>
                <a:effectLst/>
                <a:ea typeface="Calibri" panose="020F0502020204030204" pitchFamily="34" charset="0"/>
                <a:cs typeface="Times New Roman" panose="02020603050405020304" pitchFamily="18" charset="0"/>
              </a:rPr>
              <a:t>Ընտանիք </a:t>
            </a:r>
            <a:endParaRPr lang="ru-RU" b="1" kern="100" dirty="0">
              <a:solidFill>
                <a:srgbClr val="002060"/>
              </a:solidFill>
              <a:ea typeface="Calibri" panose="020F0502020204030204" pitchFamily="34" charset="0"/>
              <a:cs typeface="Times New Roman" panose="02020603050405020304" pitchFamily="18" charset="0"/>
            </a:endParaRPr>
          </a:p>
          <a:p>
            <a:pPr marL="285750" lvl="0" indent="-285750">
              <a:spcAft>
                <a:spcPts val="600"/>
              </a:spcAft>
              <a:buClr>
                <a:srgbClr val="00B0F0"/>
              </a:buClr>
              <a:buFont typeface="Wingdings" panose="05000000000000000000" pitchFamily="2" charset="2"/>
              <a:buChar char="q"/>
            </a:pPr>
            <a:r>
              <a:rPr lang="hy-AM" sz="1800" b="1" kern="100" dirty="0">
                <a:solidFill>
                  <a:srgbClr val="002060"/>
                </a:solidFill>
                <a:effectLst/>
                <a:ea typeface="Calibri" panose="020F0502020204030204" pitchFamily="34" charset="0"/>
                <a:cs typeface="Times New Roman" panose="02020603050405020304" pitchFamily="18" charset="0"/>
              </a:rPr>
              <a:t>Այլ պարտավորություններ</a:t>
            </a:r>
            <a:endParaRPr lang="ru-RU" sz="1800" b="1" kern="100" dirty="0">
              <a:solidFill>
                <a:srgbClr val="002060"/>
              </a:solidFill>
              <a:effectLst/>
              <a:ea typeface="Calibri" panose="020F0502020204030204" pitchFamily="34" charset="0"/>
              <a:cs typeface="Times New Roman" panose="02020603050405020304" pitchFamily="18" charset="0"/>
            </a:endParaRPr>
          </a:p>
          <a:p>
            <a:pPr>
              <a:lnSpc>
                <a:spcPct val="150000"/>
              </a:lnSpc>
              <a:spcAft>
                <a:spcPts val="600"/>
              </a:spcAft>
              <a:buClr>
                <a:srgbClr val="00B0F0"/>
              </a:buClr>
              <a:defRPr/>
            </a:pPr>
            <a:r>
              <a:rPr kumimoji="0" lang="hy-AM" sz="1800" b="1" i="0" u="none" strike="noStrike" kern="1200" cap="none" spc="0" normalizeH="0" baseline="0" noProof="0" dirty="0">
                <a:ln>
                  <a:noFill/>
                </a:ln>
                <a:solidFill>
                  <a:srgbClr val="2D2E2D"/>
                </a:solidFill>
                <a:effectLst/>
                <a:uLnTx/>
                <a:uFillTx/>
                <a:latin typeface="Arial"/>
                <a:ea typeface="+mn-ea"/>
                <a:cs typeface="+mn-cs"/>
              </a:rPr>
              <a:t>Հրահանգ՝ </a:t>
            </a:r>
          </a:p>
          <a:p>
            <a:pPr marL="285750" indent="-285750">
              <a:lnSpc>
                <a:spcPct val="150000"/>
              </a:lnSpc>
              <a:spcAft>
                <a:spcPts val="600"/>
              </a:spcAft>
              <a:buClr>
                <a:srgbClr val="00B0F0"/>
              </a:buClr>
              <a:buFont typeface="Arial" panose="020B0604020202020204" pitchFamily="34" charset="0"/>
              <a:buChar char="•"/>
              <a:defRPr/>
            </a:pPr>
            <a:r>
              <a:rPr lang="hy-AM" sz="1800" dirty="0">
                <a:effectLst/>
                <a:latin typeface="GHEA Grapalat" panose="02000506050000020003" pitchFamily="50" charset="0"/>
                <a:ea typeface="Calibri" panose="020F0502020204030204" pitchFamily="34" charset="0"/>
                <a:cs typeface="Times New Roman" panose="02020603050405020304" pitchFamily="18" charset="0"/>
              </a:rPr>
              <a:t>կազմեք ձեր ամենօրյա գործողությունների ցանկը` վերը նշված ուղղություններով` </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յուրաքանչյուրի դիմաց նշելով այն ժամաքանակը, որը նրանք վատնում են տվյալ գործողության վրա։</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spcAft>
                <a:spcPts val="600"/>
              </a:spcAft>
              <a:buClr>
                <a:srgbClr val="00B0F0"/>
              </a:buClr>
              <a:buFont typeface="Arial" panose="020B0604020202020204" pitchFamily="34" charset="0"/>
              <a:buChar char="•"/>
              <a:defRP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Այնուհետև, սովորողներին հրահանգեք հաշվել, թե որքան ժամանակ են նրանք տրամադրում յուրաքանչյուր գործունեությանը շաբաթվա ընթացքում:</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26877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0586E-CCA7-4AB5-ACD5-9CDFC27B5D28}"/>
              </a:ext>
            </a:extLst>
          </p:cNvPr>
          <p:cNvSpPr>
            <a:spLocks noGrp="1"/>
          </p:cNvSpPr>
          <p:nvPr>
            <p:ph type="title"/>
          </p:nvPr>
        </p:nvSpPr>
        <p:spPr>
          <a:xfrm>
            <a:off x="7909560" y="133971"/>
            <a:ext cx="3657600" cy="2194560"/>
          </a:xfrm>
        </p:spPr>
        <p:txBody>
          <a:bodyPr>
            <a:normAutofit/>
          </a:bodyPr>
          <a:lstStyle/>
          <a:p>
            <a:pPr algn="ctr"/>
            <a:r>
              <a:rPr lang="hy-AM" sz="4000" dirty="0"/>
              <a:t>ՄՈԴՈՒԼ 4</a:t>
            </a:r>
            <a:endParaRPr lang="en-US" sz="4000" dirty="0"/>
          </a:p>
        </p:txBody>
      </p:sp>
      <p:sp>
        <p:nvSpPr>
          <p:cNvPr id="4" name="Text Placeholder 3">
            <a:extLst>
              <a:ext uri="{FF2B5EF4-FFF2-40B4-BE49-F238E27FC236}">
                <a16:creationId xmlns:a16="http://schemas.microsoft.com/office/drawing/2014/main" id="{3C1630D5-B3E0-4CAA-A092-420D79FBE8A8}"/>
              </a:ext>
            </a:extLst>
          </p:cNvPr>
          <p:cNvSpPr>
            <a:spLocks noGrp="1"/>
          </p:cNvSpPr>
          <p:nvPr>
            <p:ph type="body" sz="half" idx="2"/>
          </p:nvPr>
        </p:nvSpPr>
        <p:spPr>
          <a:xfrm>
            <a:off x="7335297" y="2954961"/>
            <a:ext cx="4856703" cy="2286000"/>
          </a:xfrm>
        </p:spPr>
        <p:txBody>
          <a:bodyPr>
            <a:normAutofit/>
          </a:bodyPr>
          <a:lstStyle/>
          <a:p>
            <a:pPr algn="ctr">
              <a:lnSpc>
                <a:spcPct val="150000"/>
              </a:lnSpc>
            </a:pPr>
            <a:r>
              <a:rPr lang="hy-AM" sz="2800" b="1" kern="100" dirty="0">
                <a:effectLst/>
                <a:ea typeface="GHEA Grapalat" panose="02000506050000020003" pitchFamily="50" charset="0"/>
                <a:cs typeface="Calama"/>
              </a:rPr>
              <a:t>Փոխհարաբերություններ և հաղորդակցում</a:t>
            </a:r>
          </a:p>
          <a:p>
            <a:endParaRPr lang="en-US" sz="1200" dirty="0"/>
          </a:p>
        </p:txBody>
      </p:sp>
      <p:pic>
        <p:nvPicPr>
          <p:cNvPr id="7" name="Picture 6">
            <a:extLst>
              <a:ext uri="{FF2B5EF4-FFF2-40B4-BE49-F238E27FC236}">
                <a16:creationId xmlns:a16="http://schemas.microsoft.com/office/drawing/2014/main" id="{8D483414-0B13-4787-BBFE-670C5FCBCC9D}"/>
              </a:ext>
            </a:extLst>
          </p:cNvPr>
          <p:cNvPicPr>
            <a:picLocks noChangeAspect="1"/>
          </p:cNvPicPr>
          <p:nvPr/>
        </p:nvPicPr>
        <p:blipFill rotWithShape="1">
          <a:blip r:embed="rId3"/>
          <a:srcRect l="7629"/>
          <a:stretch/>
        </p:blipFill>
        <p:spPr>
          <a:xfrm>
            <a:off x="8558146" y="4743573"/>
            <a:ext cx="2360428" cy="1976204"/>
          </a:xfrm>
          <a:prstGeom prst="rect">
            <a:avLst/>
          </a:prstGeom>
        </p:spPr>
      </p:pic>
      <p:sp>
        <p:nvSpPr>
          <p:cNvPr id="3" name="Content Placeholder 4">
            <a:extLst>
              <a:ext uri="{FF2B5EF4-FFF2-40B4-BE49-F238E27FC236}">
                <a16:creationId xmlns:a16="http://schemas.microsoft.com/office/drawing/2014/main" id="{FE8A2993-617A-3BAF-CA13-7BC0654D10BB}"/>
              </a:ext>
            </a:extLst>
          </p:cNvPr>
          <p:cNvSpPr txBox="1">
            <a:spLocks/>
          </p:cNvSpPr>
          <p:nvPr/>
        </p:nvSpPr>
        <p:spPr>
          <a:xfrm>
            <a:off x="202956" y="364590"/>
            <a:ext cx="6217920" cy="5682252"/>
          </a:xfrm>
          <a:prstGeom prst="rect">
            <a:avLst/>
          </a:prstGeom>
        </p:spPr>
        <p:txBody>
          <a:bodyPr vert="horz" lIns="91440" tIns="457200" rIns="91440" bIns="45720" rtlCol="0">
            <a:noAutofit/>
          </a:bodyPr>
          <a:lstStyle>
            <a:lvl1pPr marL="0" indent="0" algn="ctr" defTabSz="914400" rtl="0" eaLnBrk="1" latinLnBrk="0" hangingPunct="1">
              <a:lnSpc>
                <a:spcPct val="90000"/>
              </a:lnSpc>
              <a:spcBef>
                <a:spcPts val="1800"/>
              </a:spcBef>
              <a:buClr>
                <a:schemeClr val="accent1">
                  <a:lumMod val="75000"/>
                </a:schemeClr>
              </a:buClr>
              <a:buSzPct val="10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1200"/>
              </a:spcBef>
              <a:buClr>
                <a:schemeClr val="accent1">
                  <a:lumMod val="75000"/>
                </a:schemeClr>
              </a:buClr>
              <a:buSzPct val="100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9pPr>
          </a:lstStyle>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Արտահայտչականություն</a:t>
            </a:r>
            <a:endParaRPr lang="hy-AM" sz="2400" kern="100" dirty="0">
              <a:solidFill>
                <a:srgbClr val="595959"/>
              </a:solidFill>
              <a:ea typeface="Times New Roman" panose="02020603050405020304" pitchFamily="18" charset="0"/>
              <a:cs typeface="Arial" panose="020B0604020202020204" pitchFamily="34" charset="0"/>
            </a:endParaRPr>
          </a:p>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Ուղերձների բովանդակություն</a:t>
            </a:r>
          </a:p>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Ընկալում</a:t>
            </a:r>
            <a:endParaRPr lang="hy-AM" sz="2400" i="1" dirty="0">
              <a:ea typeface="Times New Roman" panose="02020603050405020304" pitchFamily="18" charset="0"/>
              <a:cs typeface="Arial" panose="020B0604020202020204" pitchFamily="34" charset="0"/>
            </a:endParaRPr>
          </a:p>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Ապրումակցում</a:t>
            </a:r>
          </a:p>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Խնդիրների լուծում</a:t>
            </a:r>
            <a:endParaRPr lang="hy-AM" sz="2400" i="1" dirty="0">
              <a:ea typeface="Times New Roman" panose="02020603050405020304" pitchFamily="18" charset="0"/>
              <a:cs typeface="Arial" panose="020B0604020202020204" pitchFamily="34" charset="0"/>
            </a:endParaRPr>
          </a:p>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Կոնֆլիկտի ուժ</a:t>
            </a:r>
          </a:p>
          <a:p>
            <a:pPr marL="342900" indent="-342900" algn="just">
              <a:lnSpc>
                <a:spcPct val="115000"/>
              </a:lnSpc>
              <a:spcAft>
                <a:spcPts val="800"/>
              </a:spcAft>
              <a:buClr>
                <a:srgbClr val="E2BC18"/>
              </a:buClr>
              <a:buFont typeface="Wingdings" panose="05000000000000000000" pitchFamily="2" charset="2"/>
              <a:buChar char="Ø"/>
            </a:pPr>
            <a:r>
              <a:rPr lang="hy-AM" sz="2400" i="1" dirty="0">
                <a:effectLst/>
                <a:ea typeface="Times New Roman" panose="02020603050405020304" pitchFamily="18" charset="0"/>
                <a:cs typeface="Arial" panose="020B0604020202020204" pitchFamily="34" charset="0"/>
              </a:rPr>
              <a:t>Ակտիվ ունկնդրում</a:t>
            </a:r>
            <a:endParaRPr lang="hy-AM" sz="2400" i="1" dirty="0">
              <a:ea typeface="Times New Roman" panose="02020603050405020304" pitchFamily="18" charset="0"/>
              <a:cs typeface="Arial" panose="020B0604020202020204" pitchFamily="34" charset="0"/>
            </a:endParaRPr>
          </a:p>
          <a:p>
            <a:pPr algn="just">
              <a:lnSpc>
                <a:spcPct val="115000"/>
              </a:lnSpc>
              <a:spcAft>
                <a:spcPts val="800"/>
              </a:spcAft>
            </a:pPr>
            <a:endParaRPr lang="hy-AM" sz="2800" i="1"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51421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4">
                <a:tint val="45000"/>
                <a:satMod val="400000"/>
              </a:schemeClr>
            </a:duotone>
          </a:blip>
          <a:srcRect/>
          <a:stretch>
            <a:fillRect/>
          </a:stretch>
        </p:blipFill>
        <p:spPr>
          <a:xfrm>
            <a:off x="9579032" y="214387"/>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762517" y="486475"/>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D2E2D"/>
                </a:solidFill>
                <a:latin typeface="Arial"/>
              </a:rPr>
              <a:t>1</a:t>
            </a:r>
            <a:r>
              <a:rPr kumimoji="0" lang="hy-AM" sz="1800" b="1" i="0" u="none" strike="noStrike" kern="1200" cap="none" spc="0" normalizeH="0" baseline="0" noProof="0" dirty="0">
                <a:ln>
                  <a:noFill/>
                </a:ln>
                <a:solidFill>
                  <a:srgbClr val="2D2E2D"/>
                </a:solidFill>
                <a:effectLst/>
                <a:uLnTx/>
                <a:uFillTx/>
                <a:latin typeface="Arial"/>
                <a:ea typeface="+mn-ea"/>
                <a:cs typeface="+mn-cs"/>
              </a:rPr>
              <a:t>0</a:t>
            </a:r>
            <a:r>
              <a:rPr kumimoji="0" lang="hy-AM" sz="1600" b="1" i="0" u="none" strike="noStrike" kern="1200" cap="none" spc="0" normalizeH="0" baseline="0" noProof="0" dirty="0">
                <a:ln>
                  <a:noFill/>
                </a:ln>
                <a:solidFill>
                  <a:srgbClr val="2D2E2D"/>
                </a:solidFill>
                <a:effectLst/>
                <a:uLnTx/>
                <a:uFillTx/>
                <a:latin typeface="Arial"/>
                <a:ea typeface="+mn-ea"/>
                <a:cs typeface="+mn-cs"/>
              </a:rPr>
              <a:t> 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336696" y="866799"/>
            <a:ext cx="18740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1</a:t>
            </a:r>
            <a:r>
              <a:rPr kumimoji="0" lang="hy-AM" sz="1600" b="1" i="0" u="none" strike="noStrike" kern="1200" cap="none" spc="0" normalizeH="0" baseline="0" noProof="0" dirty="0">
                <a:ln>
                  <a:noFill/>
                </a:ln>
                <a:solidFill>
                  <a:srgbClr val="2D2E2D"/>
                </a:solidFill>
                <a:effectLst/>
                <a:uLnTx/>
                <a:uFillTx/>
                <a:latin typeface="Arial"/>
                <a:ea typeface="+mn-ea"/>
                <a:cs typeface="+mn-cs"/>
              </a:rPr>
              <a:t>4</a:t>
            </a: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16204"/>
          </a:xfrm>
          <a:prstGeom prst="rect">
            <a:avLst/>
          </a:prstGeom>
          <a:noFill/>
        </p:spPr>
        <p:txBody>
          <a:bodyPr wrap="square">
            <a:spAutoFit/>
          </a:bodyPr>
          <a:lstStyle/>
          <a:p>
            <a:pPr algn="ctr">
              <a:lnSpc>
                <a:spcPct val="115000"/>
              </a:lnSpc>
              <a:spcBef>
                <a:spcPts val="3000"/>
              </a:spcBef>
              <a:spcAft>
                <a:spcPts val="1200"/>
              </a:spcAft>
            </a:pPr>
            <a:r>
              <a:rPr lang="hy-AM" sz="2000" b="1" kern="100">
                <a:solidFill>
                  <a:srgbClr val="000000"/>
                </a:solidFill>
                <a:effectLst/>
                <a:ea typeface="Times New Roman" panose="02020603050405020304" pitchFamily="18" charset="0"/>
                <a:cs typeface="Arial" panose="020B0604020202020204" pitchFamily="34" charset="0"/>
              </a:rPr>
              <a:t>«Միասնական ընտրություն»</a:t>
            </a:r>
            <a:endParaRPr lang="ru-RU" sz="2000" b="1" kern="100">
              <a:solidFill>
                <a:srgbClr val="1F3763"/>
              </a:solidFill>
              <a:effectLs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118338" cy="190821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hy-AM" sz="2000" b="1" i="1" kern="100" dirty="0">
                <a:solidFill>
                  <a:schemeClr val="accent4">
                    <a:lumMod val="75000"/>
                  </a:schemeClr>
                </a:solidFill>
              </a:rPr>
              <a:t>1</a:t>
            </a:r>
            <a:r>
              <a:rPr kumimoji="0" lang="hy-AM" sz="2000" b="1" i="1" u="none" strike="noStrike" kern="100" cap="none" spc="0" normalizeH="0" baseline="0" noProof="0" dirty="0">
                <a:ln>
                  <a:noFill/>
                </a:ln>
                <a:solidFill>
                  <a:schemeClr val="accent4">
                    <a:lumMod val="75000"/>
                  </a:schemeClr>
                </a:solidFill>
                <a:effectLst/>
                <a:uLnTx/>
                <a:uFillTx/>
                <a:ea typeface="+mn-ea"/>
                <a:cs typeface="+mn-cs"/>
              </a:rPr>
              <a:t>-6-րդ դասարաններ</a:t>
            </a:r>
            <a:endParaRPr kumimoji="0" lang="en-US" sz="2000" b="1" i="1" u="none" strike="noStrike" kern="100" cap="none" spc="0" normalizeH="0" baseline="0" noProof="0" dirty="0">
              <a:ln>
                <a:noFill/>
              </a:ln>
              <a:solidFill>
                <a:schemeClr val="accent4">
                  <a:lumMod val="75000"/>
                </a:schemeClr>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4">
                    <a:lumMod val="75000"/>
                  </a:schemeClr>
                </a:solidFill>
                <a:effectLst/>
                <a:uLnTx/>
                <a:uFillTx/>
                <a:ea typeface="Calibri" panose="020F0502020204030204" pitchFamily="34" charset="0"/>
                <a:cs typeface="Times New Roman" panose="02020603050405020304" pitchFamily="18" charset="0"/>
              </a:rPr>
              <a:t>Մոդուլ 4․</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4">
                    <a:lumMod val="75000"/>
                  </a:schemeClr>
                </a:solidFill>
                <a:effectLst/>
                <a:uLnTx/>
                <a:uFillTx/>
                <a:ea typeface="Calibri" panose="020F0502020204030204" pitchFamily="34" charset="0"/>
                <a:cs typeface="Times New Roman" panose="02020603050405020304" pitchFamily="18" charset="0"/>
              </a:rPr>
              <a:t>Հանդիպում </a:t>
            </a:r>
            <a:r>
              <a:rPr lang="hy-AM" sz="2000" b="1" i="1" dirty="0">
                <a:solidFill>
                  <a:schemeClr val="accent4">
                    <a:lumMod val="75000"/>
                  </a:schemeClr>
                </a:solidFill>
                <a:ea typeface="Calibri" panose="020F0502020204030204" pitchFamily="34" charset="0"/>
                <a:cs typeface="Times New Roman" panose="02020603050405020304" pitchFamily="18" charset="0"/>
              </a:rPr>
              <a:t>9</a:t>
            </a:r>
            <a:r>
              <a:rPr kumimoji="0" lang="hy-AM" sz="2000" b="1" i="1" u="none" strike="noStrike" kern="1200" cap="none" spc="0" normalizeH="0" baseline="0" noProof="0" dirty="0">
                <a:ln>
                  <a:noFill/>
                </a:ln>
                <a:solidFill>
                  <a:schemeClr val="accent4">
                    <a:lumMod val="75000"/>
                  </a:schemeClr>
                </a:solidFill>
                <a:effectLst/>
                <a:uLnTx/>
                <a:uFillTx/>
                <a:ea typeface="Calibri" panose="020F0502020204030204" pitchFamily="34" charset="0"/>
                <a:cs typeface="Cambria Math" panose="02040503050406030204" pitchFamily="18" charset="0"/>
              </a:rPr>
              <a:t>․</a:t>
            </a:r>
            <a:endParaRPr kumimoji="0" lang="en-US" sz="2000" b="1" i="1" u="none" strike="noStrike" kern="1200" cap="none" spc="0" normalizeH="0" baseline="0" noProof="0" dirty="0">
              <a:ln>
                <a:noFill/>
              </a:ln>
              <a:solidFill>
                <a:schemeClr val="accent4">
                  <a:lumMod val="75000"/>
                </a:schemeClr>
              </a:solidFill>
              <a:effectLst/>
              <a:uLnTx/>
              <a:uFillTx/>
              <a:ea typeface="Calibri" panose="020F0502020204030204" pitchFamily="34" charset="0"/>
              <a:cs typeface="Cambria Math" panose="02040503050406030204" pitchFamily="18" charset="0"/>
            </a:endParaRPr>
          </a:p>
          <a:p>
            <a:pPr>
              <a:defRPr/>
            </a:pPr>
            <a:r>
              <a:rPr lang="hy-AM" sz="2000" b="1" i="1" dirty="0">
                <a:solidFill>
                  <a:schemeClr val="accent4">
                    <a:lumMod val="75000"/>
                  </a:schemeClr>
                </a:solidFill>
                <a:ea typeface="Calibri" panose="020F0502020204030204" pitchFamily="34" charset="0"/>
                <a:cs typeface="Times New Roman" panose="02020603050405020304" pitchFamily="18" charset="0"/>
              </a:rPr>
              <a:t>«Մենք մենակ չենք այս աշխարհում»</a:t>
            </a:r>
            <a:endParaRPr kumimoji="0" lang="hy-AM" sz="2000" b="1" i="1" u="none" strike="noStrike" kern="1200" cap="none" spc="0" normalizeH="0" baseline="0" noProof="0" dirty="0">
              <a:ln>
                <a:noFill/>
              </a:ln>
              <a:solidFill>
                <a:schemeClr val="accent4">
                  <a:lumMod val="75000"/>
                </a:scheme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288053" y="1883218"/>
            <a:ext cx="10749224" cy="23828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p>
          <a:p>
            <a:pPr marL="285750" lvl="0" indent="-285750" algn="just">
              <a:lnSpc>
                <a:spcPct val="115000"/>
              </a:lnSpc>
              <a:spcAft>
                <a:spcPts val="600"/>
              </a:spcAft>
              <a:buClr>
                <a:srgbClr val="00B0F0"/>
              </a:buClr>
              <a:buFont typeface="Wingdings" panose="05000000000000000000" pitchFamily="2" charset="2"/>
              <a:buChar char="§"/>
            </a:pPr>
            <a:r>
              <a:rPr lang="hy-AM" kern="100" dirty="0">
                <a:latin typeface="GHEA Grapalat" panose="02000506050000020003" pitchFamily="50" charset="0"/>
                <a:ea typeface="Calibri" panose="020F0502020204030204" pitchFamily="34" charset="0"/>
                <a:cs typeface="Times New Roman" panose="02020603050405020304" pitchFamily="18" charset="0"/>
              </a:rPr>
              <a:t>մասնակիցներին խ</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նդրել կանգնել շրջանագծով՝ այնպես, որ դեմքով լինեն դեպի դուրս, իսկ մեջքով դեպի միմյանց, այնուհետև թևանցուկ լինել:</a:t>
            </a:r>
            <a:endParaRPr lang="hy-AM" kern="1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15000"/>
              </a:lnSpc>
              <a:spcAft>
                <a:spcPts val="600"/>
              </a:spcAft>
              <a:buClr>
                <a:srgbClr val="00B0F0"/>
              </a:buClr>
              <a:buFont typeface="Wingdings" panose="05000000000000000000" pitchFamily="2" charset="2"/>
              <a:buChar char="§"/>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Յուրաքանչյուր մասնակցի առջև՝ 1 մետր հեռավորության վրա, դնել առարկա, որը նրանք պետք է բարձրացնեն հատակից՝ առանց խոսելու և  միմյանց արմունկները բաց թողնելու:</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Font typeface="Symbol" panose="05050102010706020507" pitchFamily="18" charset="2"/>
              <a:buChar char=""/>
            </a:pPr>
            <a:endParaRPr lang="ru-RU" sz="2000" dirty="0">
              <a:effectLst/>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820C69EC-F7FB-E74C-54E2-FAA3C87E93C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8244243" y="4279114"/>
            <a:ext cx="3676883" cy="25021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87843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AF37D5-9C6C-4CBE-87FD-BACFD16F4EC9}"/>
              </a:ext>
            </a:extLst>
          </p:cNvPr>
          <p:cNvSpPr txBox="1"/>
          <p:nvPr/>
        </p:nvSpPr>
        <p:spPr>
          <a:xfrm>
            <a:off x="857250" y="1577836"/>
            <a:ext cx="10504169" cy="1928157"/>
          </a:xfrm>
          <a:prstGeom prst="rect">
            <a:avLst/>
          </a:prstGeom>
          <a:noFill/>
        </p:spPr>
        <p:txBody>
          <a:bodyPr wrap="square">
            <a:spAutoFit/>
          </a:bodyPr>
          <a:lstStyle/>
          <a:p>
            <a:pPr lvl="0" algn="just">
              <a:lnSpc>
                <a:spcPct val="115000"/>
              </a:lnSpc>
              <a:spcAft>
                <a:spcPts val="600"/>
              </a:spcAft>
              <a:buClr>
                <a:srgbClr val="00B0F0"/>
              </a:buClr>
            </a:pPr>
            <a:r>
              <a:rPr lang="hy-AM" sz="2000" b="1" kern="100" dirty="0">
                <a:effectLst/>
                <a:ea typeface="Calibri" panose="020F0502020204030204" pitchFamily="34" charset="0"/>
                <a:cs typeface="Times New Roman" panose="02020603050405020304" pitchFamily="18" charset="0"/>
              </a:rPr>
              <a:t>ՀՐԱՀԱՆԳ․</a:t>
            </a:r>
          </a:p>
          <a:p>
            <a:pPr lvl="0" algn="just">
              <a:lnSpc>
                <a:spcPct val="150000"/>
              </a:lnSpc>
              <a:spcAft>
                <a:spcPts val="600"/>
              </a:spcAft>
              <a:buClr>
                <a:srgbClr val="00B0F0"/>
              </a:buClr>
            </a:pPr>
            <a:r>
              <a:rPr lang="hy-AM" sz="2000" kern="100" dirty="0">
                <a:effectLst/>
                <a:ea typeface="Calibri" panose="020F0502020204030204" pitchFamily="34" charset="0"/>
                <a:cs typeface="Times New Roman" panose="02020603050405020304" pitchFamily="18" charset="0"/>
              </a:rPr>
              <a:t>Յուրաքանչյուր մասնակից բարձրաձայն ասում է իր անունը և ներկայացնում դրան համապատասխան շարժում։ Շարժումը կարող է լինել ռիթմիկ։</a:t>
            </a:r>
          </a:p>
          <a:p>
            <a:pPr lvl="0" algn="just">
              <a:lnSpc>
                <a:spcPct val="150000"/>
              </a:lnSpc>
              <a:spcAft>
                <a:spcPts val="600"/>
              </a:spcAft>
              <a:buClr>
                <a:srgbClr val="00B0F0"/>
              </a:buClr>
            </a:pPr>
            <a:r>
              <a:rPr lang="hy-AM" sz="2000" kern="100" dirty="0">
                <a:effectLst/>
                <a:ea typeface="Calibri" panose="020F0502020204030204" pitchFamily="34" charset="0"/>
                <a:cs typeface="Times New Roman" panose="02020603050405020304" pitchFamily="18" charset="0"/>
              </a:rPr>
              <a:t>Կարող եք  օգտագործել մարմնի բոլոր մասերը՝ ձեռք, ոտք, մատներ, գլուխ և այլն։</a:t>
            </a:r>
            <a:endParaRPr lang="en-US" sz="2000" kern="100" dirty="0">
              <a:effectLst/>
              <a:ea typeface="Calibri" panose="020F0502020204030204" pitchFamily="34" charset="0"/>
              <a:cs typeface="Times New Roman" panose="02020603050405020304" pitchFamily="18" charset="0"/>
            </a:endParaRPr>
          </a:p>
        </p:txBody>
      </p:sp>
      <p:sp>
        <p:nvSpPr>
          <p:cNvPr id="4" name="Rectangle 1">
            <a:extLst>
              <a:ext uri="{FF2B5EF4-FFF2-40B4-BE49-F238E27FC236}">
                <a16:creationId xmlns:a16="http://schemas.microsoft.com/office/drawing/2014/main" id="{4CAEAFDC-FFA4-4769-A06E-E770C6B0F1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2">
            <a:extLst>
              <a:ext uri="{FF2B5EF4-FFF2-40B4-BE49-F238E27FC236}">
                <a16:creationId xmlns:a16="http://schemas.microsoft.com/office/drawing/2014/main" id="{70541EF4-E486-406D-B243-F37AEBFCC7DE}"/>
              </a:ext>
            </a:extLst>
          </p:cNvPr>
          <p:cNvPicPr>
            <a:picLocks noChangeAspect="1"/>
          </p:cNvPicPr>
          <p:nvPr/>
        </p:nvPicPr>
        <p:blipFill>
          <a:blip r:embed="rId2"/>
          <a:srcRect/>
          <a:stretch>
            <a:fillRect/>
          </a:stretch>
        </p:blipFill>
        <p:spPr>
          <a:xfrm>
            <a:off x="432160" y="3959714"/>
            <a:ext cx="1503378" cy="1774298"/>
          </a:xfrm>
          <a:prstGeom prst="rect">
            <a:avLst/>
          </a:prstGeom>
        </p:spPr>
      </p:pic>
      <p:pic>
        <p:nvPicPr>
          <p:cNvPr id="6" name="Picture 3">
            <a:extLst>
              <a:ext uri="{FF2B5EF4-FFF2-40B4-BE49-F238E27FC236}">
                <a16:creationId xmlns:a16="http://schemas.microsoft.com/office/drawing/2014/main" id="{0DE98666-6781-463D-AD42-A356B5E1C5B6}"/>
              </a:ext>
            </a:extLst>
          </p:cNvPr>
          <p:cNvPicPr>
            <a:picLocks noChangeAspect="1"/>
          </p:cNvPicPr>
          <p:nvPr/>
        </p:nvPicPr>
        <p:blipFill>
          <a:blip r:embed="rId3"/>
          <a:srcRect/>
          <a:stretch>
            <a:fillRect/>
          </a:stretch>
        </p:blipFill>
        <p:spPr>
          <a:xfrm>
            <a:off x="9771148" y="3520440"/>
            <a:ext cx="2245835" cy="1867878"/>
          </a:xfrm>
          <a:prstGeom prst="rect">
            <a:avLst/>
          </a:prstGeom>
        </p:spPr>
      </p:pic>
      <p:pic>
        <p:nvPicPr>
          <p:cNvPr id="8" name="Picture 4">
            <a:extLst>
              <a:ext uri="{FF2B5EF4-FFF2-40B4-BE49-F238E27FC236}">
                <a16:creationId xmlns:a16="http://schemas.microsoft.com/office/drawing/2014/main" id="{842C98FB-AC3C-4477-B6C5-299D39EF2740}"/>
              </a:ext>
            </a:extLst>
          </p:cNvPr>
          <p:cNvPicPr>
            <a:picLocks noChangeAspect="1"/>
          </p:cNvPicPr>
          <p:nvPr/>
        </p:nvPicPr>
        <p:blipFill>
          <a:blip r:embed="rId4"/>
          <a:srcRect/>
          <a:stretch>
            <a:fillRect/>
          </a:stretch>
        </p:blipFill>
        <p:spPr>
          <a:xfrm>
            <a:off x="7702548" y="4047135"/>
            <a:ext cx="1597034" cy="1867878"/>
          </a:xfrm>
          <a:prstGeom prst="rect">
            <a:avLst/>
          </a:prstGeom>
        </p:spPr>
      </p:pic>
      <p:pic>
        <p:nvPicPr>
          <p:cNvPr id="9" name="Picture 9">
            <a:extLst>
              <a:ext uri="{FF2B5EF4-FFF2-40B4-BE49-F238E27FC236}">
                <a16:creationId xmlns:a16="http://schemas.microsoft.com/office/drawing/2014/main" id="{5D5ED069-40BF-4A19-9D2A-68A374832556}"/>
              </a:ext>
            </a:extLst>
          </p:cNvPr>
          <p:cNvPicPr>
            <a:picLocks noChangeAspect="1"/>
          </p:cNvPicPr>
          <p:nvPr/>
        </p:nvPicPr>
        <p:blipFill>
          <a:blip r:embed="rId5"/>
          <a:srcRect/>
          <a:stretch>
            <a:fillRect/>
          </a:stretch>
        </p:blipFill>
        <p:spPr>
          <a:xfrm>
            <a:off x="4864158" y="3905137"/>
            <a:ext cx="1961927" cy="1883452"/>
          </a:xfrm>
          <a:prstGeom prst="rect">
            <a:avLst/>
          </a:prstGeom>
        </p:spPr>
      </p:pic>
      <p:pic>
        <p:nvPicPr>
          <p:cNvPr id="10" name="Picture 6">
            <a:extLst>
              <a:ext uri="{FF2B5EF4-FFF2-40B4-BE49-F238E27FC236}">
                <a16:creationId xmlns:a16="http://schemas.microsoft.com/office/drawing/2014/main" id="{56E1E962-4D4C-45C7-90CA-AED4522EE337}"/>
              </a:ext>
            </a:extLst>
          </p:cNvPr>
          <p:cNvPicPr>
            <a:picLocks noChangeAspect="1"/>
          </p:cNvPicPr>
          <p:nvPr/>
        </p:nvPicPr>
        <p:blipFill>
          <a:blip r:embed="rId6"/>
          <a:srcRect/>
          <a:stretch>
            <a:fillRect/>
          </a:stretch>
        </p:blipFill>
        <p:spPr>
          <a:xfrm>
            <a:off x="2716717" y="4439401"/>
            <a:ext cx="1157593" cy="1714953"/>
          </a:xfrm>
          <a:prstGeom prst="rect">
            <a:avLst/>
          </a:prstGeom>
        </p:spPr>
      </p:pic>
      <p:pic>
        <p:nvPicPr>
          <p:cNvPr id="11" name="Picture 6">
            <a:extLst>
              <a:ext uri="{FF2B5EF4-FFF2-40B4-BE49-F238E27FC236}">
                <a16:creationId xmlns:a16="http://schemas.microsoft.com/office/drawing/2014/main" id="{1FB51275-D39C-4B2A-8CA0-6D5358E09E78}"/>
              </a:ext>
            </a:extLst>
          </p:cNvPr>
          <p:cNvPicPr>
            <a:picLocks noChangeAspect="1"/>
          </p:cNvPicPr>
          <p:nvPr/>
        </p:nvPicPr>
        <p:blipFill>
          <a:blip r:embed="rId7"/>
          <a:srcRect/>
          <a:stretch>
            <a:fillRect/>
          </a:stretch>
        </p:blipFill>
        <p:spPr>
          <a:xfrm>
            <a:off x="9771148" y="246303"/>
            <a:ext cx="757664" cy="704627"/>
          </a:xfrm>
          <a:prstGeom prst="rect">
            <a:avLst/>
          </a:prstGeom>
        </p:spPr>
      </p:pic>
      <p:sp>
        <p:nvSpPr>
          <p:cNvPr id="12" name="Rectangle 2">
            <a:extLst>
              <a:ext uri="{FF2B5EF4-FFF2-40B4-BE49-F238E27FC236}">
                <a16:creationId xmlns:a16="http://schemas.microsoft.com/office/drawing/2014/main" id="{95FCB950-47AF-4C12-97AB-6F22916906F6}"/>
              </a:ext>
            </a:extLst>
          </p:cNvPr>
          <p:cNvSpPr>
            <a:spLocks noChangeArrowheads="1"/>
          </p:cNvSpPr>
          <p:nvPr/>
        </p:nvSpPr>
        <p:spPr bwMode="auto">
          <a:xfrm>
            <a:off x="573933" y="-259267"/>
            <a:ext cx="7334655" cy="126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80880" rIns="91440" bIns="152352" numCol="1" anchor="ctr" anchorCtr="0" compatLnSpc="1">
            <a:prstTxWarp prst="textNoShape">
              <a:avLst/>
            </a:prstTxWarp>
            <a:spAutoFit/>
          </a:bodyPr>
          <a:lstStyle/>
          <a:p>
            <a:endParaRPr lang="en-US"/>
          </a:p>
        </p:txBody>
      </p:sp>
      <p:pic>
        <p:nvPicPr>
          <p:cNvPr id="1025" name="Picture 2011271414">
            <a:extLst>
              <a:ext uri="{FF2B5EF4-FFF2-40B4-BE49-F238E27FC236}">
                <a16:creationId xmlns:a16="http://schemas.microsoft.com/office/drawing/2014/main" id="{4AF22FE1-25DB-416E-8FED-50A748FAC9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46" y="467166"/>
            <a:ext cx="875488" cy="8355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0A2E81A0-BD31-4DF9-8C6D-AE1368E1470B}"/>
              </a:ext>
            </a:extLst>
          </p:cNvPr>
          <p:cNvSpPr>
            <a:spLocks noChangeArrowheads="1"/>
          </p:cNvSpPr>
          <p:nvPr/>
        </p:nvSpPr>
        <p:spPr bwMode="auto">
          <a:xfrm>
            <a:off x="3874310" y="209734"/>
            <a:ext cx="444338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hy-AM" altLang="en-US" sz="2400" b="1" i="0" u="none" strike="noStrike" cap="none" normalizeH="0" baseline="0" dirty="0">
                <a:ln>
                  <a:noFill/>
                </a:ln>
                <a:solidFill>
                  <a:schemeClr val="accent1">
                    <a:lumMod val="75000"/>
                  </a:schemeClr>
                </a:solidFill>
                <a:effectLst/>
                <a:latin typeface="GHEA Grapalat" panose="02000506050000020003" pitchFamily="50" charset="0"/>
                <a:ea typeface="Times New Roman" panose="02020603050405020304" pitchFamily="18" charset="0"/>
                <a:cs typeface="Times New Roman" panose="02020603050405020304" pitchFamily="18" charset="0"/>
              </a:rPr>
              <a:t>Ողջույնի վարժություն </a:t>
            </a:r>
          </a:p>
          <a:p>
            <a:pPr marL="0" marR="0" lvl="0" indent="0" algn="ctr" defTabSz="914400" rtl="0" eaLnBrk="0" fontAlgn="base" latinLnBrk="0" hangingPunct="0">
              <a:lnSpc>
                <a:spcPct val="150000"/>
              </a:lnSpc>
              <a:spcBef>
                <a:spcPct val="0"/>
              </a:spcBef>
              <a:spcAft>
                <a:spcPct val="0"/>
              </a:spcAft>
              <a:buClrTx/>
              <a:buSzTx/>
              <a:buFontTx/>
              <a:buNone/>
              <a:tabLst/>
            </a:pPr>
            <a:r>
              <a:rPr kumimoji="0" lang="hy-AM" altLang="en-US" sz="2400" b="1" i="0" u="none" strike="noStrike" cap="none" normalizeH="0" baseline="0" dirty="0">
                <a:ln>
                  <a:noFill/>
                </a:ln>
                <a:solidFill>
                  <a:schemeClr val="accent1">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a:t>
            </a:r>
            <a:r>
              <a:rPr kumimoji="0" lang="hy-AM" altLang="en-US" sz="2400" b="1" i="0" u="none" strike="noStrike" cap="none" normalizeH="0" baseline="0" dirty="0">
                <a:ln>
                  <a:noFill/>
                </a:ln>
                <a:solidFill>
                  <a:schemeClr val="accent1">
                    <a:lumMod val="75000"/>
                  </a:schemeClr>
                </a:solidFill>
                <a:effectLst/>
                <a:latin typeface="GHEA Grapalat" panose="02000506050000020003" pitchFamily="50" charset="0"/>
                <a:ea typeface="Times New Roman" panose="02020603050405020304" pitchFamily="18" charset="0"/>
                <a:cs typeface="Times New Roman" panose="02020603050405020304" pitchFamily="18" charset="0"/>
              </a:rPr>
              <a:t>Շարժում-անձնանուն</a:t>
            </a:r>
            <a:r>
              <a:rPr kumimoji="0" lang="hy-AM" altLang="en-US" sz="2400" b="1" i="0" u="none" strike="noStrike" cap="none" normalizeH="0" baseline="0" dirty="0">
                <a:ln>
                  <a:noFill/>
                </a:ln>
                <a:solidFill>
                  <a:schemeClr val="accent1">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kumimoji="0" lang="ru-RU" altLang="en-US" sz="2400" b="0" i="0" u="none" strike="noStrike" cap="none" normalizeH="0" baseline="0" dirty="0">
              <a:ln>
                <a:noFill/>
              </a:ln>
              <a:solidFill>
                <a:schemeClr val="accent1">
                  <a:lumMod val="75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en-US" sz="1800" b="0" i="0" u="none" strike="noStrike" cap="none" normalizeH="0" baseline="0" dirty="0">
              <a:ln>
                <a:noFill/>
              </a:ln>
              <a:solidFill>
                <a:schemeClr val="tx2">
                  <a:lumMod val="65000"/>
                  <a:lumOff val="35000"/>
                </a:schemeClr>
              </a:solidFill>
              <a:effectLst/>
              <a:latin typeface="Arial" panose="020B0604020202020204" pitchFamily="34" charset="0"/>
            </a:endParaRPr>
          </a:p>
        </p:txBody>
      </p:sp>
      <p:sp>
        <p:nvSpPr>
          <p:cNvPr id="14" name="TextBox 13">
            <a:extLst>
              <a:ext uri="{FF2B5EF4-FFF2-40B4-BE49-F238E27FC236}">
                <a16:creationId xmlns:a16="http://schemas.microsoft.com/office/drawing/2014/main" id="{AB0506FD-E7EC-4F94-9A8B-F0CC83C25BAF}"/>
              </a:ext>
            </a:extLst>
          </p:cNvPr>
          <p:cNvSpPr txBox="1"/>
          <p:nvPr/>
        </p:nvSpPr>
        <p:spPr>
          <a:xfrm>
            <a:off x="10894066" y="591638"/>
            <a:ext cx="1218906" cy="338554"/>
          </a:xfrm>
          <a:prstGeom prst="rect">
            <a:avLst/>
          </a:prstGeom>
          <a:noFill/>
        </p:spPr>
        <p:txBody>
          <a:bodyPr wrap="square" rtlCol="0">
            <a:spAutoFit/>
          </a:bodyPr>
          <a:lstStyle/>
          <a:p>
            <a:r>
              <a:rPr lang="hy-AM" sz="1600" b="1" dirty="0"/>
              <a:t>15 րոպե </a:t>
            </a:r>
            <a:endParaRPr lang="en-US" sz="1600" b="1" dirty="0"/>
          </a:p>
        </p:txBody>
      </p:sp>
      <p:sp>
        <p:nvSpPr>
          <p:cNvPr id="2" name="TextBox 1">
            <a:extLst>
              <a:ext uri="{FF2B5EF4-FFF2-40B4-BE49-F238E27FC236}">
                <a16:creationId xmlns:a16="http://schemas.microsoft.com/office/drawing/2014/main" id="{82AE475C-8D30-281A-D762-24A5B35D5A30}"/>
              </a:ext>
            </a:extLst>
          </p:cNvPr>
          <p:cNvSpPr txBox="1"/>
          <p:nvPr/>
        </p:nvSpPr>
        <p:spPr>
          <a:xfrm>
            <a:off x="10324626" y="981225"/>
            <a:ext cx="17686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Վարժություն </a:t>
            </a:r>
            <a:r>
              <a:rPr kumimoji="0" lang="en-US" sz="1600" b="1" i="0" u="none" strike="noStrike" kern="1200" cap="none" spc="0" normalizeH="0" baseline="0" noProof="0">
                <a:ln>
                  <a:noFill/>
                </a:ln>
                <a:solidFill>
                  <a:srgbClr val="2D2E2D"/>
                </a:solidFill>
                <a:effectLst/>
                <a:uLnTx/>
                <a:uFillTx/>
                <a:latin typeface="Arial"/>
                <a:ea typeface="+mn-ea"/>
                <a:cs typeface="+mn-cs"/>
              </a:rPr>
              <a:t>2</a:t>
            </a:r>
            <a:r>
              <a:rPr kumimoji="0" lang="hy-AM" sz="1600" b="1" i="0" u="none" strike="noStrike" kern="1200" cap="none" spc="0" normalizeH="0" baseline="0" noProof="0">
                <a:ln>
                  <a:noFill/>
                </a:ln>
                <a:solidFill>
                  <a:srgbClr val="2D2E2D"/>
                </a:solidFill>
                <a:effectLst/>
                <a:uLnTx/>
                <a:uFillTx/>
                <a:latin typeface="Arial"/>
                <a:ea typeface="+mn-ea"/>
                <a:cs typeface="+mn-cs"/>
              </a:rPr>
              <a:t>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34112223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4">
                <a:tint val="45000"/>
                <a:satMod val="400000"/>
              </a:schemeClr>
            </a:duotone>
          </a:blip>
          <a:srcRect/>
          <a:stretch>
            <a:fillRect/>
          </a:stretch>
        </p:blipFill>
        <p:spPr>
          <a:xfrm>
            <a:off x="9579032" y="214387"/>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762517" y="486475"/>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ea typeface="+mn-ea"/>
                <a:cs typeface="+mn-cs"/>
              </a:rPr>
              <a:t>20 րոպե </a:t>
            </a:r>
            <a:endParaRPr kumimoji="0" lang="en-US" sz="1600" b="1" i="0" u="none" strike="noStrike" kern="1200" cap="none" spc="0" normalizeH="0" baseline="0" noProof="0" dirty="0">
              <a:ln>
                <a:noFill/>
              </a:ln>
              <a:solidFill>
                <a:srgbClr val="2D2E2D"/>
              </a:solidFill>
              <a:effectLst/>
              <a:uLnTx/>
              <a:uFillTx/>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172128" y="919014"/>
            <a:ext cx="18740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1</a:t>
            </a:r>
            <a:r>
              <a:rPr kumimoji="0" lang="hy-AM" sz="1600" b="1" i="0" u="none" strike="noStrike" kern="1200" cap="none" spc="0" normalizeH="0" baseline="0" noProof="0" dirty="0">
                <a:ln>
                  <a:noFill/>
                </a:ln>
                <a:solidFill>
                  <a:srgbClr val="2D2E2D"/>
                </a:solidFill>
                <a:effectLst/>
                <a:uLnTx/>
                <a:uFillTx/>
                <a:latin typeface="Arial"/>
                <a:ea typeface="+mn-ea"/>
                <a:cs typeface="+mn-cs"/>
              </a:rPr>
              <a:t>5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16204"/>
          </a:xfrm>
          <a:prstGeom prst="rect">
            <a:avLst/>
          </a:prstGeom>
          <a:noFill/>
        </p:spPr>
        <p:txBody>
          <a:bodyPr wrap="square">
            <a:spAutoFit/>
          </a:bodyPr>
          <a:lstStyle/>
          <a:p>
            <a:pPr algn="ctr">
              <a:lnSpc>
                <a:spcPct val="115000"/>
              </a:lnSpc>
              <a:spcBef>
                <a:spcPts val="3000"/>
              </a:spcBef>
              <a:spcAft>
                <a:spcPts val="1200"/>
              </a:spcAft>
            </a:pPr>
            <a:r>
              <a:rPr lang="hy-AM" sz="2000" b="1" kern="100">
                <a:solidFill>
                  <a:srgbClr val="000000"/>
                </a:solidFill>
                <a:effectLst/>
                <a:ea typeface="Times New Roman" panose="02020603050405020304" pitchFamily="18" charset="0"/>
                <a:cs typeface="Arial" panose="020B0604020202020204" pitchFamily="34" charset="0"/>
              </a:rPr>
              <a:t>«Հույզերի և արձագանքների վիկտորինա»</a:t>
            </a:r>
            <a:endParaRPr kumimoji="0" lang="ru-RU" sz="2400" b="1" i="0" u="none" strike="noStrike" kern="100" cap="none" spc="0" normalizeH="0" baseline="0" noProof="0">
              <a:ln>
                <a:noFill/>
              </a:ln>
              <a:solidFill>
                <a:srgbClr val="1F3763"/>
              </a:solidFill>
              <a:effectLst/>
              <a:uLnTx/>
              <a:uFillTx/>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118338" cy="190821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hy-AM" sz="2000" b="1" i="1" kern="100" dirty="0">
                <a:solidFill>
                  <a:srgbClr val="F0BA34">
                    <a:lumMod val="75000"/>
                  </a:srgbClr>
                </a:solidFill>
                <a:latin typeface="Arial"/>
              </a:rPr>
              <a:t>7</a:t>
            </a:r>
            <a:r>
              <a:rPr kumimoji="0" lang="hy-AM" sz="2000" b="1" i="1" u="none" strike="noStrike" kern="100" cap="none" spc="0" normalizeH="0" baseline="0" noProof="0" dirty="0">
                <a:ln>
                  <a:noFill/>
                </a:ln>
                <a:solidFill>
                  <a:srgbClr val="F0BA34">
                    <a:lumMod val="75000"/>
                  </a:srgbClr>
                </a:solidFill>
                <a:effectLst/>
                <a:uLnTx/>
                <a:uFillTx/>
                <a:latin typeface="Arial"/>
                <a:ea typeface="+mn-ea"/>
                <a:cs typeface="+mn-cs"/>
              </a:rPr>
              <a:t>-12-րդ դասարաններ</a:t>
            </a:r>
            <a:endParaRPr kumimoji="0" lang="en-US" sz="2000" b="1" i="1" u="none" strike="noStrike" kern="1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rPr>
              <a:t>Մոդուլ 4․</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rPr>
              <a:t>Հանդիպում </a:t>
            </a:r>
            <a:r>
              <a:rPr lang="hy-AM" sz="2000" b="1" i="1" dirty="0">
                <a:solidFill>
                  <a:srgbClr val="F0BA34">
                    <a:lumMod val="75000"/>
                  </a:srgbClr>
                </a:solidFill>
                <a:latin typeface="Arial"/>
                <a:ea typeface="Calibri" panose="020F0502020204030204" pitchFamily="34" charset="0"/>
                <a:cs typeface="Times New Roman" panose="02020603050405020304" pitchFamily="18" charset="0"/>
              </a:rPr>
              <a:t>10</a:t>
            </a: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sz="2000" b="1" i="1" dirty="0">
                <a:solidFill>
                  <a:srgbClr val="F0BA34">
                    <a:lumMod val="75000"/>
                  </a:srgbClr>
                </a:solidFill>
                <a:latin typeface="Arial"/>
                <a:ea typeface="Calibri" panose="020F0502020204030204" pitchFamily="34" charset="0"/>
                <a:cs typeface="Cambria Math" panose="02040503050406030204" pitchFamily="18" charset="0"/>
              </a:rPr>
              <a:t>«Իմ արձագանքը կոնֆլիկտին»</a:t>
            </a:r>
            <a:endPar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17261" y="2474144"/>
            <a:ext cx="4860417" cy="2883738"/>
          </a:xfrm>
          <a:prstGeom prst="rect">
            <a:avLst/>
          </a:prstGeom>
          <a:noFill/>
        </p:spPr>
        <p:txBody>
          <a:bodyPr wrap="square" rtlCol="0">
            <a:spAutoFit/>
          </a:bodyPr>
          <a:lstStyle/>
          <a:p>
            <a:pPr algn="just">
              <a:lnSpc>
                <a:spcPct val="115000"/>
              </a:lnSpc>
              <a:spcAft>
                <a:spcPts val="600"/>
              </a:spcAft>
            </a:pPr>
            <a:r>
              <a:rPr kumimoji="0" lang="hy-AM" sz="2000" b="1" i="0" u="none" strike="noStrike" kern="1200" cap="none" spc="0" normalizeH="0" baseline="0" noProof="0">
                <a:ln>
                  <a:noFill/>
                </a:ln>
                <a:solidFill>
                  <a:srgbClr val="2D2E2D"/>
                </a:solidFill>
                <a:effectLst/>
                <a:uLnTx/>
                <a:uFillTx/>
                <a:latin typeface="Arial"/>
                <a:ea typeface="+mn-ea"/>
                <a:cs typeface="+mn-cs"/>
              </a:rPr>
              <a:t>Հրահանգ՝ </a:t>
            </a:r>
          </a:p>
          <a:p>
            <a:pPr marL="285750" indent="-285750" algn="just">
              <a:lnSpc>
                <a:spcPct val="115000"/>
              </a:lnSpc>
              <a:spcAft>
                <a:spcPts val="600"/>
              </a:spcAft>
              <a:buFont typeface="Wingdings" panose="05000000000000000000" pitchFamily="2" charset="2"/>
              <a:buChar char="§"/>
            </a:pPr>
            <a:r>
              <a:rPr lang="hy-AM" sz="1800">
                <a:effectLst/>
                <a:latin typeface="GHEA Grapalat" panose="02000506050000020003" pitchFamily="50" charset="0"/>
                <a:ea typeface="Calibri" panose="020F0502020204030204" pitchFamily="34" charset="0"/>
                <a:cs typeface="Times New Roman" panose="02020603050405020304" pitchFamily="18" charset="0"/>
              </a:rPr>
              <a:t>ընտրեք այնպիսի պատասխան, որը լավագույնս ցույց կտա ձեր գործողությունը նման իրավիճակում և մոտեցեք ձեր նախընտրած պատասխան</a:t>
            </a: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ի տառով պաստառին:</a:t>
            </a:r>
          </a:p>
          <a:p>
            <a:pPr marL="285750" indent="-285750" algn="just">
              <a:lnSpc>
                <a:spcPct val="115000"/>
              </a:lnSpc>
              <a:spcAft>
                <a:spcPts val="600"/>
              </a:spcAft>
              <a:buFont typeface="Wingdings" panose="05000000000000000000" pitchFamily="2" charset="2"/>
              <a:buChar char="§"/>
            </a:pPr>
            <a:r>
              <a:rPr lang="hy-AM" kern="100">
                <a:latin typeface="GHEA Grapalat" panose="02000506050000020003" pitchFamily="50" charset="0"/>
                <a:ea typeface="Calibri" panose="020F0502020204030204" pitchFamily="34" charset="0"/>
                <a:cs typeface="Times New Roman" panose="02020603050405020304" pitchFamily="18" charset="0"/>
              </a:rPr>
              <a:t>Մեկնաբանեք ձեր պատասխանը</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15000"/>
              </a:lnSpc>
              <a:spcBef>
                <a:spcPts val="0"/>
              </a:spcBef>
              <a:spcAft>
                <a:spcPts val="600"/>
              </a:spcAft>
              <a:buClrTx/>
              <a:buSzTx/>
              <a:tabLst/>
              <a:defRPr/>
            </a:pPr>
            <a:r>
              <a:rPr lang="hy-AM" sz="1800">
                <a:effectLst/>
                <a:latin typeface="GHEA Grapalat" panose="02000506050000020003" pitchFamily="50" charset="0"/>
                <a:ea typeface="Calibri" panose="020F0502020204030204" pitchFamily="34" charset="0"/>
                <a:cs typeface="Times New Roman" panose="02020603050405020304" pitchFamily="18" charset="0"/>
              </a:rPr>
              <a:t> </a:t>
            </a:r>
            <a:endParaRPr kumimoji="0" lang="ru-RU" sz="20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EAC208D3-D91F-CEFB-7F51-1DF64862F463}"/>
              </a:ext>
            </a:extLst>
          </p:cNvPr>
          <p:cNvPicPr>
            <a:picLocks noChangeAspect="1"/>
          </p:cNvPicPr>
          <p:nvPr/>
        </p:nvPicPr>
        <p:blipFill>
          <a:blip r:embed="rId4"/>
          <a:stretch>
            <a:fillRect/>
          </a:stretch>
        </p:blipFill>
        <p:spPr>
          <a:xfrm>
            <a:off x="6473687" y="3193663"/>
            <a:ext cx="4761389" cy="1694835"/>
          </a:xfrm>
          <a:prstGeom prst="rect">
            <a:avLst/>
          </a:prstGeom>
        </p:spPr>
      </p:pic>
    </p:spTree>
    <p:extLst>
      <p:ext uri="{BB962C8B-B14F-4D97-AF65-F5344CB8AC3E}">
        <p14:creationId xmlns:p14="http://schemas.microsoft.com/office/powerpoint/2010/main" val="3782167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4">
                <a:tint val="45000"/>
                <a:satMod val="400000"/>
              </a:schemeClr>
            </a:duotone>
          </a:blip>
          <a:srcRect/>
          <a:stretch>
            <a:fillRect/>
          </a:stretch>
        </p:blipFill>
        <p:spPr>
          <a:xfrm>
            <a:off x="9579032" y="214387"/>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762517" y="486475"/>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1">
                <a:solidFill>
                  <a:srgbClr val="2D2E2D"/>
                </a:solidFill>
                <a:latin typeface="Arial"/>
              </a:rPr>
              <a:t>1</a:t>
            </a:r>
            <a:r>
              <a:rPr kumimoji="0" lang="hy-AM" sz="1800" b="1" i="0" u="none" strike="noStrike" kern="1200" cap="none" spc="0" normalizeH="0" baseline="0" noProof="0">
                <a:ln>
                  <a:noFill/>
                </a:ln>
                <a:solidFill>
                  <a:srgbClr val="2D2E2D"/>
                </a:solidFill>
                <a:effectLst/>
                <a:uLnTx/>
                <a:uFillTx/>
                <a:latin typeface="Arial"/>
                <a:ea typeface="+mn-ea"/>
                <a:cs typeface="+mn-cs"/>
              </a:rPr>
              <a:t>0</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237305" y="958571"/>
            <a:ext cx="18740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1</a:t>
            </a:r>
            <a:r>
              <a:rPr kumimoji="0" lang="hy-AM" sz="1600" b="1" i="0" u="none" strike="noStrike" kern="1200" cap="none" spc="0" normalizeH="0" baseline="0" noProof="0" dirty="0">
                <a:ln>
                  <a:noFill/>
                </a:ln>
                <a:solidFill>
                  <a:srgbClr val="2D2E2D"/>
                </a:solidFill>
                <a:effectLst/>
                <a:uLnTx/>
                <a:uFillTx/>
                <a:latin typeface="Arial"/>
                <a:ea typeface="+mn-ea"/>
                <a:cs typeface="+mn-cs"/>
              </a:rPr>
              <a:t>6</a:t>
            </a: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80901"/>
          </a:xfrm>
          <a:prstGeom prst="rect">
            <a:avLst/>
          </a:prstGeom>
          <a:noFill/>
        </p:spPr>
        <p:txBody>
          <a:bodyPr wrap="square">
            <a:spAutoFit/>
          </a:bodyPr>
          <a:lstStyle/>
          <a:p>
            <a:pPr marL="0" marR="0" lvl="0" indent="0" algn="ctr" defTabSz="914400" rtl="0" eaLnBrk="1" fontAlgn="auto" latinLnBrk="0" hangingPunct="1">
              <a:lnSpc>
                <a:spcPct val="115000"/>
              </a:lnSpc>
              <a:spcBef>
                <a:spcPts val="3000"/>
              </a:spcBef>
              <a:spcAft>
                <a:spcPts val="1200"/>
              </a:spcAft>
              <a:buClrTx/>
              <a:buSzTx/>
              <a:buFontTx/>
              <a:buNone/>
              <a:tabLst/>
              <a:defRPr/>
            </a:pPr>
            <a:r>
              <a:rPr kumimoji="0" lang="hy-AM" sz="2400" b="1" i="0" u="none" strike="noStrike" kern="100" cap="none" spc="0" normalizeH="0" baseline="0" noProof="0" dirty="0">
                <a:ln>
                  <a:noFill/>
                </a:ln>
                <a:solidFill>
                  <a:srgbClr val="000000"/>
                </a:solidFill>
                <a:effectLst/>
                <a:uLnTx/>
                <a:uFillTx/>
                <a:ea typeface="Times New Roman" panose="02020603050405020304" pitchFamily="18" charset="0"/>
                <a:cs typeface="Arial" panose="020B0604020202020204" pitchFamily="34" charset="0"/>
              </a:rPr>
              <a:t>«</a:t>
            </a:r>
            <a:r>
              <a:rPr lang="hy-AM" sz="2400" b="1" dirty="0">
                <a:solidFill>
                  <a:schemeClr val="tx2"/>
                </a:solidFill>
                <a:effectLst/>
                <a:ea typeface="Calibri" panose="020F0502020204030204" pitchFamily="34" charset="0"/>
                <a:cs typeface="Arial" panose="020B0604020202020204" pitchFamily="34" charset="0"/>
              </a:rPr>
              <a:t>Աշխատենք միասին</a:t>
            </a:r>
            <a:r>
              <a:rPr kumimoji="0" lang="hy-AM" sz="2400" b="1" i="0" u="none" strike="noStrike" kern="100" cap="none" spc="0" normalizeH="0" baseline="0" noProof="0" dirty="0">
                <a:ln>
                  <a:noFill/>
                </a:ln>
                <a:solidFill>
                  <a:srgbClr val="000000"/>
                </a:solidFill>
                <a:effectLst/>
                <a:uLnTx/>
                <a:uFillTx/>
                <a:ea typeface="Times New Roman" panose="02020603050405020304" pitchFamily="18" charset="0"/>
                <a:cs typeface="Arial" panose="020B0604020202020204" pitchFamily="34" charset="0"/>
              </a:rPr>
              <a:t>»</a:t>
            </a:r>
            <a:endParaRPr kumimoji="0" lang="ru-RU" sz="2400" b="1" i="0" u="none" strike="noStrike" kern="100" cap="none" spc="0" normalizeH="0" baseline="0" noProof="0" dirty="0">
              <a:ln>
                <a:noFill/>
              </a:ln>
              <a:solidFill>
                <a:srgbClr val="1F3763"/>
              </a:solidFill>
              <a:effectLst/>
              <a:uLnTx/>
              <a:uFillTx/>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851868" cy="2215991"/>
          </a:xfrm>
          <a:prstGeom prst="rect">
            <a:avLst/>
          </a:prstGeom>
          <a:noFill/>
        </p:spPr>
        <p:txBody>
          <a:bodyPr wrap="square">
            <a:spAutoFit/>
          </a:bodyPr>
          <a:lstStyle/>
          <a:p>
            <a:pPr>
              <a:defRPr/>
            </a:pPr>
            <a:r>
              <a:rPr lang="hy-AM" sz="2000" b="1" i="1" dirty="0">
                <a:solidFill>
                  <a:srgbClr val="F0BA34">
                    <a:lumMod val="75000"/>
                  </a:srgbClr>
                </a:solidFill>
                <a:latin typeface="Arial"/>
                <a:ea typeface="Calibri" panose="020F0502020204030204" pitchFamily="34" charset="0"/>
                <a:cs typeface="Times New Roman" panose="02020603050405020304" pitchFamily="18" charset="0"/>
              </a:rPr>
              <a:t>1-6-րդ դասարաններ</a:t>
            </a:r>
          </a:p>
          <a:p>
            <a:pPr>
              <a:defRPr/>
            </a:pPr>
            <a:r>
              <a:rPr lang="hy-AM" sz="2000" b="1" i="1" dirty="0">
                <a:solidFill>
                  <a:srgbClr val="F0BA34">
                    <a:lumMod val="75000"/>
                  </a:srgbClr>
                </a:solidFill>
                <a:latin typeface="Arial"/>
                <a:ea typeface="Calibri" panose="020F0502020204030204" pitchFamily="34" charset="0"/>
                <a:cs typeface="Times New Roman" panose="02020603050405020304" pitchFamily="18" charset="0"/>
              </a:rPr>
              <a:t>7-12-րդ դասարաններ</a:t>
            </a:r>
            <a:endParaRPr lang="en-US" sz="2000" b="1" i="1" dirty="0">
              <a:solidFill>
                <a:srgbClr val="F0BA34">
                  <a:lumMod val="75000"/>
                </a:srgbClr>
              </a:solidFill>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rPr>
              <a:t>Մոդուլ 4․</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rPr>
              <a:t>Հանդիպում </a:t>
            </a:r>
            <a:r>
              <a:rPr lang="hy-AM" sz="2000" b="1" i="1" dirty="0">
                <a:solidFill>
                  <a:srgbClr val="F0BA34">
                    <a:lumMod val="75000"/>
                  </a:srgbClr>
                </a:solidFill>
                <a:latin typeface="Arial"/>
                <a:ea typeface="Calibri" panose="020F0502020204030204" pitchFamily="34" charset="0"/>
                <a:cs typeface="Times New Roman" panose="02020603050405020304" pitchFamily="18" charset="0"/>
              </a:rPr>
              <a:t>11</a:t>
            </a: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sz="2000" b="1" i="1" dirty="0">
                <a:solidFill>
                  <a:srgbClr val="F0BA34">
                    <a:lumMod val="75000"/>
                  </a:srgbClr>
                </a:solidFill>
                <a:latin typeface="Arial"/>
                <a:ea typeface="Calibri" panose="020F0502020204030204" pitchFamily="34" charset="0"/>
                <a:cs typeface="Cambria Math" panose="02040503050406030204" pitchFamily="18" charset="0"/>
              </a:rPr>
              <a:t>«Ինչպես լուծել կոնֆլիկտները»</a:t>
            </a:r>
            <a:endPar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288053" y="2257842"/>
            <a:ext cx="6003417" cy="363304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p>
          <a:p>
            <a:pPr marL="342900" indent="-342900" algn="just">
              <a:lnSpc>
                <a:spcPct val="115000"/>
              </a:lnSpc>
              <a:spcAft>
                <a:spcPts val="600"/>
              </a:spcAft>
              <a:buClr>
                <a:srgbClr val="00B0F0"/>
              </a:buClr>
              <a:buFont typeface="GHEA Grapalat" panose="02000506050000020003" pitchFamily="50" charset="0"/>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կազմեք զույգեր, կանգնեք դեմ դիմաց, մոտավորապես նույն հեռավորության վրա, որքան մատիտների երկարությունն է: Մատիտի մի ծայրը դնել առաջին մասնակցի աջ ձեռքի ցուցամատին, իսկ մյուս ծայրը՝ երկրորդի ձախ ձեռքի ցուցամատին:</a:t>
            </a:r>
          </a:p>
          <a:p>
            <a:pPr marL="342900" indent="-342900" algn="just">
              <a:lnSpc>
                <a:spcPct val="115000"/>
              </a:lnSpc>
              <a:spcAft>
                <a:spcPts val="600"/>
              </a:spcAft>
              <a:buClr>
                <a:srgbClr val="00B0F0"/>
              </a:buClr>
              <a:buFont typeface="GHEA Grapalat" panose="02000506050000020003" pitchFamily="50" charset="0"/>
              <a:buAutoNum type="arabicPeriod"/>
            </a:pPr>
            <a:r>
              <a:rPr lang="hy-AM" dirty="0">
                <a:latin typeface="GHEA Grapalat" panose="02000506050000020003" pitchFamily="50" charset="0"/>
                <a:ea typeface="Calibri" panose="020F0502020204030204" pitchFamily="34" charset="0"/>
                <a:cs typeface="Times New Roman" panose="02020603050405020304" pitchFamily="18" charset="0"/>
              </a:rPr>
              <a:t>Փ</a:t>
            </a:r>
            <a:r>
              <a:rPr lang="hy-AM" sz="1800" dirty="0">
                <a:effectLst/>
                <a:latin typeface="GHEA Grapalat" panose="02000506050000020003" pitchFamily="50" charset="0"/>
                <a:ea typeface="Calibri" panose="020F0502020204030204" pitchFamily="34" charset="0"/>
                <a:cs typeface="Times New Roman" panose="02020603050405020304" pitchFamily="18" charset="0"/>
              </a:rPr>
              <a:t>որձեք մի քանի քայլ անել դեպի ձախ կամ աջ՝ պահելով մատիտները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GHEA Grapalat" panose="02000506050000020003" pitchFamily="50" charset="0"/>
              <a:buAutoNum type="arabicPeriod"/>
            </a:pP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Little Kids Holding Pencil on White Background Stock Vector - Illustration  of activity, learning: 61673388">
            <a:extLst>
              <a:ext uri="{FF2B5EF4-FFF2-40B4-BE49-F238E27FC236}">
                <a16:creationId xmlns:a16="http://schemas.microsoft.com/office/drawing/2014/main" id="{24B97A9A-57EB-0215-D4F5-6BFCAC79DB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053" y="2961165"/>
            <a:ext cx="4397432" cy="279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24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4">
                <a:tint val="45000"/>
                <a:satMod val="400000"/>
              </a:schemeClr>
            </a:duotone>
          </a:blip>
          <a:srcRect/>
          <a:stretch>
            <a:fillRect/>
          </a:stretch>
        </p:blipFill>
        <p:spPr>
          <a:xfrm>
            <a:off x="9469701" y="162172"/>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762517" y="486475"/>
            <a:ext cx="12189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a:ln>
                  <a:noFill/>
                </a:ln>
                <a:solidFill>
                  <a:srgbClr val="2D2E2D"/>
                </a:solidFill>
                <a:effectLst/>
                <a:uLnTx/>
                <a:uFillTx/>
                <a:latin typeface="Arial"/>
                <a:ea typeface="+mn-ea"/>
                <a:cs typeface="+mn-cs"/>
              </a:rPr>
              <a:t>1</a:t>
            </a:r>
            <a:r>
              <a:rPr kumimoji="0" lang="hy-AM" sz="1800" b="1" i="0" u="none" strike="noStrike" kern="1200" cap="none" spc="0" normalizeH="0" baseline="0" noProof="0">
                <a:ln>
                  <a:noFill/>
                </a:ln>
                <a:solidFill>
                  <a:srgbClr val="2D2E2D"/>
                </a:solidFill>
                <a:effectLst/>
                <a:uLnTx/>
                <a:uFillTx/>
                <a:latin typeface="Arial"/>
                <a:ea typeface="+mn-ea"/>
                <a:cs typeface="+mn-cs"/>
              </a:rPr>
              <a:t>5</a:t>
            </a:r>
            <a:r>
              <a:rPr kumimoji="0" lang="hy-AM" sz="1600" b="1" i="0" u="none" strike="noStrike" kern="1200" cap="none" spc="0" normalizeH="0" baseline="0" noProof="0">
                <a:ln>
                  <a:noFill/>
                </a:ln>
                <a:solidFill>
                  <a:srgbClr val="2D2E2D"/>
                </a:solidFill>
                <a:effectLst/>
                <a:uLnTx/>
                <a:uFillTx/>
                <a:latin typeface="Arial"/>
                <a:ea typeface="+mn-ea"/>
                <a:cs typeface="+mn-cs"/>
              </a:rPr>
              <a:t>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039351" y="919014"/>
            <a:ext cx="20914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dirty="0">
                <a:ln>
                  <a:noFill/>
                </a:ln>
                <a:solidFill>
                  <a:srgbClr val="2D2E2D"/>
                </a:solidFill>
                <a:effectLst/>
                <a:uLnTx/>
                <a:uFillTx/>
                <a:latin typeface="Arial"/>
                <a:ea typeface="+mn-ea"/>
                <a:cs typeface="+mn-cs"/>
              </a:rPr>
              <a:t>1</a:t>
            </a:r>
            <a:r>
              <a:rPr kumimoji="0" lang="hy-AM" sz="1600" b="1" i="0" u="none" strike="noStrike" kern="1200" cap="none" spc="0" normalizeH="0" baseline="0" noProof="0" dirty="0">
                <a:ln>
                  <a:noFill/>
                </a:ln>
                <a:solidFill>
                  <a:srgbClr val="2D2E2D"/>
                </a:solidFill>
                <a:effectLst/>
                <a:uLnTx/>
                <a:uFillTx/>
                <a:latin typeface="Arial"/>
                <a:ea typeface="+mn-ea"/>
                <a:cs typeface="+mn-cs"/>
              </a:rPr>
              <a:t>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dirty="0">
                <a:ln>
                  <a:noFill/>
                </a:ln>
                <a:solidFill>
                  <a:srgbClr val="2D2E2D"/>
                </a:solidFill>
                <a:effectLst/>
                <a:uLnTx/>
                <a:uFillTx/>
                <a:latin typeface="Arial"/>
                <a:ea typeface="+mn-ea"/>
                <a:cs typeface="+mn-cs"/>
              </a:rPr>
              <a:t>Բաշխվող նյութ 6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038789" y="805243"/>
            <a:ext cx="6114422" cy="416204"/>
          </a:xfrm>
          <a:prstGeom prst="rect">
            <a:avLst/>
          </a:prstGeom>
          <a:noFill/>
        </p:spPr>
        <p:txBody>
          <a:bodyPr wrap="square">
            <a:spAutoFit/>
          </a:bodyPr>
          <a:lstStyle/>
          <a:p>
            <a:pPr marL="0" marR="0" lvl="0" indent="0" algn="ctr" defTabSz="914400" rtl="0" eaLnBrk="1" fontAlgn="auto" latinLnBrk="0" hangingPunct="1">
              <a:lnSpc>
                <a:spcPct val="115000"/>
              </a:lnSpc>
              <a:spcBef>
                <a:spcPts val="3000"/>
              </a:spcBef>
              <a:spcAft>
                <a:spcPts val="1200"/>
              </a:spcAft>
              <a:buClrTx/>
              <a:buSzTx/>
              <a:buFontTx/>
              <a:buNone/>
              <a:tabLst/>
              <a:defRPr/>
            </a:pPr>
            <a:r>
              <a:rPr kumimoji="0" lang="hy-AM" sz="2000" b="1" i="0" u="none" strike="noStrike" kern="1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«Կոնֆլիկտ և խաղաղություն»</a:t>
            </a:r>
            <a:endParaRPr kumimoji="0" lang="ru-RU" sz="2000" b="1" i="0" u="none" strike="noStrike" kern="100" cap="none" spc="0" normalizeH="0" baseline="0" noProof="0" dirty="0">
              <a:ln>
                <a:noFill/>
              </a:ln>
              <a:solidFill>
                <a:srgbClr val="1F3763"/>
              </a:solidFill>
              <a:effectLst/>
              <a:uLnTx/>
              <a:uFillTx/>
              <a:latin typeface="Arial"/>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88053" y="41851"/>
            <a:ext cx="3118338" cy="190821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rgbClr val="F0BA34">
                    <a:lumMod val="75000"/>
                  </a:srgbClr>
                </a:solidFill>
                <a:effectLst/>
                <a:uLnTx/>
                <a:uFillTx/>
                <a:latin typeface="Arial"/>
                <a:ea typeface="+mn-ea"/>
                <a:cs typeface="+mn-cs"/>
              </a:rPr>
              <a:t>7-12-րդ դասարաններ</a:t>
            </a:r>
            <a:endParaRPr kumimoji="0" lang="en-US" sz="2000" b="1" i="1" u="none" strike="noStrike" kern="1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rPr>
              <a:t>Մոդուլ 4․</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Times New Roman" panose="02020603050405020304" pitchFamily="18" charset="0"/>
              </a:rPr>
              <a:t>Հանդիպում 11</a:t>
            </a:r>
            <a:r>
              <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rPr>
              <a:t>․</a:t>
            </a:r>
            <a:endParaRPr kumimoji="0" lang="en-US"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spcBef>
                <a:spcPts val="0"/>
              </a:spcBef>
              <a:spcAft>
                <a:spcPts val="0"/>
              </a:spcAft>
              <a:buClrTx/>
              <a:buSzTx/>
              <a:buFontTx/>
              <a:buNone/>
              <a:tabLst/>
              <a:defRPr/>
            </a:pPr>
            <a:r>
              <a:rPr lang="hy-AM" sz="2000" b="1" i="1" dirty="0">
                <a:solidFill>
                  <a:srgbClr val="F0BA34">
                    <a:lumMod val="75000"/>
                  </a:srgbClr>
                </a:solidFill>
                <a:latin typeface="Arial"/>
                <a:ea typeface="Calibri" panose="020F0502020204030204" pitchFamily="34" charset="0"/>
                <a:cs typeface="Cambria Math" panose="02040503050406030204" pitchFamily="18" charset="0"/>
              </a:rPr>
              <a:t>«Ինչպես լուծել կոնֆլիկտները»</a:t>
            </a:r>
            <a:endParaRPr kumimoji="0" lang="hy-AM" sz="2000" b="1" i="1" u="none" strike="noStrike" kern="1200" cap="none" spc="0" normalizeH="0" baseline="0" noProof="0" dirty="0">
              <a:ln>
                <a:noFill/>
              </a:ln>
              <a:solidFill>
                <a:srgbClr val="F0BA34">
                  <a:lumMod val="75000"/>
                </a:srgb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34645" y="2775923"/>
            <a:ext cx="5029382" cy="355860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 </a:t>
            </a:r>
            <a:endParaRPr kumimoji="0" lang="ru-RU" sz="2000" b="1" i="0" u="none" strike="noStrike" kern="1200" cap="none" spc="0" normalizeH="0" baseline="0" noProof="0" dirty="0">
              <a:ln>
                <a:noFill/>
              </a:ln>
              <a:solidFill>
                <a:srgbClr val="2D2E2D"/>
              </a:solidFill>
              <a:effectLst/>
              <a:uLnTx/>
              <a:uFillTx/>
              <a:latin typeface="Arial"/>
              <a:ea typeface="+mn-ea"/>
              <a:cs typeface="+mn-cs"/>
            </a:endParaRPr>
          </a:p>
          <a:p>
            <a:pPr marL="0" marR="0" lvl="0" indent="0" algn="just" defTabSz="914400" rtl="0" eaLnBrk="1" fontAlgn="auto" latinLnBrk="0" hangingPunct="1">
              <a:lnSpc>
                <a:spcPct val="150000"/>
              </a:lnSpc>
              <a:spcBef>
                <a:spcPts val="0"/>
              </a:spcBef>
              <a:spcAft>
                <a:spcPts val="600"/>
              </a:spcAft>
              <a:buClr>
                <a:srgbClr val="00B0F0"/>
              </a:buClr>
              <a:buSzTx/>
              <a:buFontTx/>
              <a:buNone/>
              <a:tabLst/>
              <a:defRPr/>
            </a:pPr>
            <a:endParaRPr kumimoji="0" lang="hy-AM" sz="2000" b="1" i="0" u="none" strike="noStrike" kern="1200" cap="none" spc="0" normalizeH="0" baseline="0" noProof="0" dirty="0">
              <a:ln>
                <a:noFill/>
              </a:ln>
              <a:solidFill>
                <a:srgbClr val="2D2E2D"/>
              </a:solidFill>
              <a:effectLst/>
              <a:uLnTx/>
              <a:uFillTx/>
              <a:latin typeface="Arial"/>
              <a:ea typeface="+mn-ea"/>
              <a:cs typeface="+mn-cs"/>
            </a:endParaRPr>
          </a:p>
          <a:p>
            <a:pPr marL="285750" marR="0" lvl="0" indent="-28575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hy-AM" sz="1800" b="0" i="0" u="none" strike="noStrike" kern="1200" cap="none" spc="0" normalizeH="0" baseline="0" noProof="0" dirty="0">
                <a:ln>
                  <a:noFill/>
                </a:ln>
                <a:solidFill>
                  <a:srgbClr val="2D2E2D"/>
                </a:solidFill>
                <a:effectLst/>
                <a:uLnTx/>
                <a:uFillTx/>
                <a:latin typeface="GHEA Grapalat" panose="02000506050000020003" pitchFamily="50" charset="0"/>
                <a:ea typeface="Calibri" panose="020F0502020204030204" pitchFamily="34" charset="0"/>
                <a:cs typeface="Times New Roman" panose="02020603050405020304" pitchFamily="18" charset="0"/>
              </a:rPr>
              <a:t>լրացրեք «Ինչպես եմ ես արձագանքում կոնֆլիկտներին» հարցաթերթերը:</a:t>
            </a:r>
          </a:p>
          <a:p>
            <a:pPr marL="285750" marR="0" lvl="0" indent="-28575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hy-AM" sz="1800" b="0" i="0" u="none" strike="noStrike" kern="1200" cap="none" spc="0" normalizeH="0" baseline="0" noProof="0" dirty="0">
                <a:ln>
                  <a:noFill/>
                </a:ln>
                <a:solidFill>
                  <a:srgbClr val="2D2E2D"/>
                </a:solidFill>
                <a:effectLst/>
                <a:uLnTx/>
                <a:uFillTx/>
                <a:latin typeface="GHEA Grapalat" panose="02000506050000020003" pitchFamily="50" charset="0"/>
                <a:ea typeface="Calibri" panose="020F0502020204030204" pitchFamily="34" charset="0"/>
                <a:cs typeface="Times New Roman" panose="02020603050405020304" pitchFamily="18" charset="0"/>
              </a:rPr>
              <a:t>Խմբի ներսում քննարկեք պատասխանները, որոնք դուք առավել հաճախ եք օգտագործել: Կիսվեք ձեր եզրակացություններով ամբողջ խմբի հետ:</a:t>
            </a:r>
          </a:p>
          <a:p>
            <a:pPr marL="342900" marR="0" lvl="0" indent="-342900" algn="just" defTabSz="914400" rtl="0" eaLnBrk="1" fontAlgn="auto" latinLnBrk="0" hangingPunct="1">
              <a:lnSpc>
                <a:spcPct val="115000"/>
              </a:lnSpc>
              <a:spcBef>
                <a:spcPts val="0"/>
              </a:spcBef>
              <a:spcAft>
                <a:spcPts val="600"/>
              </a:spcAft>
              <a:buClrTx/>
              <a:buSzTx/>
              <a:buFont typeface="Symbol" panose="05050102010706020507" pitchFamily="18" charset="2"/>
              <a:buChar char=""/>
              <a:tabLst/>
              <a:defRPr/>
            </a:pPr>
            <a:endParaRPr kumimoji="0" lang="ru-RU" sz="2000" b="0" i="0" u="none" strike="noStrike" kern="1200" cap="none" spc="0" normalizeH="0" baseline="0" noProof="0" dirty="0">
              <a:ln>
                <a:noFill/>
              </a:ln>
              <a:solidFill>
                <a:srgbClr val="2D2E2D"/>
              </a:solidFill>
              <a:effectLst/>
              <a:uLnTx/>
              <a:uFillTx/>
              <a:latin typeface="Arial"/>
              <a:ea typeface="Calibri" panose="020F0502020204030204" pitchFamily="34" charset="0"/>
              <a:cs typeface="Times New Roman" panose="02020603050405020304" pitchFamily="18" charset="0"/>
            </a:endParaRPr>
          </a:p>
        </p:txBody>
      </p:sp>
      <p:pic>
        <p:nvPicPr>
          <p:cNvPr id="2050" name="Picture 2" descr="Как решать школьные конфликты? — журнал | «Освіторія»">
            <a:extLst>
              <a:ext uri="{FF2B5EF4-FFF2-40B4-BE49-F238E27FC236}">
                <a16:creationId xmlns:a16="http://schemas.microsoft.com/office/drawing/2014/main" id="{AB113EC4-AA7F-48F0-811A-003A1A2B87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015242" y="3637719"/>
            <a:ext cx="4278352" cy="225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561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3152" y="235602"/>
            <a:ext cx="3657600" cy="2197100"/>
          </a:xfrm>
        </p:spPr>
        <p:txBody>
          <a:bodyPr>
            <a:normAutofit/>
          </a:bodyPr>
          <a:lstStyle/>
          <a:p>
            <a:pPr algn="ctr"/>
            <a:r>
              <a:rPr lang="hy-AM" sz="4000" dirty="0"/>
              <a:t>ՄՈԴՈՒԼ 5</a:t>
            </a:r>
            <a:endParaRPr lang="en-US" sz="4000" dirty="0"/>
          </a:p>
        </p:txBody>
      </p:sp>
      <p:sp>
        <p:nvSpPr>
          <p:cNvPr id="7" name="Text Placeholder 4">
            <a:extLst>
              <a:ext uri="{FF2B5EF4-FFF2-40B4-BE49-F238E27FC236}">
                <a16:creationId xmlns:a16="http://schemas.microsoft.com/office/drawing/2014/main" id="{D20A557B-C99C-442F-A45C-3285ABD0411F}"/>
              </a:ext>
            </a:extLst>
          </p:cNvPr>
          <p:cNvSpPr>
            <a:spLocks noGrp="1"/>
          </p:cNvSpPr>
          <p:nvPr>
            <p:ph type="body" sz="half" idx="2"/>
          </p:nvPr>
        </p:nvSpPr>
        <p:spPr>
          <a:xfrm>
            <a:off x="7581015" y="3155097"/>
            <a:ext cx="4508204" cy="1555126"/>
          </a:xfrm>
        </p:spPr>
        <p:txBody>
          <a:bodyPr>
            <a:noAutofit/>
          </a:bodyPr>
          <a:lstStyle/>
          <a:p>
            <a:pPr algn="ctr">
              <a:lnSpc>
                <a:spcPct val="150000"/>
              </a:lnSpc>
            </a:pPr>
            <a:r>
              <a:rPr lang="hy-AM" sz="2800" b="1" kern="100">
                <a:effectLst/>
                <a:ea typeface="GHEA Grapalat" panose="02000506050000020003" pitchFamily="50" charset="0"/>
                <a:cs typeface="Calama"/>
              </a:rPr>
              <a:t>Դպրոցը որպես սոցիալ հուզական միջավայր</a:t>
            </a:r>
            <a:endParaRPr lang="en-US" sz="2800" b="1" kern="100" dirty="0">
              <a:effectLs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F5482E5-C140-48FE-B4E0-9235AA0E7954}"/>
              </a:ext>
            </a:extLst>
          </p:cNvPr>
          <p:cNvPicPr>
            <a:picLocks noChangeAspect="1"/>
          </p:cNvPicPr>
          <p:nvPr/>
        </p:nvPicPr>
        <p:blipFill rotWithShape="1">
          <a:blip r:embed="rId3"/>
          <a:srcRect l="1253" t="8796" r="18530" b="9259"/>
          <a:stretch/>
        </p:blipFill>
        <p:spPr>
          <a:xfrm>
            <a:off x="8105802" y="4827185"/>
            <a:ext cx="3272300" cy="1881963"/>
          </a:xfrm>
          <a:prstGeom prst="rect">
            <a:avLst/>
          </a:prstGeom>
        </p:spPr>
      </p:pic>
      <p:sp>
        <p:nvSpPr>
          <p:cNvPr id="8" name="Content Placeholder 4">
            <a:extLst>
              <a:ext uri="{FF2B5EF4-FFF2-40B4-BE49-F238E27FC236}">
                <a16:creationId xmlns:a16="http://schemas.microsoft.com/office/drawing/2014/main" id="{29F71E4B-F166-AB27-B679-59352F1E7A65}"/>
              </a:ext>
            </a:extLst>
          </p:cNvPr>
          <p:cNvSpPr txBox="1">
            <a:spLocks/>
          </p:cNvSpPr>
          <p:nvPr/>
        </p:nvSpPr>
        <p:spPr>
          <a:xfrm>
            <a:off x="543197" y="571500"/>
            <a:ext cx="6217920" cy="5715000"/>
          </a:xfrm>
          <a:prstGeom prst="rect">
            <a:avLst/>
          </a:prstGeom>
        </p:spPr>
        <p:txBody>
          <a:bodyPr vert="horz" lIns="91440" tIns="457200" rIns="91440" bIns="45720" rtlCol="0">
            <a:normAutofit/>
          </a:bodyPr>
          <a:lstStyle>
            <a:lvl1pPr marL="0" indent="0" algn="ctr" defTabSz="914400" rtl="0" eaLnBrk="1" latinLnBrk="0" hangingPunct="1">
              <a:lnSpc>
                <a:spcPct val="90000"/>
              </a:lnSpc>
              <a:spcBef>
                <a:spcPts val="1800"/>
              </a:spcBef>
              <a:buClr>
                <a:schemeClr val="accent1">
                  <a:lumMod val="75000"/>
                </a:schemeClr>
              </a:buClr>
              <a:buSzPct val="100000"/>
              <a:buFont typeface="Arial"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1200"/>
              </a:spcBef>
              <a:buClr>
                <a:schemeClr val="accent1">
                  <a:lumMod val="75000"/>
                </a:schemeClr>
              </a:buClr>
              <a:buSzPct val="100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800"/>
              </a:spcBef>
              <a:buClr>
                <a:schemeClr val="accent1">
                  <a:lumMod val="75000"/>
                </a:schemeClr>
              </a:buClr>
              <a:buSzPct val="100000"/>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600"/>
              </a:spcBef>
              <a:buClr>
                <a:schemeClr val="accent1">
                  <a:lumMod val="75000"/>
                </a:schemeClr>
              </a:buClr>
              <a:buSzPct val="100000"/>
              <a:buFont typeface="Arial" pitchFamily="34" charset="0"/>
              <a:buNone/>
              <a:defRPr sz="2000" kern="1200">
                <a:solidFill>
                  <a:schemeClr val="tx1"/>
                </a:solidFill>
                <a:latin typeface="+mn-lt"/>
                <a:ea typeface="+mn-ea"/>
                <a:cs typeface="+mn-cs"/>
              </a:defRPr>
            </a:lvl9pPr>
          </a:lstStyle>
          <a:p>
            <a:pPr marL="446088" marR="0" lvl="0" indent="-446088" algn="just" defTabSz="914400" rtl="0" eaLnBrk="1" fontAlgn="auto" latinLnBrk="0" hangingPunct="1">
              <a:lnSpc>
                <a:spcPct val="150000"/>
              </a:lnSpc>
              <a:spcBef>
                <a:spcPts val="1800"/>
              </a:spcBef>
              <a:spcAft>
                <a:spcPts val="800"/>
              </a:spcAft>
              <a:buClr>
                <a:srgbClr val="7030A0"/>
              </a:buClr>
              <a:buSzPct val="100000"/>
              <a:buFont typeface="Wingdings" panose="05000000000000000000" pitchFamily="2" charset="2"/>
              <a:buChar char="Ø"/>
              <a:tabLst/>
              <a:defRPr/>
            </a:pPr>
            <a:r>
              <a:rPr kumimoji="0" lang="hy-AM" sz="2400" b="0" i="1" u="none" strike="noStrike" kern="1200" cap="none" spc="0" normalizeH="0" baseline="0" noProof="0" dirty="0">
                <a:ln>
                  <a:noFill/>
                </a:ln>
                <a:solidFill>
                  <a:srgbClr val="2D2E2D"/>
                </a:solidFill>
                <a:effectLst/>
                <a:uLnTx/>
                <a:uFillTx/>
                <a:latin typeface="Arial"/>
                <a:ea typeface="Times New Roman" panose="02020603050405020304" pitchFamily="18" charset="0"/>
                <a:cs typeface="Arial" panose="020B0604020202020204" pitchFamily="34" charset="0"/>
              </a:rPr>
              <a:t>Անվտանգ </a:t>
            </a:r>
            <a:r>
              <a:rPr kumimoji="0" lang="hy-AM" sz="2400" b="0" i="1" u="none" strike="noStrike" kern="1200" cap="none" spc="0" normalizeH="0" baseline="0" noProof="0" dirty="0">
                <a:ln>
                  <a:noFill/>
                </a:ln>
                <a:solidFill>
                  <a:srgbClr val="2D2E2D"/>
                </a:solidFill>
                <a:effectLst/>
                <a:uLnTx/>
                <a:uFillTx/>
                <a:ea typeface="Times New Roman" panose="02020603050405020304" pitchFamily="18" charset="0"/>
                <a:cs typeface="Arial" panose="020B0604020202020204" pitchFamily="34" charset="0"/>
              </a:rPr>
              <a:t>միջավայրի</a:t>
            </a:r>
            <a:r>
              <a:rPr kumimoji="0" lang="hy-AM" sz="2400" b="0" i="1" u="none" strike="noStrike" kern="1200" cap="none" spc="0" normalizeH="0" baseline="0" noProof="0" dirty="0">
                <a:ln>
                  <a:noFill/>
                </a:ln>
                <a:solidFill>
                  <a:srgbClr val="2D2E2D"/>
                </a:solidFill>
                <a:effectLst/>
                <a:uLnTx/>
                <a:uFillTx/>
                <a:latin typeface="Arial"/>
                <a:ea typeface="Times New Roman" panose="02020603050405020304" pitchFamily="18" charset="0"/>
                <a:cs typeface="Arial" panose="020B0604020202020204" pitchFamily="34" charset="0"/>
              </a:rPr>
              <a:t> ստեղծում</a:t>
            </a:r>
          </a:p>
          <a:p>
            <a:pPr marL="446088" marR="0" lvl="0" indent="-446088" algn="just" defTabSz="914400" rtl="0" eaLnBrk="1" fontAlgn="auto" latinLnBrk="0" hangingPunct="1">
              <a:lnSpc>
                <a:spcPct val="150000"/>
              </a:lnSpc>
              <a:spcBef>
                <a:spcPts val="1800"/>
              </a:spcBef>
              <a:spcAft>
                <a:spcPts val="800"/>
              </a:spcAft>
              <a:buClr>
                <a:srgbClr val="7030A0"/>
              </a:buClr>
              <a:buSzPct val="100000"/>
              <a:buFont typeface="Wingdings" panose="05000000000000000000" pitchFamily="2" charset="2"/>
              <a:buChar char="Ø"/>
              <a:tabLst/>
              <a:defRPr/>
            </a:pPr>
            <a:r>
              <a:rPr kumimoji="0" lang="hy-AM" sz="2400" b="0" i="1" u="none" strike="noStrike" kern="1200" cap="none" spc="0" normalizeH="0" baseline="0" noProof="0" dirty="0">
                <a:ln>
                  <a:noFill/>
                </a:ln>
                <a:solidFill>
                  <a:srgbClr val="2D2E2D"/>
                </a:solidFill>
                <a:effectLst/>
                <a:uLnTx/>
                <a:uFillTx/>
                <a:latin typeface="Arial"/>
                <a:ea typeface="Times New Roman" panose="02020603050405020304" pitchFamily="18" charset="0"/>
                <a:cs typeface="Arial" panose="020B0604020202020204" pitchFamily="34" charset="0"/>
              </a:rPr>
              <a:t>Հուզական գրագիտության ձևավորում</a:t>
            </a:r>
          </a:p>
          <a:p>
            <a:pPr marL="446088" marR="0" lvl="0" indent="-446088" algn="just" defTabSz="914400" rtl="0" eaLnBrk="1" fontAlgn="auto" latinLnBrk="0" hangingPunct="1">
              <a:lnSpc>
                <a:spcPct val="150000"/>
              </a:lnSpc>
              <a:spcBef>
                <a:spcPts val="1800"/>
              </a:spcBef>
              <a:spcAft>
                <a:spcPts val="800"/>
              </a:spcAft>
              <a:buClr>
                <a:srgbClr val="7030A0"/>
              </a:buClr>
              <a:buSzPct val="100000"/>
              <a:buFont typeface="Wingdings" panose="05000000000000000000" pitchFamily="2" charset="2"/>
              <a:buChar char="Ø"/>
              <a:tabLst/>
              <a:defRPr/>
            </a:pPr>
            <a:r>
              <a:rPr kumimoji="0" lang="hy-AM" sz="2400" b="0" i="1" u="none" strike="noStrike" kern="1200" cap="none" spc="0" normalizeH="0" baseline="0" noProof="0" dirty="0">
                <a:ln>
                  <a:noFill/>
                </a:ln>
                <a:solidFill>
                  <a:srgbClr val="2D2E2D"/>
                </a:solidFill>
                <a:effectLst/>
                <a:uLnTx/>
                <a:uFillTx/>
                <a:latin typeface="Arial"/>
                <a:ea typeface="Times New Roman" panose="02020603050405020304" pitchFamily="18" charset="0"/>
                <a:cs typeface="Arial" panose="020B0604020202020204" pitchFamily="34" charset="0"/>
              </a:rPr>
              <a:t>Սոցիալական փոխազդեցություն</a:t>
            </a:r>
          </a:p>
          <a:p>
            <a:pPr marL="446088" marR="0" lvl="0" indent="-446088" algn="just" defTabSz="914400" rtl="0" eaLnBrk="1" fontAlgn="auto" latinLnBrk="0" hangingPunct="1">
              <a:lnSpc>
                <a:spcPct val="150000"/>
              </a:lnSpc>
              <a:spcBef>
                <a:spcPts val="1800"/>
              </a:spcBef>
              <a:spcAft>
                <a:spcPts val="800"/>
              </a:spcAft>
              <a:buClr>
                <a:srgbClr val="7030A0"/>
              </a:buClr>
              <a:buSzPct val="100000"/>
              <a:buFont typeface="Wingdings" panose="05000000000000000000" pitchFamily="2" charset="2"/>
              <a:buChar char="Ø"/>
              <a:tabLst/>
              <a:defRPr/>
            </a:pPr>
            <a:r>
              <a:rPr kumimoji="0" lang="hy-AM" sz="2400" b="0" i="1" u="none" strike="noStrike" kern="1200" cap="none" spc="0" normalizeH="0" baseline="0" noProof="0" dirty="0">
                <a:ln>
                  <a:noFill/>
                </a:ln>
                <a:solidFill>
                  <a:srgbClr val="2D2E2D"/>
                </a:solidFill>
                <a:effectLst/>
                <a:uLnTx/>
                <a:uFillTx/>
                <a:latin typeface="Arial"/>
                <a:ea typeface="Times New Roman" panose="02020603050405020304" pitchFamily="18" charset="0"/>
                <a:cs typeface="Arial" panose="020B0604020202020204" pitchFamily="34" charset="0"/>
              </a:rPr>
              <a:t>Սոցիալական մասնակցություն</a:t>
            </a:r>
            <a:endParaRPr kumimoji="0" lang="en-US" sz="4000" b="0" i="0" u="none" strike="noStrike" kern="1200" cap="none" spc="0" normalizeH="0" baseline="0" noProof="0" dirty="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1456931605"/>
      </p:ext>
    </p:extLst>
  </p:cSld>
  <p:clrMapOvr>
    <a:masterClrMapping/>
  </p:clrMapOvr>
  <p:transition spd="slow">
    <p:comb/>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6">
                <a:tint val="45000"/>
                <a:satMod val="400000"/>
              </a:schemeClr>
            </a:duotone>
          </a:blip>
          <a:srcRect/>
          <a:stretch>
            <a:fillRect/>
          </a:stretch>
        </p:blipFill>
        <p:spPr>
          <a:xfrm>
            <a:off x="9489575" y="214386"/>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685041" y="397423"/>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sz="1600" b="1" dirty="0">
                <a:solidFill>
                  <a:srgbClr val="2D2E2D"/>
                </a:solidFill>
                <a:latin typeface="Arial"/>
              </a:rPr>
              <a:t>1</a:t>
            </a:r>
            <a:r>
              <a:rPr lang="en-US" sz="1600" b="1" dirty="0">
                <a:solidFill>
                  <a:srgbClr val="2D2E2D"/>
                </a:solidFill>
                <a:latin typeface="Arial"/>
              </a:rPr>
              <a:t>5</a:t>
            </a:r>
            <a:r>
              <a:rPr kumimoji="0" lang="hy-AM" sz="1600" b="1" i="0" u="none" strike="noStrike" kern="1200" cap="none" spc="0" normalizeH="0" baseline="0" noProof="0" dirty="0">
                <a:ln>
                  <a:noFill/>
                </a:ln>
                <a:solidFill>
                  <a:srgbClr val="2D2E2D"/>
                </a:solidFill>
                <a:effectLst/>
                <a:uLnTx/>
                <a:uFillTx/>
                <a:latin typeface="Arial"/>
                <a:ea typeface="+mn-ea"/>
                <a:cs typeface="+mn-cs"/>
              </a:rPr>
              <a:t> 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149243" y="879260"/>
            <a:ext cx="2077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a:ln>
                  <a:noFill/>
                </a:ln>
                <a:solidFill>
                  <a:srgbClr val="2D2E2D"/>
                </a:solidFill>
                <a:effectLst/>
                <a:uLnTx/>
                <a:uFillTx/>
                <a:latin typeface="Arial"/>
                <a:ea typeface="+mn-ea"/>
                <a:cs typeface="+mn-cs"/>
              </a:rPr>
              <a:t>1</a:t>
            </a:r>
            <a:r>
              <a:rPr lang="hy-AM" sz="1600" b="1">
                <a:solidFill>
                  <a:srgbClr val="2D2E2D"/>
                </a:solidFill>
                <a:latin typeface="Arial"/>
              </a:rPr>
              <a:t>8</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337977" y="502810"/>
            <a:ext cx="5336585" cy="545727"/>
          </a:xfrm>
          <a:prstGeom prst="rect">
            <a:avLst/>
          </a:prstGeom>
          <a:noFill/>
        </p:spPr>
        <p:txBody>
          <a:bodyPr wrap="square">
            <a:spAutoFit/>
          </a:bodyPr>
          <a:lstStyle/>
          <a:p>
            <a:pPr marL="0" marR="0" lvl="0" indent="0" algn="ctr" defTabSz="914400" rtl="0" eaLnBrk="1" fontAlgn="auto" latinLnBrk="0" hangingPunct="1">
              <a:lnSpc>
                <a:spcPct val="115000"/>
              </a:lnSpc>
              <a:spcBef>
                <a:spcPts val="3000"/>
              </a:spcBef>
              <a:spcAft>
                <a:spcPts val="1200"/>
              </a:spcAft>
              <a:buClrTx/>
              <a:buSzTx/>
              <a:buFontTx/>
              <a:buNone/>
              <a:tabLst/>
              <a:defRPr/>
            </a:pPr>
            <a:r>
              <a:rPr lang="hy-AM" sz="2800" b="1" kern="0" dirty="0">
                <a:solidFill>
                  <a:schemeClr val="tx2"/>
                </a:solidFill>
                <a:effectLst/>
                <a:ea typeface="Times New Roman" panose="02020603050405020304" pitchFamily="18" charset="0"/>
                <a:cs typeface="Times New Roman" panose="02020603050405020304" pitchFamily="18" charset="0"/>
              </a:rPr>
              <a:t>«Գտիր զույգիդ»</a:t>
            </a:r>
            <a:endParaRPr kumimoji="0" lang="ru-RU" sz="3200" b="1" i="0" u="none" strike="noStrike" kern="100" cap="none" spc="0" normalizeH="0" baseline="0" noProof="0" dirty="0">
              <a:ln>
                <a:noFill/>
              </a:ln>
              <a:solidFill>
                <a:schemeClr val="tx2"/>
              </a:solidFill>
              <a:effectLst/>
              <a:uLnTx/>
              <a:uFillTx/>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213642" y="173188"/>
            <a:ext cx="3118338" cy="1938992"/>
          </a:xfrm>
          <a:prstGeom prst="rect">
            <a:avLst/>
          </a:prstGeom>
          <a:noFill/>
        </p:spPr>
        <p:txBody>
          <a:bodyPr wrap="square">
            <a:spAutoFit/>
          </a:bodyPr>
          <a:lstStyle/>
          <a:p>
            <a:pPr>
              <a:defRPr/>
            </a:pPr>
            <a:r>
              <a:rPr lang="hy-AM" sz="2000" b="1" i="1" kern="100" dirty="0">
                <a:solidFill>
                  <a:schemeClr val="accent6">
                    <a:lumMod val="75000"/>
                  </a:schemeClr>
                </a:solidFill>
                <a:latin typeface="Arial"/>
              </a:rPr>
              <a:t>1</a:t>
            </a:r>
            <a:r>
              <a:rPr kumimoji="0" lang="hy-AM" sz="2000" b="1" i="1" u="none" strike="noStrike" kern="100" cap="none" spc="0" normalizeH="0" baseline="0" noProof="0" dirty="0">
                <a:ln>
                  <a:noFill/>
                </a:ln>
                <a:solidFill>
                  <a:schemeClr val="accent6">
                    <a:lumMod val="75000"/>
                  </a:schemeClr>
                </a:solidFill>
                <a:effectLst/>
                <a:uLnTx/>
                <a:uFillTx/>
                <a:latin typeface="Arial"/>
                <a:ea typeface="+mn-ea"/>
                <a:cs typeface="+mn-cs"/>
              </a:rPr>
              <a:t>-6-րդ դասարաններ</a:t>
            </a:r>
            <a:endParaRPr kumimoji="0" lang="en-US" sz="2000" b="1" i="1" u="none" strike="noStrike" kern="1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chemeClr val="accent6">
                    <a:lumMod val="75000"/>
                  </a:schemeClr>
                </a:solidFill>
                <a:effectLst/>
                <a:uLnTx/>
                <a:uFillTx/>
                <a:latin typeface="Arial"/>
                <a:ea typeface="+mn-ea"/>
                <a:cs typeface="+mn-cs"/>
              </a:rPr>
              <a:t>7-12-րդ դասարաններ</a:t>
            </a:r>
            <a:endParaRPr kumimoji="0" lang="en-US" sz="2000" b="1" i="1" u="none" strike="noStrike" kern="1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Մոդուլ </a:t>
            </a:r>
            <a:r>
              <a:rPr kumimoji="0" lang="en-US"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5</a:t>
            </a: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Հանդիպում 13</a:t>
            </a: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sz="2000" b="1" i="1" dirty="0">
                <a:solidFill>
                  <a:schemeClr val="accent6">
                    <a:lumMod val="75000"/>
                  </a:schemeClr>
                </a:solidFill>
                <a:latin typeface="Arial"/>
                <a:ea typeface="Calibri" panose="020F0502020204030204" pitchFamily="34" charset="0"/>
                <a:cs typeface="Cambria Math" panose="02040503050406030204" pitchFamily="18" charset="0"/>
              </a:rPr>
              <a:t>«Դրական հաղորդակցում»</a:t>
            </a: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170688" y="2390232"/>
            <a:ext cx="6169152" cy="352795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a:t>
            </a:r>
            <a:endParaRPr kumimoji="0" lang="en-US" sz="2000" b="1" i="0" u="none" strike="noStrike" kern="1200" cap="none" spc="0" normalizeH="0" baseline="0" noProof="0" dirty="0">
              <a:ln>
                <a:noFill/>
              </a:ln>
              <a:solidFill>
                <a:srgbClr val="2D2E2D"/>
              </a:solidFill>
              <a:effectLst/>
              <a:uLnTx/>
              <a:uFillTx/>
              <a:latin typeface="Arial"/>
              <a:ea typeface="+mn-ea"/>
              <a:cs typeface="+mn-cs"/>
            </a:endParaRPr>
          </a:p>
          <a:p>
            <a:pPr marL="342900" marR="0" lvl="0" indent="-34290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hy-AM" sz="2000" i="0" u="none" strike="noStrike" kern="1200" cap="none" spc="0" normalizeH="0" baseline="0" noProof="0" dirty="0">
                <a:ln>
                  <a:noFill/>
                </a:ln>
                <a:solidFill>
                  <a:srgbClr val="2D2E2D"/>
                </a:solidFill>
                <a:effectLst/>
                <a:uLnTx/>
                <a:uFillTx/>
                <a:ea typeface="+mn-ea"/>
                <a:cs typeface="+mn-cs"/>
              </a:rPr>
              <a:t>յուրաքանչյուր մասնակից պետք է վերցնի բառաքարտը և շրջելով տարածքում </a:t>
            </a:r>
            <a:r>
              <a:rPr lang="hy-AM" sz="2000" dirty="0">
                <a:effectLst/>
                <a:ea typeface="Calibri" panose="020F0502020204030204" pitchFamily="34" charset="0"/>
                <a:cs typeface="Times New Roman" panose="02020603050405020304" pitchFamily="18" charset="0"/>
              </a:rPr>
              <a:t>գտնի այն ընկերոջը, ում մոտ գտնվում է իր քարտի հակադիր քարտը:</a:t>
            </a:r>
            <a:r>
              <a:rPr kumimoji="0" lang="hy-AM" sz="2000" i="0" u="none" strike="noStrike" kern="1200" cap="none" spc="0" normalizeH="0" baseline="0" noProof="0" dirty="0">
                <a:ln>
                  <a:noFill/>
                </a:ln>
                <a:solidFill>
                  <a:srgbClr val="2D2E2D"/>
                </a:solidFill>
                <a:effectLst/>
                <a:uLnTx/>
                <a:uFillTx/>
                <a:ea typeface="+mn-ea"/>
                <a:cs typeface="+mn-cs"/>
              </a:rPr>
              <a:t> </a:t>
            </a:r>
          </a:p>
          <a:p>
            <a:pPr marR="0" lvl="0" algn="just" defTabSz="914400" rtl="0" eaLnBrk="1" fontAlgn="auto" latinLnBrk="0" hangingPunct="1">
              <a:lnSpc>
                <a:spcPct val="115000"/>
              </a:lnSpc>
              <a:spcBef>
                <a:spcPts val="0"/>
              </a:spcBef>
              <a:spcAft>
                <a:spcPts val="600"/>
              </a:spcAft>
              <a:buClrTx/>
              <a:buSzTx/>
              <a:tabLst/>
              <a:defRPr/>
            </a:pPr>
            <a:endParaRPr kumimoji="0" lang="hy-AM" sz="2000" i="0" u="none" strike="noStrike" kern="1200" cap="none" spc="0" normalizeH="0" baseline="0" noProof="0" dirty="0">
              <a:ln>
                <a:noFill/>
              </a:ln>
              <a:solidFill>
                <a:srgbClr val="2D2E2D"/>
              </a:solidFill>
              <a:effectLst/>
              <a:uLnTx/>
              <a:uFillTx/>
              <a:ea typeface="+mn-ea"/>
              <a:cs typeface="+mn-cs"/>
            </a:endParaRPr>
          </a:p>
          <a:p>
            <a:pPr marL="342900" marR="0" lvl="0" indent="-342900" algn="just"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lang="hy-AM" sz="2000" dirty="0">
                <a:ea typeface="Calibri" panose="020F0502020204030204" pitchFamily="34" charset="0"/>
                <a:cs typeface="Times New Roman" panose="02020603050405020304" pitchFamily="18" charset="0"/>
              </a:rPr>
              <a:t>Զ</a:t>
            </a:r>
            <a:r>
              <a:rPr lang="hy-AM" sz="2000" dirty="0">
                <a:effectLst/>
                <a:ea typeface="Calibri" panose="020F0502020204030204" pitchFamily="34" charset="0"/>
                <a:cs typeface="Times New Roman" panose="02020603050405020304" pitchFamily="18" charset="0"/>
              </a:rPr>
              <a:t>րուցեք, հարցեր տվեք միմյանց, հորինեք հանելուկներ, որպեսզի գտնեք ձեր «զույգերին»։</a:t>
            </a:r>
            <a:endParaRPr kumimoji="0" lang="hy-AM" sz="2000" i="0" u="none" strike="noStrike" kern="1200" cap="none" spc="0" normalizeH="0" baseline="0" noProof="0" dirty="0">
              <a:ln>
                <a:noFill/>
              </a:ln>
              <a:solidFill>
                <a:srgbClr val="2D2E2D"/>
              </a:solidFill>
              <a:effectLst/>
              <a:uLnTx/>
              <a:uFillTx/>
              <a:ea typeface="+mn-ea"/>
              <a:cs typeface="+mn-cs"/>
            </a:endParaRPr>
          </a:p>
          <a:p>
            <a:pPr marL="0" marR="0" lvl="0" indent="0" algn="just" defTabSz="914400" rtl="0" eaLnBrk="1" fontAlgn="auto" latinLnBrk="0" hangingPunct="1">
              <a:lnSpc>
                <a:spcPct val="115000"/>
              </a:lnSpc>
              <a:spcBef>
                <a:spcPts val="0"/>
              </a:spcBef>
              <a:spcAft>
                <a:spcPts val="600"/>
              </a:spcAft>
              <a:buClr>
                <a:srgbClr val="00B0F0"/>
              </a:buClr>
              <a:buSzTx/>
              <a:buFontTx/>
              <a:buNone/>
              <a:tabLst/>
              <a:defRPr/>
            </a:pPr>
            <a:endParaRPr kumimoji="0" lang="hy-AM" sz="1800" b="0" i="0" u="none" strike="noStrike" kern="1200" cap="none" spc="0" normalizeH="0" baseline="0" noProof="0" dirty="0">
              <a:ln>
                <a:noFill/>
              </a:ln>
              <a:solidFill>
                <a:srgbClr val="2D2E2D"/>
              </a:solidFill>
              <a:effectLst/>
              <a:uLnTx/>
              <a:uFillTx/>
              <a:latin typeface="GHEA Grapalat" panose="02000506050000020003" pitchFamily="50"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2859E8B9-60AD-B89A-2B19-9659CF1E4BFC}"/>
              </a:ext>
            </a:extLst>
          </p:cNvPr>
          <p:cNvPicPr>
            <a:picLocks noChangeAspect="1"/>
          </p:cNvPicPr>
          <p:nvPr/>
        </p:nvPicPr>
        <p:blipFill>
          <a:blip r:embed="rId4"/>
          <a:stretch>
            <a:fillRect/>
          </a:stretch>
        </p:blipFill>
        <p:spPr>
          <a:xfrm>
            <a:off x="6574973" y="2390232"/>
            <a:ext cx="5511927" cy="3527953"/>
          </a:xfrm>
          <a:prstGeom prst="rect">
            <a:avLst/>
          </a:prstGeom>
        </p:spPr>
      </p:pic>
    </p:spTree>
    <p:extLst>
      <p:ext uri="{BB962C8B-B14F-4D97-AF65-F5344CB8AC3E}">
        <p14:creationId xmlns:p14="http://schemas.microsoft.com/office/powerpoint/2010/main" val="3198363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prstClr val="black"/>
              <a:schemeClr val="accent6">
                <a:tint val="45000"/>
                <a:satMod val="400000"/>
              </a:schemeClr>
            </a:duotone>
          </a:blip>
          <a:srcRect/>
          <a:stretch>
            <a:fillRect/>
          </a:stretch>
        </p:blipFill>
        <p:spPr>
          <a:xfrm>
            <a:off x="9489575" y="214386"/>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685041" y="397423"/>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2D2E2D"/>
                </a:solidFill>
                <a:latin typeface="Arial"/>
              </a:rPr>
              <a:t>20</a:t>
            </a:r>
            <a:r>
              <a:rPr kumimoji="0" lang="hy-AM" sz="1600" b="1" i="0" u="none" strike="noStrike" kern="1200" cap="none" spc="0" normalizeH="0" baseline="0" noProof="0" dirty="0">
                <a:ln>
                  <a:noFill/>
                </a:ln>
                <a:solidFill>
                  <a:srgbClr val="2D2E2D"/>
                </a:solidFill>
                <a:effectLst/>
                <a:uLnTx/>
                <a:uFillTx/>
                <a:latin typeface="Arial"/>
                <a:ea typeface="+mn-ea"/>
                <a:cs typeface="+mn-cs"/>
              </a:rPr>
              <a:t> 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9968948" y="919014"/>
            <a:ext cx="2077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Վարժություն </a:t>
            </a:r>
            <a:r>
              <a:rPr kumimoji="0" lang="ru-RU" sz="1600" b="1" i="0" u="none" strike="noStrike" kern="1200" cap="none" spc="0" normalizeH="0" baseline="0" noProof="0">
                <a:ln>
                  <a:noFill/>
                </a:ln>
                <a:solidFill>
                  <a:srgbClr val="2D2E2D"/>
                </a:solidFill>
                <a:effectLst/>
                <a:uLnTx/>
                <a:uFillTx/>
                <a:latin typeface="Arial"/>
                <a:ea typeface="+mn-ea"/>
                <a:cs typeface="+mn-cs"/>
              </a:rPr>
              <a:t>1</a:t>
            </a:r>
            <a:r>
              <a:rPr kumimoji="0" lang="hy-AM" sz="1600" b="1" i="0" u="none" strike="noStrike" kern="1200" cap="none" spc="0" normalizeH="0" baseline="0" noProof="0">
                <a:ln>
                  <a:noFill/>
                </a:ln>
                <a:solidFill>
                  <a:srgbClr val="2D2E2D"/>
                </a:solidFill>
                <a:effectLst/>
                <a:uLnTx/>
                <a:uFillTx/>
                <a:latin typeface="Arial"/>
                <a:ea typeface="+mn-ea"/>
                <a:cs typeface="+mn-cs"/>
              </a:rPr>
              <a:t>9</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324657" y="587720"/>
            <a:ext cx="5336585" cy="480901"/>
          </a:xfrm>
          <a:prstGeom prst="rect">
            <a:avLst/>
          </a:prstGeom>
          <a:noFill/>
        </p:spPr>
        <p:txBody>
          <a:bodyPr wrap="square">
            <a:spAutoFit/>
          </a:bodyPr>
          <a:lstStyle/>
          <a:p>
            <a:pPr marL="0" marR="0" lvl="0" indent="0" algn="ctr" defTabSz="914400" rtl="0" eaLnBrk="1" fontAlgn="auto" latinLnBrk="0" hangingPunct="1">
              <a:lnSpc>
                <a:spcPct val="115000"/>
              </a:lnSpc>
              <a:spcBef>
                <a:spcPts val="3000"/>
              </a:spcBef>
              <a:spcAft>
                <a:spcPts val="1200"/>
              </a:spcAft>
              <a:buClrTx/>
              <a:buSzTx/>
              <a:buFontTx/>
              <a:buNone/>
              <a:tabLst/>
              <a:defRPr/>
            </a:pPr>
            <a:r>
              <a:rPr kumimoji="0" lang="hy-AM" sz="2400" b="1" i="0" u="none" strike="noStrike" kern="0" cap="none" spc="0" normalizeH="0" baseline="0" noProof="0" dirty="0">
                <a:ln>
                  <a:noFill/>
                </a:ln>
                <a:solidFill>
                  <a:schemeClr val="accent6">
                    <a:lumMod val="75000"/>
                  </a:schemeClr>
                </a:solidFill>
                <a:effectLst/>
                <a:uLnTx/>
                <a:uFillTx/>
                <a:ea typeface="Times New Roman" panose="02020603050405020304" pitchFamily="18" charset="0"/>
                <a:cs typeface="Times New Roman" panose="02020603050405020304" pitchFamily="18" charset="0"/>
              </a:rPr>
              <a:t>«</a:t>
            </a:r>
            <a:r>
              <a:rPr lang="hy-AM" sz="2400" b="1" kern="0" dirty="0">
                <a:solidFill>
                  <a:schemeClr val="accent6">
                    <a:lumMod val="75000"/>
                  </a:schemeClr>
                </a:solidFill>
                <a:effectLst/>
                <a:ea typeface="Times New Roman" panose="02020603050405020304" pitchFamily="18" charset="0"/>
                <a:cs typeface="Times New Roman" panose="02020603050405020304" pitchFamily="18" charset="0"/>
              </a:rPr>
              <a:t>Իմ ապահով վայրը</a:t>
            </a:r>
            <a:r>
              <a:rPr kumimoji="0" lang="hy-AM" sz="2400" b="1" i="0" u="none" strike="noStrike" kern="0" cap="none" spc="0" normalizeH="0" baseline="0" noProof="0" dirty="0">
                <a:ln>
                  <a:noFill/>
                </a:ln>
                <a:solidFill>
                  <a:schemeClr val="accent6">
                    <a:lumMod val="75000"/>
                  </a:schemeClr>
                </a:solidFill>
                <a:effectLst/>
                <a:uLnTx/>
                <a:uFillTx/>
                <a:ea typeface="Times New Roman" panose="02020603050405020304" pitchFamily="18" charset="0"/>
                <a:cs typeface="Times New Roman" panose="02020603050405020304" pitchFamily="18" charset="0"/>
              </a:rPr>
              <a:t>»</a:t>
            </a:r>
            <a:endParaRPr kumimoji="0" lang="ru-RU" sz="2400" b="1" i="0" u="none" strike="noStrike" kern="100" cap="none" spc="0" normalizeH="0" baseline="0" noProof="0" dirty="0">
              <a:ln>
                <a:noFill/>
              </a:ln>
              <a:solidFill>
                <a:schemeClr val="accent6">
                  <a:lumMod val="75000"/>
                </a:schemeClr>
              </a:solidFill>
              <a:effectLst/>
              <a:uLnTx/>
              <a:uFillTx/>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90912" y="2456403"/>
            <a:ext cx="5453270" cy="399423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000" b="1" i="0" u="none" strike="noStrike" kern="1200" cap="none" spc="0" normalizeH="0" baseline="0" noProof="0">
                <a:ln>
                  <a:noFill/>
                </a:ln>
                <a:solidFill>
                  <a:srgbClr val="2D2E2D"/>
                </a:solidFill>
                <a:effectLst/>
                <a:uLnTx/>
                <a:uFillTx/>
                <a:latin typeface="Arial"/>
                <a:ea typeface="+mn-ea"/>
                <a:cs typeface="+mn-cs"/>
              </a:rPr>
              <a:t>Հրահանգ՝ </a:t>
            </a:r>
          </a:p>
          <a:p>
            <a:pPr marL="285750" indent="-285750" algn="just">
              <a:lnSpc>
                <a:spcPct val="115000"/>
              </a:lnSpc>
              <a:spcAft>
                <a:spcPts val="600"/>
              </a:spcAft>
              <a:buClr>
                <a:srgbClr val="00B0F0"/>
              </a:buClr>
              <a:buFont typeface="Arial" panose="020B0604020202020204" pitchFamily="34" charset="0"/>
              <a:buChar char="•"/>
              <a:defRPr/>
            </a:pP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նստեք ձեզ հարմար տեղերում, ընտրեք հարմարավետ դիրք, կարգավորեք շնչառությունը և հետևեք հրահանգներին:</a:t>
            </a:r>
          </a:p>
          <a:p>
            <a:pPr marL="285750" indent="-285750" algn="just">
              <a:lnSpc>
                <a:spcPct val="115000"/>
              </a:lnSpc>
              <a:spcAft>
                <a:spcPts val="600"/>
              </a:spcAft>
              <a:buClr>
                <a:srgbClr val="00B0F0"/>
              </a:buClr>
              <a:buFont typeface="Arial" panose="020B0604020202020204" pitchFamily="34" charset="0"/>
              <a:buChar char="•"/>
              <a:defRPr/>
            </a:pPr>
            <a:r>
              <a:rPr lang="hy-AM" kern="100">
                <a:latin typeface="GHEA Grapalat" panose="02000506050000020003" pitchFamily="50" charset="0"/>
                <a:ea typeface="Calibri" panose="020F0502020204030204" pitchFamily="34" charset="0"/>
                <a:cs typeface="Times New Roman" panose="02020603050405020304" pitchFamily="18" charset="0"/>
              </a:rPr>
              <a:t>Լսեք տեքստը, պատկերացրեք ձեր ապահով վայրը և փորձեք նկարել այն:</a:t>
            </a:r>
          </a:p>
          <a:p>
            <a:pPr marL="285750" indent="-285750" algn="just">
              <a:lnSpc>
                <a:spcPct val="115000"/>
              </a:lnSpc>
              <a:spcAft>
                <a:spcPts val="600"/>
              </a:spcAft>
              <a:buClr>
                <a:srgbClr val="00B0F0"/>
              </a:buClr>
              <a:buFont typeface="Arial" panose="020B0604020202020204" pitchFamily="34" charset="0"/>
              <a:buChar char="•"/>
              <a:defRPr/>
            </a:pPr>
            <a:r>
              <a:rPr lang="hy-AM" kern="100">
                <a:latin typeface="GHEA Grapalat" panose="02000506050000020003" pitchFamily="50" charset="0"/>
                <a:ea typeface="Calibri" panose="020F0502020204030204" pitchFamily="34" charset="0"/>
                <a:cs typeface="Times New Roman" panose="02020603050405020304" pitchFamily="18" charset="0"/>
              </a:rPr>
              <a:t>Պ</a:t>
            </a:r>
            <a:r>
              <a:rPr lang="hy-AM" sz="1800" kern="100">
                <a:effectLst/>
                <a:latin typeface="GHEA Grapalat" panose="02000506050000020003" pitchFamily="50" charset="0"/>
                <a:ea typeface="Calibri" panose="020F0502020204030204" pitchFamily="34" charset="0"/>
                <a:cs typeface="Times New Roman" panose="02020603050405020304" pitchFamily="18" charset="0"/>
              </a:rPr>
              <a:t>ատկերացնեք ձեզ այդ ապահով ու հանգիստ վայրում և որևէ բառի, արտահայտության միջոցով անուն տվեք այդ նկարին։</a:t>
            </a:r>
            <a:endParaRPr lang="ru-RU"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600"/>
              </a:spcAft>
              <a:buClr>
                <a:srgbClr val="00B0F0"/>
              </a:buClr>
              <a:buFont typeface="Arial" panose="020B0604020202020204" pitchFamily="34" charset="0"/>
              <a:buChar char="•"/>
              <a:defRPr/>
            </a:pPr>
            <a:endParaRPr lang="hy-AM" sz="1800" kern="100">
              <a:effectLst/>
              <a:latin typeface="GHEA Grapalat" panose="02000506050000020003" pitchFamily="50" charset="0"/>
              <a:ea typeface="Calibri" panose="020F0502020204030204" pitchFamily="34" charset="0"/>
              <a:cs typeface="Times New Roman" panose="02020603050405020304" pitchFamily="18" charset="0"/>
            </a:endParaRPr>
          </a:p>
          <a:p>
            <a:pPr algn="just">
              <a:lnSpc>
                <a:spcPct val="115000"/>
              </a:lnSpc>
              <a:spcAft>
                <a:spcPts val="600"/>
              </a:spcAft>
              <a:buClr>
                <a:srgbClr val="00B0F0"/>
              </a:buClr>
              <a:defRPr/>
            </a:pPr>
            <a:endParaRPr kumimoji="0" lang="hy-AM" sz="1800" b="0" i="0" u="none" strike="noStrike" kern="1200" cap="none" spc="0" normalizeH="0" baseline="0" noProof="0">
              <a:ln>
                <a:noFill/>
              </a:ln>
              <a:solidFill>
                <a:srgbClr val="2D2E2D"/>
              </a:solidFill>
              <a:effectLst/>
              <a:uLnTx/>
              <a:uFillTx/>
              <a:latin typeface="GHEA Grapalat" panose="02000506050000020003" pitchFamily="50"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6BBE919-31D8-B41F-D79C-9B517085C185}"/>
              </a:ext>
            </a:extLst>
          </p:cNvPr>
          <p:cNvSpPr txBox="1"/>
          <p:nvPr/>
        </p:nvSpPr>
        <p:spPr>
          <a:xfrm>
            <a:off x="336303" y="407362"/>
            <a:ext cx="3118338" cy="160043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00" cap="none" spc="0" normalizeH="0" baseline="0" noProof="0" dirty="0">
                <a:ln>
                  <a:noFill/>
                </a:ln>
                <a:solidFill>
                  <a:schemeClr val="accent6">
                    <a:lumMod val="75000"/>
                  </a:schemeClr>
                </a:solidFill>
                <a:effectLst/>
                <a:uLnTx/>
                <a:uFillTx/>
                <a:latin typeface="Arial"/>
                <a:ea typeface="+mn-ea"/>
                <a:cs typeface="+mn-cs"/>
              </a:rPr>
              <a:t>7-12-րդ դասարաններ</a:t>
            </a:r>
            <a:endParaRPr kumimoji="0" lang="en-US" sz="2000" b="1" i="1" u="none" strike="noStrike" kern="1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Մոդուլ </a:t>
            </a:r>
            <a:r>
              <a:rPr kumimoji="0" lang="en-US"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5</a:t>
            </a: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a:t>
            </a:r>
          </a:p>
          <a:p>
            <a:pPr marL="0" marR="0" lvl="0" indent="0" algn="l" defTabSz="914400" rtl="0" eaLnBrk="1" fontAlgn="auto" latinLnBrk="0" hangingPunct="1">
              <a:spcBef>
                <a:spcPts val="0"/>
              </a:spcBef>
              <a:spcAft>
                <a:spcPts val="0"/>
              </a:spcAft>
              <a:buClrTx/>
              <a:buSzTx/>
              <a:buFontTx/>
              <a:buNone/>
              <a:tabLst/>
              <a:defRPr/>
            </a:pP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Հանդիպում 1</a:t>
            </a:r>
            <a:r>
              <a:rPr kumimoji="0" lang="ru-RU"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Times New Roman" panose="02020603050405020304" pitchFamily="18" charset="0"/>
              </a:rPr>
              <a:t>3</a:t>
            </a:r>
            <a:r>
              <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Cambria Math" panose="02040503050406030204" pitchFamily="18" charset="0"/>
              </a:rPr>
              <a:t>․</a:t>
            </a:r>
          </a:p>
          <a:p>
            <a:pPr marL="0" marR="0" lvl="0" indent="0" algn="l" defTabSz="914400" rtl="0" eaLnBrk="1" fontAlgn="auto" latinLnBrk="0" hangingPunct="1">
              <a:spcBef>
                <a:spcPts val="0"/>
              </a:spcBef>
              <a:spcAft>
                <a:spcPts val="0"/>
              </a:spcAft>
              <a:buClrTx/>
              <a:buSzTx/>
              <a:buFontTx/>
              <a:buNone/>
              <a:tabLst/>
              <a:defRPr/>
            </a:pPr>
            <a:r>
              <a:rPr lang="hy-AM" sz="2000" b="1" i="1" dirty="0">
                <a:solidFill>
                  <a:schemeClr val="accent6">
                    <a:lumMod val="75000"/>
                  </a:schemeClr>
                </a:solidFill>
                <a:latin typeface="Arial"/>
                <a:ea typeface="Calibri" panose="020F0502020204030204" pitchFamily="34" charset="0"/>
                <a:cs typeface="Cambria Math" panose="02040503050406030204" pitchFamily="18" charset="0"/>
              </a:rPr>
              <a:t>«Ապահով միջավայր»</a:t>
            </a:r>
            <a:endParaRPr kumimoji="0" lang="hy-AM" sz="2000" b="1" i="1" u="none" strike="noStrike" kern="1200" cap="none" spc="0" normalizeH="0" baseline="0" noProof="0" dirty="0">
              <a:ln>
                <a:noFill/>
              </a:ln>
              <a:solidFill>
                <a:schemeClr val="accent6">
                  <a:lumMod val="75000"/>
                </a:schemeClr>
              </a:solidFill>
              <a:effectLst/>
              <a:uLnTx/>
              <a:uFillTx/>
              <a:latin typeface="Arial"/>
              <a:ea typeface="Calibri" panose="020F0502020204030204" pitchFamily="34" charset="0"/>
              <a:cs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pic>
        <p:nvPicPr>
          <p:cNvPr id="9" name="Рисунок 8">
            <a:extLst>
              <a:ext uri="{FF2B5EF4-FFF2-40B4-BE49-F238E27FC236}">
                <a16:creationId xmlns:a16="http://schemas.microsoft.com/office/drawing/2014/main" id="{8FE9048B-F94F-C9EE-61BA-4743E452D668}"/>
              </a:ext>
            </a:extLst>
          </p:cNvPr>
          <p:cNvPicPr>
            <a:picLocks noChangeAspect="1"/>
          </p:cNvPicPr>
          <p:nvPr/>
        </p:nvPicPr>
        <p:blipFill>
          <a:blip r:embed="rId4">
            <a:clrChange>
              <a:clrFrom>
                <a:srgbClr val="DCD7C4"/>
              </a:clrFrom>
              <a:clrTo>
                <a:srgbClr val="DCD7C4">
                  <a:alpha val="0"/>
                </a:srgbClr>
              </a:clrTo>
            </a:clrChange>
            <a:extLst>
              <a:ext uri="{BEBA8EAE-BF5A-486C-A8C5-ECC9F3942E4B}">
                <a14:imgProps xmlns:a14="http://schemas.microsoft.com/office/drawing/2010/main">
                  <a14:imgLayer r:embed="rId5">
                    <a14:imgEffect>
                      <a14:artisticCutout/>
                    </a14:imgEffect>
                    <a14:imgEffect>
                      <a14:colorTemperature colorTemp="4700"/>
                    </a14:imgEffect>
                  </a14:imgLayer>
                </a14:imgProps>
              </a:ext>
            </a:extLst>
          </a:blip>
          <a:stretch>
            <a:fillRect/>
          </a:stretch>
        </p:blipFill>
        <p:spPr>
          <a:xfrm>
            <a:off x="7325139" y="2316788"/>
            <a:ext cx="4133850" cy="4133850"/>
          </a:xfrm>
          <a:prstGeom prst="rect">
            <a:avLst/>
          </a:prstGeom>
        </p:spPr>
      </p:pic>
    </p:spTree>
    <p:extLst>
      <p:ext uri="{BB962C8B-B14F-4D97-AF65-F5344CB8AC3E}">
        <p14:creationId xmlns:p14="http://schemas.microsoft.com/office/powerpoint/2010/main" val="114054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99AC3C-FE44-4341-B799-F20DE8937C2B}"/>
              </a:ext>
            </a:extLst>
          </p:cNvPr>
          <p:cNvSpPr txBox="1"/>
          <p:nvPr/>
        </p:nvSpPr>
        <p:spPr>
          <a:xfrm>
            <a:off x="1202749" y="235148"/>
            <a:ext cx="9673702" cy="1678601"/>
          </a:xfrm>
          <a:prstGeom prst="rect">
            <a:avLst/>
          </a:prstGeom>
          <a:noFill/>
        </p:spPr>
        <p:txBody>
          <a:bodyPr wrap="square" rtlCol="0">
            <a:spAutoFit/>
          </a:bodyPr>
          <a:lstStyle/>
          <a:p>
            <a:pPr algn="ctr">
              <a:lnSpc>
                <a:spcPct val="107000"/>
              </a:lnSpc>
              <a:spcBef>
                <a:spcPts val="1200"/>
              </a:spcBef>
            </a:pPr>
            <a:r>
              <a:rPr lang="hy-AM" sz="4400" b="1" kern="100" dirty="0">
                <a:solidFill>
                  <a:srgbClr val="595959"/>
                </a:solidFill>
                <a:effectLst/>
                <a:ea typeface="Times New Roman" panose="02020603050405020304" pitchFamily="18" charset="0"/>
                <a:cs typeface="Calama"/>
              </a:rPr>
              <a:t>ՄԱՍ 3</a:t>
            </a:r>
            <a:r>
              <a:rPr lang="hy-AM" sz="4400" b="1" kern="100" dirty="0">
                <a:solidFill>
                  <a:srgbClr val="595959"/>
                </a:solidFill>
                <a:effectLst/>
                <a:ea typeface="Times New Roman" panose="02020603050405020304" pitchFamily="18" charset="0"/>
                <a:cs typeface="Cambria Math" panose="02040503050406030204" pitchFamily="18" charset="0"/>
              </a:rPr>
              <a:t>․</a:t>
            </a:r>
            <a:r>
              <a:rPr lang="hy-AM" sz="4400" b="1" kern="100" dirty="0">
                <a:solidFill>
                  <a:srgbClr val="595959"/>
                </a:solidFill>
                <a:effectLst/>
                <a:ea typeface="Times New Roman" panose="02020603050405020304" pitchFamily="18" charset="0"/>
                <a:cs typeface="Calama"/>
              </a:rPr>
              <a:t> </a:t>
            </a:r>
            <a:endParaRPr lang="ru-RU" sz="4400" b="1" kern="100" dirty="0">
              <a:solidFill>
                <a:srgbClr val="2F5496"/>
              </a:solidFill>
              <a:effectLst/>
              <a:ea typeface="Times New Roman" panose="02020603050405020304" pitchFamily="18" charset="0"/>
              <a:cs typeface="Times New Roman" panose="02020603050405020304" pitchFamily="18" charset="0"/>
            </a:endParaRPr>
          </a:p>
          <a:p>
            <a:pPr algn="ctr"/>
            <a:r>
              <a:rPr lang="hy-AM" sz="2800" b="1" i="1" dirty="0">
                <a:solidFill>
                  <a:srgbClr val="FFC000"/>
                </a:solidFill>
                <a:effectLst/>
                <a:ea typeface="Calibri" panose="020F0502020204030204" pitchFamily="34" charset="0"/>
                <a:cs typeface="Calama"/>
              </a:rPr>
              <a:t>Խմբային և անհատական միջամտության տեխնիկաներ </a:t>
            </a:r>
            <a:endParaRPr kumimoji="0" lang="en-US" sz="2800" b="1" i="1"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endParaRPr>
          </a:p>
        </p:txBody>
      </p:sp>
      <p:grpSp>
        <p:nvGrpSpPr>
          <p:cNvPr id="2" name="Группа 1">
            <a:extLst>
              <a:ext uri="{FF2B5EF4-FFF2-40B4-BE49-F238E27FC236}">
                <a16:creationId xmlns:a16="http://schemas.microsoft.com/office/drawing/2014/main" id="{779E7C0C-C538-A96D-6D90-91E39828FAF0}"/>
              </a:ext>
            </a:extLst>
          </p:cNvPr>
          <p:cNvGrpSpPr/>
          <p:nvPr/>
        </p:nvGrpSpPr>
        <p:grpSpPr>
          <a:xfrm>
            <a:off x="7941362" y="2178795"/>
            <a:ext cx="3766929" cy="3815951"/>
            <a:chOff x="6565900" y="1376917"/>
            <a:chExt cx="4824343" cy="4823059"/>
          </a:xfrm>
        </p:grpSpPr>
        <p:grpSp>
          <p:nvGrpSpPr>
            <p:cNvPr id="15" name="Group 14">
              <a:extLst>
                <a:ext uri="{FF2B5EF4-FFF2-40B4-BE49-F238E27FC236}">
                  <a16:creationId xmlns:a16="http://schemas.microsoft.com/office/drawing/2014/main" id="{762C3E80-4A3E-48A8-B202-967F66B70F06}"/>
                </a:ext>
              </a:extLst>
            </p:cNvPr>
            <p:cNvGrpSpPr/>
            <p:nvPr/>
          </p:nvGrpSpPr>
          <p:grpSpPr>
            <a:xfrm>
              <a:off x="7396263" y="1376917"/>
              <a:ext cx="2765412" cy="3884910"/>
              <a:chOff x="3992563" y="8795874"/>
              <a:chExt cx="3981450" cy="5593226"/>
            </a:xfrm>
            <a:solidFill>
              <a:schemeClr val="tx1"/>
            </a:solidFill>
          </p:grpSpPr>
          <p:sp>
            <p:nvSpPr>
              <p:cNvPr id="8" name="Freeform 6">
                <a:extLst>
                  <a:ext uri="{FF2B5EF4-FFF2-40B4-BE49-F238E27FC236}">
                    <a16:creationId xmlns:a16="http://schemas.microsoft.com/office/drawing/2014/main" id="{379F9A5C-D64D-4C0B-9FF3-2FD1B887C6D1}"/>
                  </a:ext>
                </a:extLst>
              </p:cNvPr>
              <p:cNvSpPr>
                <a:spLocks/>
              </p:cNvSpPr>
              <p:nvPr/>
            </p:nvSpPr>
            <p:spPr bwMode="auto">
              <a:xfrm>
                <a:off x="5834063" y="9158288"/>
                <a:ext cx="2085975" cy="3246438"/>
              </a:xfrm>
              <a:custGeom>
                <a:avLst/>
                <a:gdLst>
                  <a:gd name="T0" fmla="*/ 462 w 891"/>
                  <a:gd name="T1" fmla="*/ 914 h 1376"/>
                  <a:gd name="T2" fmla="*/ 445 w 891"/>
                  <a:gd name="T3" fmla="*/ 998 h 1376"/>
                  <a:gd name="T4" fmla="*/ 411 w 891"/>
                  <a:gd name="T5" fmla="*/ 1281 h 1376"/>
                  <a:gd name="T6" fmla="*/ 304 w 891"/>
                  <a:gd name="T7" fmla="*/ 1368 h 1376"/>
                  <a:gd name="T8" fmla="*/ 229 w 891"/>
                  <a:gd name="T9" fmla="*/ 1258 h 1376"/>
                  <a:gd name="T10" fmla="*/ 278 w 891"/>
                  <a:gd name="T11" fmla="*/ 869 h 1376"/>
                  <a:gd name="T12" fmla="*/ 329 w 891"/>
                  <a:gd name="T13" fmla="*/ 781 h 1376"/>
                  <a:gd name="T14" fmla="*/ 501 w 891"/>
                  <a:gd name="T15" fmla="*/ 636 h 1376"/>
                  <a:gd name="T16" fmla="*/ 375 w 891"/>
                  <a:gd name="T17" fmla="*/ 450 h 1376"/>
                  <a:gd name="T18" fmla="*/ 369 w 891"/>
                  <a:gd name="T19" fmla="*/ 481 h 1376"/>
                  <a:gd name="T20" fmla="*/ 300 w 891"/>
                  <a:gd name="T21" fmla="*/ 626 h 1376"/>
                  <a:gd name="T22" fmla="*/ 119 w 891"/>
                  <a:gd name="T23" fmla="*/ 770 h 1376"/>
                  <a:gd name="T24" fmla="*/ 29 w 891"/>
                  <a:gd name="T25" fmla="*/ 768 h 1376"/>
                  <a:gd name="T26" fmla="*/ 43 w 891"/>
                  <a:gd name="T27" fmla="*/ 680 h 1376"/>
                  <a:gd name="T28" fmla="*/ 220 w 891"/>
                  <a:gd name="T29" fmla="*/ 540 h 1376"/>
                  <a:gd name="T30" fmla="*/ 252 w 891"/>
                  <a:gd name="T31" fmla="*/ 470 h 1376"/>
                  <a:gd name="T32" fmla="*/ 243 w 891"/>
                  <a:gd name="T33" fmla="*/ 267 h 1376"/>
                  <a:gd name="T34" fmla="*/ 282 w 891"/>
                  <a:gd name="T35" fmla="*/ 187 h 1376"/>
                  <a:gd name="T36" fmla="*/ 505 w 891"/>
                  <a:gd name="T37" fmla="*/ 37 h 1376"/>
                  <a:gd name="T38" fmla="*/ 687 w 891"/>
                  <a:gd name="T39" fmla="*/ 61 h 1376"/>
                  <a:gd name="T40" fmla="*/ 731 w 891"/>
                  <a:gd name="T41" fmla="*/ 91 h 1376"/>
                  <a:gd name="T42" fmla="*/ 770 w 891"/>
                  <a:gd name="T43" fmla="*/ 300 h 1376"/>
                  <a:gd name="T44" fmla="*/ 680 w 891"/>
                  <a:gd name="T45" fmla="*/ 171 h 1376"/>
                  <a:gd name="T46" fmla="*/ 672 w 891"/>
                  <a:gd name="T47" fmla="*/ 176 h 1376"/>
                  <a:gd name="T48" fmla="*/ 687 w 891"/>
                  <a:gd name="T49" fmla="*/ 206 h 1376"/>
                  <a:gd name="T50" fmla="*/ 854 w 891"/>
                  <a:gd name="T51" fmla="*/ 459 h 1376"/>
                  <a:gd name="T52" fmla="*/ 834 w 891"/>
                  <a:gd name="T53" fmla="*/ 598 h 1376"/>
                  <a:gd name="T54" fmla="*/ 462 w 891"/>
                  <a:gd name="T55" fmla="*/ 914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91" h="1376">
                    <a:moveTo>
                      <a:pt x="462" y="914"/>
                    </a:moveTo>
                    <a:cubicBezTo>
                      <a:pt x="445" y="930"/>
                      <a:pt x="448" y="969"/>
                      <a:pt x="445" y="998"/>
                    </a:cubicBezTo>
                    <a:cubicBezTo>
                      <a:pt x="433" y="1092"/>
                      <a:pt x="423" y="1187"/>
                      <a:pt x="411" y="1281"/>
                    </a:cubicBezTo>
                    <a:cubicBezTo>
                      <a:pt x="403" y="1340"/>
                      <a:pt x="358" y="1376"/>
                      <a:pt x="304" y="1368"/>
                    </a:cubicBezTo>
                    <a:cubicBezTo>
                      <a:pt x="251" y="1360"/>
                      <a:pt x="222" y="1316"/>
                      <a:pt x="229" y="1258"/>
                    </a:cubicBezTo>
                    <a:cubicBezTo>
                      <a:pt x="245" y="1128"/>
                      <a:pt x="258" y="998"/>
                      <a:pt x="278" y="869"/>
                    </a:cubicBezTo>
                    <a:cubicBezTo>
                      <a:pt x="283" y="838"/>
                      <a:pt x="305" y="804"/>
                      <a:pt x="329" y="781"/>
                    </a:cubicBezTo>
                    <a:cubicBezTo>
                      <a:pt x="382" y="730"/>
                      <a:pt x="441" y="686"/>
                      <a:pt x="501" y="636"/>
                    </a:cubicBezTo>
                    <a:cubicBezTo>
                      <a:pt x="460" y="575"/>
                      <a:pt x="420" y="516"/>
                      <a:pt x="375" y="450"/>
                    </a:cubicBezTo>
                    <a:cubicBezTo>
                      <a:pt x="372" y="466"/>
                      <a:pt x="368" y="474"/>
                      <a:pt x="369" y="481"/>
                    </a:cubicBezTo>
                    <a:cubicBezTo>
                      <a:pt x="384" y="548"/>
                      <a:pt x="352" y="589"/>
                      <a:pt x="300" y="626"/>
                    </a:cubicBezTo>
                    <a:cubicBezTo>
                      <a:pt x="237" y="671"/>
                      <a:pt x="180" y="723"/>
                      <a:pt x="119" y="770"/>
                    </a:cubicBezTo>
                    <a:cubicBezTo>
                      <a:pt x="90" y="793"/>
                      <a:pt x="57" y="800"/>
                      <a:pt x="29" y="768"/>
                    </a:cubicBezTo>
                    <a:cubicBezTo>
                      <a:pt x="0" y="736"/>
                      <a:pt x="14" y="705"/>
                      <a:pt x="43" y="680"/>
                    </a:cubicBezTo>
                    <a:cubicBezTo>
                      <a:pt x="101" y="633"/>
                      <a:pt x="160" y="586"/>
                      <a:pt x="220" y="540"/>
                    </a:cubicBezTo>
                    <a:cubicBezTo>
                      <a:pt x="244" y="521"/>
                      <a:pt x="255" y="501"/>
                      <a:pt x="252" y="470"/>
                    </a:cubicBezTo>
                    <a:cubicBezTo>
                      <a:pt x="247" y="403"/>
                      <a:pt x="241" y="335"/>
                      <a:pt x="243" y="267"/>
                    </a:cubicBezTo>
                    <a:cubicBezTo>
                      <a:pt x="244" y="239"/>
                      <a:pt x="261" y="204"/>
                      <a:pt x="282" y="187"/>
                    </a:cubicBezTo>
                    <a:cubicBezTo>
                      <a:pt x="353" y="133"/>
                      <a:pt x="428" y="82"/>
                      <a:pt x="505" y="37"/>
                    </a:cubicBezTo>
                    <a:cubicBezTo>
                      <a:pt x="568" y="0"/>
                      <a:pt x="630" y="27"/>
                      <a:pt x="687" y="61"/>
                    </a:cubicBezTo>
                    <a:cubicBezTo>
                      <a:pt x="702" y="70"/>
                      <a:pt x="717" y="80"/>
                      <a:pt x="731" y="91"/>
                    </a:cubicBezTo>
                    <a:cubicBezTo>
                      <a:pt x="797" y="144"/>
                      <a:pt x="811" y="212"/>
                      <a:pt x="770" y="300"/>
                    </a:cubicBezTo>
                    <a:cubicBezTo>
                      <a:pt x="739" y="255"/>
                      <a:pt x="710" y="213"/>
                      <a:pt x="680" y="171"/>
                    </a:cubicBezTo>
                    <a:cubicBezTo>
                      <a:pt x="677" y="173"/>
                      <a:pt x="674" y="175"/>
                      <a:pt x="672" y="176"/>
                    </a:cubicBezTo>
                    <a:cubicBezTo>
                      <a:pt x="677" y="186"/>
                      <a:pt x="681" y="197"/>
                      <a:pt x="687" y="206"/>
                    </a:cubicBezTo>
                    <a:cubicBezTo>
                      <a:pt x="743" y="291"/>
                      <a:pt x="799" y="374"/>
                      <a:pt x="854" y="459"/>
                    </a:cubicBezTo>
                    <a:cubicBezTo>
                      <a:pt x="891" y="516"/>
                      <a:pt x="885" y="554"/>
                      <a:pt x="834" y="598"/>
                    </a:cubicBezTo>
                    <a:cubicBezTo>
                      <a:pt x="806" y="622"/>
                      <a:pt x="550" y="837"/>
                      <a:pt x="462" y="91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 name="Freeform 7">
                <a:extLst>
                  <a:ext uri="{FF2B5EF4-FFF2-40B4-BE49-F238E27FC236}">
                    <a16:creationId xmlns:a16="http://schemas.microsoft.com/office/drawing/2014/main" id="{B8E29A00-A386-4221-B303-83C8FB4BCD5E}"/>
                  </a:ext>
                </a:extLst>
              </p:cNvPr>
              <p:cNvSpPr>
                <a:spLocks/>
              </p:cNvSpPr>
              <p:nvPr/>
            </p:nvSpPr>
            <p:spPr bwMode="auto">
              <a:xfrm>
                <a:off x="4060825" y="12760325"/>
                <a:ext cx="608013" cy="1628775"/>
              </a:xfrm>
              <a:custGeom>
                <a:avLst/>
                <a:gdLst>
                  <a:gd name="T0" fmla="*/ 81 w 260"/>
                  <a:gd name="T1" fmla="*/ 0 h 690"/>
                  <a:gd name="T2" fmla="*/ 260 w 260"/>
                  <a:gd name="T3" fmla="*/ 8 h 690"/>
                  <a:gd name="T4" fmla="*/ 222 w 260"/>
                  <a:gd name="T5" fmla="*/ 308 h 690"/>
                  <a:gd name="T6" fmla="*/ 184 w 260"/>
                  <a:gd name="T7" fmla="*/ 595 h 690"/>
                  <a:gd name="T8" fmla="*/ 88 w 260"/>
                  <a:gd name="T9" fmla="*/ 686 h 690"/>
                  <a:gd name="T10" fmla="*/ 6 w 260"/>
                  <a:gd name="T11" fmla="*/ 583 h 690"/>
                  <a:gd name="T12" fmla="*/ 81 w 260"/>
                  <a:gd name="T13" fmla="*/ 0 h 690"/>
                </a:gdLst>
                <a:ahLst/>
                <a:cxnLst>
                  <a:cxn ang="0">
                    <a:pos x="T0" y="T1"/>
                  </a:cxn>
                  <a:cxn ang="0">
                    <a:pos x="T2" y="T3"/>
                  </a:cxn>
                  <a:cxn ang="0">
                    <a:pos x="T4" y="T5"/>
                  </a:cxn>
                  <a:cxn ang="0">
                    <a:pos x="T6" y="T7"/>
                  </a:cxn>
                  <a:cxn ang="0">
                    <a:pos x="T8" y="T9"/>
                  </a:cxn>
                  <a:cxn ang="0">
                    <a:pos x="T10" y="T11"/>
                  </a:cxn>
                  <a:cxn ang="0">
                    <a:pos x="T12" y="T13"/>
                  </a:cxn>
                </a:cxnLst>
                <a:rect l="0" t="0" r="r" b="b"/>
                <a:pathLst>
                  <a:path w="260" h="690">
                    <a:moveTo>
                      <a:pt x="81" y="0"/>
                    </a:moveTo>
                    <a:cubicBezTo>
                      <a:pt x="144" y="3"/>
                      <a:pt x="199" y="6"/>
                      <a:pt x="260" y="8"/>
                    </a:cubicBezTo>
                    <a:cubicBezTo>
                      <a:pt x="247" y="111"/>
                      <a:pt x="235" y="209"/>
                      <a:pt x="222" y="308"/>
                    </a:cubicBezTo>
                    <a:cubicBezTo>
                      <a:pt x="210" y="403"/>
                      <a:pt x="196" y="499"/>
                      <a:pt x="184" y="595"/>
                    </a:cubicBezTo>
                    <a:cubicBezTo>
                      <a:pt x="177" y="653"/>
                      <a:pt x="140" y="690"/>
                      <a:pt x="88" y="686"/>
                    </a:cubicBezTo>
                    <a:cubicBezTo>
                      <a:pt x="33" y="682"/>
                      <a:pt x="0" y="645"/>
                      <a:pt x="6" y="583"/>
                    </a:cubicBezTo>
                    <a:cubicBezTo>
                      <a:pt x="22" y="442"/>
                      <a:pt x="77" y="20"/>
                      <a:pt x="8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 name="Freeform 10">
                <a:extLst>
                  <a:ext uri="{FF2B5EF4-FFF2-40B4-BE49-F238E27FC236}">
                    <a16:creationId xmlns:a16="http://schemas.microsoft.com/office/drawing/2014/main" id="{B26358C3-9397-4B62-825A-39C09B5896D8}"/>
                  </a:ext>
                </a:extLst>
              </p:cNvPr>
              <p:cNvSpPr>
                <a:spLocks/>
              </p:cNvSpPr>
              <p:nvPr/>
            </p:nvSpPr>
            <p:spPr bwMode="auto">
              <a:xfrm>
                <a:off x="7031038" y="10658475"/>
                <a:ext cx="942975" cy="1184275"/>
              </a:xfrm>
              <a:custGeom>
                <a:avLst/>
                <a:gdLst>
                  <a:gd name="T0" fmla="*/ 254 w 403"/>
                  <a:gd name="T1" fmla="*/ 476 h 502"/>
                  <a:gd name="T2" fmla="*/ 371 w 403"/>
                  <a:gd name="T3" fmla="*/ 465 h 502"/>
                  <a:gd name="T4" fmla="*/ 336 w 403"/>
                  <a:gd name="T5" fmla="*/ 316 h 502"/>
                  <a:gd name="T6" fmla="*/ 270 w 403"/>
                  <a:gd name="T7" fmla="*/ 259 h 502"/>
                  <a:gd name="T8" fmla="*/ 236 w 403"/>
                  <a:gd name="T9" fmla="*/ 110 h 502"/>
                  <a:gd name="T10" fmla="*/ 286 w 403"/>
                  <a:gd name="T11" fmla="*/ 0 h 502"/>
                  <a:gd name="T12" fmla="*/ 42 w 403"/>
                  <a:gd name="T13" fmla="*/ 214 h 502"/>
                  <a:gd name="T14" fmla="*/ 42 w 403"/>
                  <a:gd name="T15" fmla="*/ 295 h 502"/>
                  <a:gd name="T16" fmla="*/ 64 w 403"/>
                  <a:gd name="T17" fmla="*/ 314 h 502"/>
                  <a:gd name="T18" fmla="*/ 254 w 403"/>
                  <a:gd name="T19" fmla="*/ 47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3" h="502">
                    <a:moveTo>
                      <a:pt x="254" y="476"/>
                    </a:moveTo>
                    <a:cubicBezTo>
                      <a:pt x="288" y="496"/>
                      <a:pt x="331" y="502"/>
                      <a:pt x="371" y="465"/>
                    </a:cubicBezTo>
                    <a:cubicBezTo>
                      <a:pt x="403" y="436"/>
                      <a:pt x="398" y="369"/>
                      <a:pt x="336" y="316"/>
                    </a:cubicBezTo>
                    <a:cubicBezTo>
                      <a:pt x="314" y="297"/>
                      <a:pt x="292" y="277"/>
                      <a:pt x="270" y="259"/>
                    </a:cubicBezTo>
                    <a:cubicBezTo>
                      <a:pt x="196" y="196"/>
                      <a:pt x="193" y="194"/>
                      <a:pt x="236" y="110"/>
                    </a:cubicBezTo>
                    <a:cubicBezTo>
                      <a:pt x="250" y="82"/>
                      <a:pt x="286" y="0"/>
                      <a:pt x="286" y="0"/>
                    </a:cubicBezTo>
                    <a:cubicBezTo>
                      <a:pt x="286" y="0"/>
                      <a:pt x="105" y="160"/>
                      <a:pt x="42" y="214"/>
                    </a:cubicBezTo>
                    <a:cubicBezTo>
                      <a:pt x="0" y="251"/>
                      <a:pt x="0" y="256"/>
                      <a:pt x="42" y="295"/>
                    </a:cubicBezTo>
                    <a:cubicBezTo>
                      <a:pt x="49" y="301"/>
                      <a:pt x="57" y="308"/>
                      <a:pt x="64" y="314"/>
                    </a:cubicBezTo>
                    <a:cubicBezTo>
                      <a:pt x="133" y="373"/>
                      <a:pt x="221" y="456"/>
                      <a:pt x="254" y="47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DEC64BBE-5AB3-495F-969C-9B853ACFE8C3}"/>
                  </a:ext>
                </a:extLst>
              </p:cNvPr>
              <p:cNvSpPr>
                <a:spLocks/>
              </p:cNvSpPr>
              <p:nvPr/>
            </p:nvSpPr>
            <p:spPr bwMode="auto">
              <a:xfrm>
                <a:off x="3992563" y="10809288"/>
                <a:ext cx="1939925" cy="2909888"/>
              </a:xfrm>
              <a:custGeom>
                <a:avLst/>
                <a:gdLst>
                  <a:gd name="T0" fmla="*/ 581 w 829"/>
                  <a:gd name="T1" fmla="*/ 253 h 1233"/>
                  <a:gd name="T2" fmla="*/ 691 w 829"/>
                  <a:gd name="T3" fmla="*/ 196 h 1233"/>
                  <a:gd name="T4" fmla="*/ 797 w 829"/>
                  <a:gd name="T5" fmla="*/ 64 h 1233"/>
                  <a:gd name="T6" fmla="*/ 678 w 829"/>
                  <a:gd name="T7" fmla="*/ 67 h 1233"/>
                  <a:gd name="T8" fmla="*/ 382 w 829"/>
                  <a:gd name="T9" fmla="*/ 186 h 1233"/>
                  <a:gd name="T10" fmla="*/ 282 w 829"/>
                  <a:gd name="T11" fmla="*/ 203 h 1233"/>
                  <a:gd name="T12" fmla="*/ 210 w 829"/>
                  <a:gd name="T13" fmla="*/ 150 h 1233"/>
                  <a:gd name="T14" fmla="*/ 133 w 829"/>
                  <a:gd name="T15" fmla="*/ 164 h 1233"/>
                  <a:gd name="T16" fmla="*/ 41 w 829"/>
                  <a:gd name="T17" fmla="*/ 272 h 1233"/>
                  <a:gd name="T18" fmla="*/ 22 w 829"/>
                  <a:gd name="T19" fmla="*/ 349 h 1233"/>
                  <a:gd name="T20" fmla="*/ 21 w 829"/>
                  <a:gd name="T21" fmla="*/ 350 h 1233"/>
                  <a:gd name="T22" fmla="*/ 21 w 829"/>
                  <a:gd name="T23" fmla="*/ 352 h 1233"/>
                  <a:gd name="T24" fmla="*/ 21 w 829"/>
                  <a:gd name="T25" fmla="*/ 664 h 1233"/>
                  <a:gd name="T26" fmla="*/ 202 w 829"/>
                  <a:gd name="T27" fmla="*/ 811 h 1233"/>
                  <a:gd name="T28" fmla="*/ 384 w 829"/>
                  <a:gd name="T29" fmla="*/ 810 h 1233"/>
                  <a:gd name="T30" fmla="*/ 380 w 829"/>
                  <a:gd name="T31" fmla="*/ 859 h 1233"/>
                  <a:gd name="T32" fmla="*/ 351 w 829"/>
                  <a:gd name="T33" fmla="*/ 1128 h 1233"/>
                  <a:gd name="T34" fmla="*/ 432 w 829"/>
                  <a:gd name="T35" fmla="*/ 1229 h 1233"/>
                  <a:gd name="T36" fmla="*/ 530 w 829"/>
                  <a:gd name="T37" fmla="*/ 1150 h 1233"/>
                  <a:gd name="T38" fmla="*/ 575 w 829"/>
                  <a:gd name="T39" fmla="*/ 736 h 1233"/>
                  <a:gd name="T40" fmla="*/ 476 w 829"/>
                  <a:gd name="T41" fmla="*/ 629 h 1233"/>
                  <a:gd name="T42" fmla="*/ 316 w 829"/>
                  <a:gd name="T43" fmla="*/ 630 h 1233"/>
                  <a:gd name="T44" fmla="*/ 280 w 829"/>
                  <a:gd name="T45" fmla="*/ 617 h 1233"/>
                  <a:gd name="T46" fmla="*/ 284 w 829"/>
                  <a:gd name="T47" fmla="*/ 494 h 1233"/>
                  <a:gd name="T48" fmla="*/ 408 w 829"/>
                  <a:gd name="T49" fmla="*/ 536 h 1233"/>
                  <a:gd name="T50" fmla="*/ 589 w 829"/>
                  <a:gd name="T51" fmla="*/ 485 h 1233"/>
                  <a:gd name="T52" fmla="*/ 681 w 829"/>
                  <a:gd name="T53" fmla="*/ 394 h 1233"/>
                  <a:gd name="T54" fmla="*/ 600 w 829"/>
                  <a:gd name="T55" fmla="*/ 363 h 1233"/>
                  <a:gd name="T56" fmla="*/ 442 w 829"/>
                  <a:gd name="T57" fmla="*/ 405 h 1233"/>
                  <a:gd name="T58" fmla="*/ 359 w 829"/>
                  <a:gd name="T59" fmla="*/ 367 h 1233"/>
                  <a:gd name="T60" fmla="*/ 338 w 829"/>
                  <a:gd name="T61" fmla="*/ 323 h 1233"/>
                  <a:gd name="T62" fmla="*/ 344 w 829"/>
                  <a:gd name="T63" fmla="*/ 321 h 1233"/>
                  <a:gd name="T64" fmla="*/ 581 w 829"/>
                  <a:gd name="T65" fmla="*/ 25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 h="1233">
                    <a:moveTo>
                      <a:pt x="581" y="253"/>
                    </a:moveTo>
                    <a:cubicBezTo>
                      <a:pt x="638" y="226"/>
                      <a:pt x="672" y="207"/>
                      <a:pt x="691" y="196"/>
                    </a:cubicBezTo>
                    <a:cubicBezTo>
                      <a:pt x="738" y="170"/>
                      <a:pt x="829" y="131"/>
                      <a:pt x="797" y="64"/>
                    </a:cubicBezTo>
                    <a:cubicBezTo>
                      <a:pt x="766" y="0"/>
                      <a:pt x="709" y="51"/>
                      <a:pt x="678" y="67"/>
                    </a:cubicBezTo>
                    <a:cubicBezTo>
                      <a:pt x="584" y="118"/>
                      <a:pt x="492" y="174"/>
                      <a:pt x="382" y="186"/>
                    </a:cubicBezTo>
                    <a:cubicBezTo>
                      <a:pt x="349" y="189"/>
                      <a:pt x="315" y="195"/>
                      <a:pt x="282" y="203"/>
                    </a:cubicBezTo>
                    <a:cubicBezTo>
                      <a:pt x="264" y="173"/>
                      <a:pt x="230" y="154"/>
                      <a:pt x="210" y="150"/>
                    </a:cubicBezTo>
                    <a:cubicBezTo>
                      <a:pt x="190" y="147"/>
                      <a:pt x="162" y="150"/>
                      <a:pt x="133" y="164"/>
                    </a:cubicBezTo>
                    <a:cubicBezTo>
                      <a:pt x="103" y="179"/>
                      <a:pt x="56" y="223"/>
                      <a:pt x="41" y="272"/>
                    </a:cubicBezTo>
                    <a:cubicBezTo>
                      <a:pt x="33" y="298"/>
                      <a:pt x="27" y="323"/>
                      <a:pt x="22" y="349"/>
                    </a:cubicBezTo>
                    <a:cubicBezTo>
                      <a:pt x="21" y="350"/>
                      <a:pt x="21" y="350"/>
                      <a:pt x="21" y="350"/>
                    </a:cubicBezTo>
                    <a:cubicBezTo>
                      <a:pt x="21" y="351"/>
                      <a:pt x="21" y="352"/>
                      <a:pt x="21" y="352"/>
                    </a:cubicBezTo>
                    <a:cubicBezTo>
                      <a:pt x="1" y="455"/>
                      <a:pt x="0" y="559"/>
                      <a:pt x="21" y="664"/>
                    </a:cubicBezTo>
                    <a:cubicBezTo>
                      <a:pt x="41" y="769"/>
                      <a:pt x="83" y="818"/>
                      <a:pt x="202" y="811"/>
                    </a:cubicBezTo>
                    <a:cubicBezTo>
                      <a:pt x="261" y="807"/>
                      <a:pt x="320" y="810"/>
                      <a:pt x="384" y="810"/>
                    </a:cubicBezTo>
                    <a:cubicBezTo>
                      <a:pt x="382" y="831"/>
                      <a:pt x="382" y="845"/>
                      <a:pt x="380" y="859"/>
                    </a:cubicBezTo>
                    <a:cubicBezTo>
                      <a:pt x="370" y="949"/>
                      <a:pt x="360" y="1038"/>
                      <a:pt x="351" y="1128"/>
                    </a:cubicBezTo>
                    <a:cubicBezTo>
                      <a:pt x="346" y="1184"/>
                      <a:pt x="380" y="1225"/>
                      <a:pt x="432" y="1229"/>
                    </a:cubicBezTo>
                    <a:cubicBezTo>
                      <a:pt x="479" y="1233"/>
                      <a:pt x="525" y="1198"/>
                      <a:pt x="530" y="1150"/>
                    </a:cubicBezTo>
                    <a:cubicBezTo>
                      <a:pt x="546" y="1012"/>
                      <a:pt x="561" y="874"/>
                      <a:pt x="575" y="736"/>
                    </a:cubicBezTo>
                    <a:cubicBezTo>
                      <a:pt x="581" y="670"/>
                      <a:pt x="541" y="628"/>
                      <a:pt x="476" y="629"/>
                    </a:cubicBezTo>
                    <a:cubicBezTo>
                      <a:pt x="423" y="630"/>
                      <a:pt x="369" y="631"/>
                      <a:pt x="316" y="630"/>
                    </a:cubicBezTo>
                    <a:cubicBezTo>
                      <a:pt x="304" y="630"/>
                      <a:pt x="282" y="624"/>
                      <a:pt x="280" y="617"/>
                    </a:cubicBezTo>
                    <a:cubicBezTo>
                      <a:pt x="271" y="578"/>
                      <a:pt x="267" y="538"/>
                      <a:pt x="284" y="494"/>
                    </a:cubicBezTo>
                    <a:cubicBezTo>
                      <a:pt x="328" y="551"/>
                      <a:pt x="344" y="556"/>
                      <a:pt x="408" y="536"/>
                    </a:cubicBezTo>
                    <a:cubicBezTo>
                      <a:pt x="468" y="518"/>
                      <a:pt x="529" y="503"/>
                      <a:pt x="589" y="485"/>
                    </a:cubicBezTo>
                    <a:cubicBezTo>
                      <a:pt x="606" y="480"/>
                      <a:pt x="694" y="451"/>
                      <a:pt x="681" y="394"/>
                    </a:cubicBezTo>
                    <a:cubicBezTo>
                      <a:pt x="671" y="353"/>
                      <a:pt x="632" y="356"/>
                      <a:pt x="600" y="363"/>
                    </a:cubicBezTo>
                    <a:cubicBezTo>
                      <a:pt x="547" y="375"/>
                      <a:pt x="515" y="386"/>
                      <a:pt x="442" y="405"/>
                    </a:cubicBezTo>
                    <a:cubicBezTo>
                      <a:pt x="393" y="418"/>
                      <a:pt x="372" y="409"/>
                      <a:pt x="359" y="367"/>
                    </a:cubicBezTo>
                    <a:cubicBezTo>
                      <a:pt x="354" y="352"/>
                      <a:pt x="347" y="339"/>
                      <a:pt x="338" y="323"/>
                    </a:cubicBezTo>
                    <a:cubicBezTo>
                      <a:pt x="340" y="322"/>
                      <a:pt x="342" y="322"/>
                      <a:pt x="344" y="321"/>
                    </a:cubicBezTo>
                    <a:cubicBezTo>
                      <a:pt x="442" y="299"/>
                      <a:pt x="510" y="287"/>
                      <a:pt x="581" y="25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3B40C31-E73F-4E08-87F5-A6D9AFAA0E33}"/>
                  </a:ext>
                </a:extLst>
              </p:cNvPr>
              <p:cNvSpPr/>
              <p:nvPr/>
            </p:nvSpPr>
            <p:spPr>
              <a:xfrm>
                <a:off x="4224339" y="10410406"/>
                <a:ext cx="716801" cy="7168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A065BEC-80FC-4835-88B6-0B25027C26A5}"/>
                  </a:ext>
                </a:extLst>
              </p:cNvPr>
              <p:cNvSpPr/>
              <p:nvPr/>
            </p:nvSpPr>
            <p:spPr>
              <a:xfrm>
                <a:off x="6054305" y="8795874"/>
                <a:ext cx="716801" cy="7168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6E71B2E7-4F18-47B7-B692-8137B90AB61C}"/>
                </a:ext>
              </a:extLst>
            </p:cNvPr>
            <p:cNvGrpSpPr/>
            <p:nvPr/>
          </p:nvGrpSpPr>
          <p:grpSpPr>
            <a:xfrm>
              <a:off x="6565900" y="2516149"/>
              <a:ext cx="4824343" cy="3683827"/>
              <a:chOff x="1531558" y="2552226"/>
              <a:chExt cx="4552481" cy="3647750"/>
            </a:xfrm>
          </p:grpSpPr>
          <p:sp>
            <p:nvSpPr>
              <p:cNvPr id="23" name="Rectangle 22">
                <a:extLst>
                  <a:ext uri="{FF2B5EF4-FFF2-40B4-BE49-F238E27FC236}">
                    <a16:creationId xmlns:a16="http://schemas.microsoft.com/office/drawing/2014/main" id="{79E1AB43-F1EB-47F2-BCE7-74A433F307FC}"/>
                  </a:ext>
                </a:extLst>
              </p:cNvPr>
              <p:cNvSpPr/>
              <p:nvPr/>
            </p:nvSpPr>
            <p:spPr>
              <a:xfrm>
                <a:off x="3246502" y="4365508"/>
                <a:ext cx="571648" cy="18344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D68C9DC-1F4F-4D81-A85C-0210F064F877}"/>
                  </a:ext>
                </a:extLst>
              </p:cNvPr>
              <p:cNvSpPr/>
              <p:nvPr/>
            </p:nvSpPr>
            <p:spPr>
              <a:xfrm>
                <a:off x="2674854" y="4813667"/>
                <a:ext cx="571648" cy="13863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BE8D8BA-EE91-4F0D-AD07-87A2F49AA682}"/>
                  </a:ext>
                </a:extLst>
              </p:cNvPr>
              <p:cNvSpPr/>
              <p:nvPr/>
            </p:nvSpPr>
            <p:spPr>
              <a:xfrm>
                <a:off x="2103206" y="5261827"/>
                <a:ext cx="571648" cy="9381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9AB273C-4254-4D93-8B7D-1203D5EEF102}"/>
                  </a:ext>
                </a:extLst>
              </p:cNvPr>
              <p:cNvSpPr/>
              <p:nvPr/>
            </p:nvSpPr>
            <p:spPr>
              <a:xfrm>
                <a:off x="1531558" y="5709986"/>
                <a:ext cx="571648" cy="4899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E045C3B-EE4A-40FF-8F95-89D5D2739B02}"/>
                  </a:ext>
                </a:extLst>
              </p:cNvPr>
              <p:cNvSpPr/>
              <p:nvPr/>
            </p:nvSpPr>
            <p:spPr>
              <a:xfrm>
                <a:off x="3818150" y="3911600"/>
                <a:ext cx="571648" cy="2288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C7DB42C-9F7F-4143-935F-C23C90343DC6}"/>
                  </a:ext>
                </a:extLst>
              </p:cNvPr>
              <p:cNvSpPr/>
              <p:nvPr/>
            </p:nvSpPr>
            <p:spPr>
              <a:xfrm>
                <a:off x="4386125" y="3458162"/>
                <a:ext cx="571648" cy="27418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A5C09294-B6C9-4544-AC93-89070DD0A31D}"/>
                  </a:ext>
                </a:extLst>
              </p:cNvPr>
              <p:cNvSpPr/>
              <p:nvPr/>
            </p:nvSpPr>
            <p:spPr>
              <a:xfrm>
                <a:off x="4949766" y="3005194"/>
                <a:ext cx="571648" cy="3194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9A7BE40-780E-482D-B111-22CF4DDA2564}"/>
                  </a:ext>
                </a:extLst>
              </p:cNvPr>
              <p:cNvSpPr/>
              <p:nvPr/>
            </p:nvSpPr>
            <p:spPr>
              <a:xfrm>
                <a:off x="5512391" y="2552226"/>
                <a:ext cx="571648" cy="36477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sp>
        <p:nvSpPr>
          <p:cNvPr id="45" name="TextBox 44">
            <a:extLst>
              <a:ext uri="{FF2B5EF4-FFF2-40B4-BE49-F238E27FC236}">
                <a16:creationId xmlns:a16="http://schemas.microsoft.com/office/drawing/2014/main" id="{95BED326-E964-47C9-8CD5-3FCE68BEBC57}"/>
              </a:ext>
            </a:extLst>
          </p:cNvPr>
          <p:cNvSpPr txBox="1"/>
          <p:nvPr/>
        </p:nvSpPr>
        <p:spPr>
          <a:xfrm>
            <a:off x="1114098" y="2454894"/>
            <a:ext cx="6444284" cy="923330"/>
          </a:xfrm>
          <a:prstGeom prst="rect">
            <a:avLst/>
          </a:prstGeom>
          <a:noFill/>
        </p:spPr>
        <p:txBody>
          <a:bodyPr wrap="square" rtlCol="0">
            <a:spAutoFit/>
          </a:bodyPr>
          <a:lstStyle/>
          <a:p>
            <a:pPr algn="just">
              <a:spcAft>
                <a:spcPts val="800"/>
              </a:spcAft>
              <a:defRPr/>
            </a:pPr>
            <a:r>
              <a:rPr lang="hy-AM" b="1" dirty="0">
                <a:solidFill>
                  <a:schemeClr val="bg2">
                    <a:lumMod val="25000"/>
                  </a:schemeClr>
                </a:solidFill>
              </a:rPr>
              <a:t>Այս տեխնիկաները կարող են կիրառվել միայն հոգեբանական աշխատանքների շրջանակում և հոգեբանների կողմից:</a:t>
            </a:r>
            <a:endParaRPr lang="ru-RU" b="1" dirty="0">
              <a:solidFill>
                <a:schemeClr val="bg2">
                  <a:lumMod val="25000"/>
                </a:schemeClr>
              </a:solidFill>
              <a:latin typeface="Open Sans" panose="020B0606030504020204" pitchFamily="34" charset="0"/>
            </a:endParaRPr>
          </a:p>
        </p:txBody>
      </p:sp>
      <p:sp>
        <p:nvSpPr>
          <p:cNvPr id="46" name="TextBox 45">
            <a:extLst>
              <a:ext uri="{FF2B5EF4-FFF2-40B4-BE49-F238E27FC236}">
                <a16:creationId xmlns:a16="http://schemas.microsoft.com/office/drawing/2014/main" id="{5ADE957E-2FD4-4C87-98EB-602A8373DC87}"/>
              </a:ext>
            </a:extLst>
          </p:cNvPr>
          <p:cNvSpPr txBox="1"/>
          <p:nvPr/>
        </p:nvSpPr>
        <p:spPr>
          <a:xfrm>
            <a:off x="1114097" y="4162002"/>
            <a:ext cx="6444285" cy="1345048"/>
          </a:xfrm>
          <a:prstGeom prst="rect">
            <a:avLst/>
          </a:prstGeom>
          <a:noFill/>
        </p:spPr>
        <p:txBody>
          <a:bodyPr wrap="square" rtlCol="0">
            <a:spAutoFit/>
          </a:bodyPr>
          <a:lstStyle/>
          <a:p>
            <a:pPr algn="just">
              <a:lnSpc>
                <a:spcPct val="115000"/>
              </a:lnSpc>
              <a:spcAft>
                <a:spcPts val="800"/>
              </a:spcAft>
            </a:pPr>
            <a:r>
              <a:rPr lang="hy-AM" b="1" dirty="0">
                <a:solidFill>
                  <a:schemeClr val="bg2">
                    <a:lumMod val="25000"/>
                  </a:schemeClr>
                </a:solidFill>
              </a:rPr>
              <a:t>ժամանակին և ճիշտ տրամադրված աջակցության դեպքում երեխաները կարող են հաղթահարել տրավմատիկ փորձառությունները և վերականգնել ուրախության և վստահության զգացումը: </a:t>
            </a:r>
            <a:endParaRPr lang="ru-RU" b="1" dirty="0">
              <a:solidFill>
                <a:schemeClr val="bg2">
                  <a:lumMod val="25000"/>
                </a:schemeClr>
              </a:solidFill>
              <a:latin typeface="Open Sans" panose="020B0606030504020204" pitchFamily="34" charset="0"/>
            </a:endParaRPr>
          </a:p>
        </p:txBody>
      </p:sp>
      <p:grpSp>
        <p:nvGrpSpPr>
          <p:cNvPr id="34" name="Group 33">
            <a:extLst>
              <a:ext uri="{FF2B5EF4-FFF2-40B4-BE49-F238E27FC236}">
                <a16:creationId xmlns:a16="http://schemas.microsoft.com/office/drawing/2014/main" id="{1519E524-6505-497B-B54D-1F466FF2F32A}"/>
              </a:ext>
            </a:extLst>
          </p:cNvPr>
          <p:cNvGrpSpPr/>
          <p:nvPr/>
        </p:nvGrpSpPr>
        <p:grpSpPr>
          <a:xfrm>
            <a:off x="264791" y="4133891"/>
            <a:ext cx="711613" cy="807105"/>
            <a:chOff x="5138738" y="-608163"/>
            <a:chExt cx="4786312" cy="5039851"/>
          </a:xfrm>
        </p:grpSpPr>
        <p:sp>
          <p:nvSpPr>
            <p:cNvPr id="35" name="Oval 34">
              <a:extLst>
                <a:ext uri="{FF2B5EF4-FFF2-40B4-BE49-F238E27FC236}">
                  <a16:creationId xmlns:a16="http://schemas.microsoft.com/office/drawing/2014/main" id="{544AEAF6-BA91-4782-BDFF-CB8D5C8E3B92}"/>
                </a:ext>
              </a:extLst>
            </p:cNvPr>
            <p:cNvSpPr/>
            <p:nvPr/>
          </p:nvSpPr>
          <p:spPr>
            <a:xfrm>
              <a:off x="5793224" y="3973382"/>
              <a:ext cx="3766861" cy="380050"/>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36" name="Group 35">
              <a:extLst>
                <a:ext uri="{FF2B5EF4-FFF2-40B4-BE49-F238E27FC236}">
                  <a16:creationId xmlns:a16="http://schemas.microsoft.com/office/drawing/2014/main" id="{40FA2579-1421-445F-A7E4-A9BB46E09417}"/>
                </a:ext>
              </a:extLst>
            </p:cNvPr>
            <p:cNvGrpSpPr/>
            <p:nvPr/>
          </p:nvGrpSpPr>
          <p:grpSpPr>
            <a:xfrm>
              <a:off x="5138738" y="-608163"/>
              <a:ext cx="4786312" cy="5039851"/>
              <a:chOff x="5995988" y="2712903"/>
              <a:chExt cx="2457450" cy="2587625"/>
            </a:xfrm>
          </p:grpSpPr>
          <p:sp>
            <p:nvSpPr>
              <p:cNvPr id="37" name="Freeform 6">
                <a:extLst>
                  <a:ext uri="{FF2B5EF4-FFF2-40B4-BE49-F238E27FC236}">
                    <a16:creationId xmlns:a16="http://schemas.microsoft.com/office/drawing/2014/main" id="{C0ECF2D9-E5CC-4BB8-98D8-263AA54FD6EA}"/>
                  </a:ext>
                </a:extLst>
              </p:cNvPr>
              <p:cNvSpPr>
                <a:spLocks/>
              </p:cNvSpPr>
              <p:nvPr/>
            </p:nvSpPr>
            <p:spPr bwMode="auto">
              <a:xfrm>
                <a:off x="5995988" y="2712903"/>
                <a:ext cx="2457450" cy="2587625"/>
              </a:xfrm>
              <a:custGeom>
                <a:avLst/>
                <a:gdLst>
                  <a:gd name="T0" fmla="*/ 707 w 771"/>
                  <a:gd name="T1" fmla="*/ 219 h 812"/>
                  <a:gd name="T2" fmla="*/ 760 w 771"/>
                  <a:gd name="T3" fmla="*/ 369 h 812"/>
                  <a:gd name="T4" fmla="*/ 685 w 771"/>
                  <a:gd name="T5" fmla="*/ 634 h 812"/>
                  <a:gd name="T6" fmla="*/ 197 w 771"/>
                  <a:gd name="T7" fmla="*/ 707 h 812"/>
                  <a:gd name="T8" fmla="*/ 97 w 771"/>
                  <a:gd name="T9" fmla="*/ 220 h 812"/>
                  <a:gd name="T10" fmla="*/ 594 w 771"/>
                  <a:gd name="T11" fmla="*/ 106 h 812"/>
                  <a:gd name="T12" fmla="*/ 552 w 771"/>
                  <a:gd name="T13" fmla="*/ 147 h 812"/>
                  <a:gd name="T14" fmla="*/ 509 w 771"/>
                  <a:gd name="T15" fmla="*/ 128 h 812"/>
                  <a:gd name="T16" fmla="*/ 454 w 771"/>
                  <a:gd name="T17" fmla="*/ 113 h 812"/>
                  <a:gd name="T18" fmla="*/ 372 w 771"/>
                  <a:gd name="T19" fmla="*/ 110 h 812"/>
                  <a:gd name="T20" fmla="*/ 241 w 771"/>
                  <a:gd name="T21" fmla="*/ 155 h 812"/>
                  <a:gd name="T22" fmla="*/ 147 w 771"/>
                  <a:gd name="T23" fmla="*/ 249 h 812"/>
                  <a:gd name="T24" fmla="*/ 115 w 771"/>
                  <a:gd name="T25" fmla="*/ 317 h 812"/>
                  <a:gd name="T26" fmla="*/ 103 w 771"/>
                  <a:gd name="T27" fmla="*/ 366 h 812"/>
                  <a:gd name="T28" fmla="*/ 102 w 771"/>
                  <a:gd name="T29" fmla="*/ 450 h 812"/>
                  <a:gd name="T30" fmla="*/ 124 w 771"/>
                  <a:gd name="T31" fmla="*/ 528 h 812"/>
                  <a:gd name="T32" fmla="*/ 209 w 771"/>
                  <a:gd name="T33" fmla="*/ 643 h 812"/>
                  <a:gd name="T34" fmla="*/ 295 w 771"/>
                  <a:gd name="T35" fmla="*/ 694 h 812"/>
                  <a:gd name="T36" fmla="*/ 357 w 771"/>
                  <a:gd name="T37" fmla="*/ 710 h 812"/>
                  <a:gd name="T38" fmla="*/ 439 w 771"/>
                  <a:gd name="T39" fmla="*/ 711 h 812"/>
                  <a:gd name="T40" fmla="*/ 512 w 771"/>
                  <a:gd name="T41" fmla="*/ 693 h 812"/>
                  <a:gd name="T42" fmla="*/ 585 w 771"/>
                  <a:gd name="T43" fmla="*/ 652 h 812"/>
                  <a:gd name="T44" fmla="*/ 644 w 771"/>
                  <a:gd name="T45" fmla="*/ 592 h 812"/>
                  <a:gd name="T46" fmla="*/ 677 w 771"/>
                  <a:gd name="T47" fmla="*/ 536 h 812"/>
                  <a:gd name="T48" fmla="*/ 696 w 771"/>
                  <a:gd name="T49" fmla="*/ 482 h 812"/>
                  <a:gd name="T50" fmla="*/ 704 w 771"/>
                  <a:gd name="T51" fmla="*/ 432 h 812"/>
                  <a:gd name="T52" fmla="*/ 702 w 771"/>
                  <a:gd name="T53" fmla="*/ 374 h 812"/>
                  <a:gd name="T54" fmla="*/ 695 w 771"/>
                  <a:gd name="T55" fmla="*/ 334 h 812"/>
                  <a:gd name="T56" fmla="*/ 666 w 771"/>
                  <a:gd name="T57" fmla="*/ 264 h 812"/>
                  <a:gd name="T58" fmla="*/ 667 w 771"/>
                  <a:gd name="T59" fmla="*/ 258 h 812"/>
                  <a:gd name="T60" fmla="*/ 703 w 771"/>
                  <a:gd name="T61" fmla="*/ 222 h 812"/>
                  <a:gd name="T62" fmla="*/ 707 w 771"/>
                  <a:gd name="T63" fmla="*/ 219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1" h="812">
                    <a:moveTo>
                      <a:pt x="707" y="219"/>
                    </a:moveTo>
                    <a:cubicBezTo>
                      <a:pt x="736" y="265"/>
                      <a:pt x="754" y="315"/>
                      <a:pt x="760" y="369"/>
                    </a:cubicBezTo>
                    <a:cubicBezTo>
                      <a:pt x="771" y="467"/>
                      <a:pt x="746" y="557"/>
                      <a:pt x="685" y="634"/>
                    </a:cubicBezTo>
                    <a:cubicBezTo>
                      <a:pt x="561" y="789"/>
                      <a:pt x="347" y="812"/>
                      <a:pt x="197" y="707"/>
                    </a:cubicBezTo>
                    <a:cubicBezTo>
                      <a:pt x="31" y="591"/>
                      <a:pt x="0" y="374"/>
                      <a:pt x="97" y="220"/>
                    </a:cubicBezTo>
                    <a:cubicBezTo>
                      <a:pt x="203" y="52"/>
                      <a:pt x="424" y="0"/>
                      <a:pt x="594" y="106"/>
                    </a:cubicBezTo>
                    <a:cubicBezTo>
                      <a:pt x="580" y="120"/>
                      <a:pt x="566" y="134"/>
                      <a:pt x="552" y="147"/>
                    </a:cubicBezTo>
                    <a:cubicBezTo>
                      <a:pt x="538" y="141"/>
                      <a:pt x="523" y="134"/>
                      <a:pt x="509" y="128"/>
                    </a:cubicBezTo>
                    <a:cubicBezTo>
                      <a:pt x="491" y="121"/>
                      <a:pt x="473" y="116"/>
                      <a:pt x="454" y="113"/>
                    </a:cubicBezTo>
                    <a:cubicBezTo>
                      <a:pt x="427" y="108"/>
                      <a:pt x="399" y="107"/>
                      <a:pt x="372" y="110"/>
                    </a:cubicBezTo>
                    <a:cubicBezTo>
                      <a:pt x="325" y="115"/>
                      <a:pt x="281" y="130"/>
                      <a:pt x="241" y="155"/>
                    </a:cubicBezTo>
                    <a:cubicBezTo>
                      <a:pt x="203" y="179"/>
                      <a:pt x="171" y="211"/>
                      <a:pt x="147" y="249"/>
                    </a:cubicBezTo>
                    <a:cubicBezTo>
                      <a:pt x="134" y="270"/>
                      <a:pt x="123" y="293"/>
                      <a:pt x="115" y="317"/>
                    </a:cubicBezTo>
                    <a:cubicBezTo>
                      <a:pt x="110" y="333"/>
                      <a:pt x="106" y="350"/>
                      <a:pt x="103" y="366"/>
                    </a:cubicBezTo>
                    <a:cubicBezTo>
                      <a:pt x="99" y="394"/>
                      <a:pt x="99" y="422"/>
                      <a:pt x="102" y="450"/>
                    </a:cubicBezTo>
                    <a:cubicBezTo>
                      <a:pt x="105" y="477"/>
                      <a:pt x="113" y="503"/>
                      <a:pt x="124" y="528"/>
                    </a:cubicBezTo>
                    <a:cubicBezTo>
                      <a:pt x="143" y="574"/>
                      <a:pt x="171" y="612"/>
                      <a:pt x="209" y="643"/>
                    </a:cubicBezTo>
                    <a:cubicBezTo>
                      <a:pt x="235" y="665"/>
                      <a:pt x="263" y="682"/>
                      <a:pt x="295" y="694"/>
                    </a:cubicBezTo>
                    <a:cubicBezTo>
                      <a:pt x="315" y="701"/>
                      <a:pt x="336" y="707"/>
                      <a:pt x="357" y="710"/>
                    </a:cubicBezTo>
                    <a:cubicBezTo>
                      <a:pt x="384" y="714"/>
                      <a:pt x="412" y="715"/>
                      <a:pt x="439" y="711"/>
                    </a:cubicBezTo>
                    <a:cubicBezTo>
                      <a:pt x="464" y="708"/>
                      <a:pt x="488" y="702"/>
                      <a:pt x="512" y="693"/>
                    </a:cubicBezTo>
                    <a:cubicBezTo>
                      <a:pt x="538" y="683"/>
                      <a:pt x="563" y="669"/>
                      <a:pt x="585" y="652"/>
                    </a:cubicBezTo>
                    <a:cubicBezTo>
                      <a:pt x="607" y="635"/>
                      <a:pt x="627" y="615"/>
                      <a:pt x="644" y="592"/>
                    </a:cubicBezTo>
                    <a:cubicBezTo>
                      <a:pt x="657" y="575"/>
                      <a:pt x="668" y="556"/>
                      <a:pt x="677" y="536"/>
                    </a:cubicBezTo>
                    <a:cubicBezTo>
                      <a:pt x="686" y="519"/>
                      <a:pt x="692" y="501"/>
                      <a:pt x="696" y="482"/>
                    </a:cubicBezTo>
                    <a:cubicBezTo>
                      <a:pt x="700" y="465"/>
                      <a:pt x="703" y="449"/>
                      <a:pt x="704" y="432"/>
                    </a:cubicBezTo>
                    <a:cubicBezTo>
                      <a:pt x="704" y="413"/>
                      <a:pt x="704" y="393"/>
                      <a:pt x="702" y="374"/>
                    </a:cubicBezTo>
                    <a:cubicBezTo>
                      <a:pt x="701" y="361"/>
                      <a:pt x="698" y="347"/>
                      <a:pt x="695" y="334"/>
                    </a:cubicBezTo>
                    <a:cubicBezTo>
                      <a:pt x="689" y="310"/>
                      <a:pt x="679" y="286"/>
                      <a:pt x="666" y="264"/>
                    </a:cubicBezTo>
                    <a:cubicBezTo>
                      <a:pt x="665" y="262"/>
                      <a:pt x="665" y="260"/>
                      <a:pt x="667" y="258"/>
                    </a:cubicBezTo>
                    <a:cubicBezTo>
                      <a:pt x="680" y="246"/>
                      <a:pt x="691" y="234"/>
                      <a:pt x="703" y="222"/>
                    </a:cubicBezTo>
                    <a:cubicBezTo>
                      <a:pt x="704" y="221"/>
                      <a:pt x="705" y="220"/>
                      <a:pt x="707" y="219"/>
                    </a:cubicBez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endParaRPr lang="en-US" sz="2700"/>
              </a:p>
            </p:txBody>
          </p:sp>
          <p:sp>
            <p:nvSpPr>
              <p:cNvPr id="38" name="Freeform 7">
                <a:extLst>
                  <a:ext uri="{FF2B5EF4-FFF2-40B4-BE49-F238E27FC236}">
                    <a16:creationId xmlns:a16="http://schemas.microsoft.com/office/drawing/2014/main" id="{073C1D16-8F06-4A66-B00C-D5C3D77DF251}"/>
                  </a:ext>
                </a:extLst>
              </p:cNvPr>
              <p:cNvSpPr>
                <a:spLocks/>
              </p:cNvSpPr>
              <p:nvPr/>
            </p:nvSpPr>
            <p:spPr bwMode="auto">
              <a:xfrm>
                <a:off x="6515101" y="3270116"/>
                <a:ext cx="1450975" cy="1435100"/>
              </a:xfrm>
              <a:custGeom>
                <a:avLst/>
                <a:gdLst>
                  <a:gd name="T0" fmla="*/ 350 w 455"/>
                  <a:gd name="T1" fmla="*/ 54 h 450"/>
                  <a:gd name="T2" fmla="*/ 311 w 455"/>
                  <a:gd name="T3" fmla="*/ 93 h 450"/>
                  <a:gd name="T4" fmla="*/ 305 w 455"/>
                  <a:gd name="T5" fmla="*/ 94 h 450"/>
                  <a:gd name="T6" fmla="*/ 262 w 455"/>
                  <a:gd name="T7" fmla="*/ 81 h 450"/>
                  <a:gd name="T8" fmla="*/ 210 w 455"/>
                  <a:gd name="T9" fmla="*/ 82 h 450"/>
                  <a:gd name="T10" fmla="*/ 148 w 455"/>
                  <a:gd name="T11" fmla="*/ 109 h 450"/>
                  <a:gd name="T12" fmla="*/ 103 w 455"/>
                  <a:gd name="T13" fmla="*/ 160 h 450"/>
                  <a:gd name="T14" fmla="*/ 84 w 455"/>
                  <a:gd name="T15" fmla="*/ 216 h 450"/>
                  <a:gd name="T16" fmla="*/ 90 w 455"/>
                  <a:gd name="T17" fmla="*/ 283 h 450"/>
                  <a:gd name="T18" fmla="*/ 154 w 455"/>
                  <a:gd name="T19" fmla="*/ 367 h 450"/>
                  <a:gd name="T20" fmla="*/ 225 w 455"/>
                  <a:gd name="T21" fmla="*/ 392 h 450"/>
                  <a:gd name="T22" fmla="*/ 302 w 455"/>
                  <a:gd name="T23" fmla="*/ 379 h 450"/>
                  <a:gd name="T24" fmla="*/ 364 w 455"/>
                  <a:gd name="T25" fmla="*/ 330 h 450"/>
                  <a:gd name="T26" fmla="*/ 391 w 455"/>
                  <a:gd name="T27" fmla="*/ 273 h 450"/>
                  <a:gd name="T28" fmla="*/ 395 w 455"/>
                  <a:gd name="T29" fmla="*/ 223 h 450"/>
                  <a:gd name="T30" fmla="*/ 380 w 455"/>
                  <a:gd name="T31" fmla="*/ 167 h 450"/>
                  <a:gd name="T32" fmla="*/ 422 w 455"/>
                  <a:gd name="T33" fmla="*/ 125 h 450"/>
                  <a:gd name="T34" fmla="*/ 453 w 455"/>
                  <a:gd name="T35" fmla="*/ 242 h 450"/>
                  <a:gd name="T36" fmla="*/ 418 w 455"/>
                  <a:gd name="T37" fmla="*/ 354 h 450"/>
                  <a:gd name="T38" fmla="*/ 235 w 455"/>
                  <a:gd name="T39" fmla="*/ 450 h 450"/>
                  <a:gd name="T40" fmla="*/ 85 w 455"/>
                  <a:gd name="T41" fmla="*/ 385 h 450"/>
                  <a:gd name="T42" fmla="*/ 95 w 455"/>
                  <a:gd name="T43" fmla="*/ 78 h 450"/>
                  <a:gd name="T44" fmla="*/ 350 w 455"/>
                  <a:gd name="T45" fmla="*/ 5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5" h="450">
                    <a:moveTo>
                      <a:pt x="350" y="54"/>
                    </a:moveTo>
                    <a:cubicBezTo>
                      <a:pt x="337" y="67"/>
                      <a:pt x="324" y="80"/>
                      <a:pt x="311" y="93"/>
                    </a:cubicBezTo>
                    <a:cubicBezTo>
                      <a:pt x="310" y="94"/>
                      <a:pt x="307" y="95"/>
                      <a:pt x="305" y="94"/>
                    </a:cubicBezTo>
                    <a:cubicBezTo>
                      <a:pt x="292" y="87"/>
                      <a:pt x="277" y="83"/>
                      <a:pt x="262" y="81"/>
                    </a:cubicBezTo>
                    <a:cubicBezTo>
                      <a:pt x="244" y="79"/>
                      <a:pt x="227" y="79"/>
                      <a:pt x="210" y="82"/>
                    </a:cubicBezTo>
                    <a:cubicBezTo>
                      <a:pt x="187" y="87"/>
                      <a:pt x="166" y="96"/>
                      <a:pt x="148" y="109"/>
                    </a:cubicBezTo>
                    <a:cubicBezTo>
                      <a:pt x="129" y="123"/>
                      <a:pt x="114" y="140"/>
                      <a:pt x="103" y="160"/>
                    </a:cubicBezTo>
                    <a:cubicBezTo>
                      <a:pt x="93" y="178"/>
                      <a:pt x="87" y="196"/>
                      <a:pt x="84" y="216"/>
                    </a:cubicBezTo>
                    <a:cubicBezTo>
                      <a:pt x="81" y="239"/>
                      <a:pt x="83" y="261"/>
                      <a:pt x="90" y="283"/>
                    </a:cubicBezTo>
                    <a:cubicBezTo>
                      <a:pt x="101" y="319"/>
                      <a:pt x="123" y="347"/>
                      <a:pt x="154" y="367"/>
                    </a:cubicBezTo>
                    <a:cubicBezTo>
                      <a:pt x="176" y="381"/>
                      <a:pt x="199" y="389"/>
                      <a:pt x="225" y="392"/>
                    </a:cubicBezTo>
                    <a:cubicBezTo>
                      <a:pt x="252" y="394"/>
                      <a:pt x="277" y="390"/>
                      <a:pt x="302" y="379"/>
                    </a:cubicBezTo>
                    <a:cubicBezTo>
                      <a:pt x="327" y="368"/>
                      <a:pt x="348" y="352"/>
                      <a:pt x="364" y="330"/>
                    </a:cubicBezTo>
                    <a:cubicBezTo>
                      <a:pt x="377" y="313"/>
                      <a:pt x="386" y="294"/>
                      <a:pt x="391" y="273"/>
                    </a:cubicBezTo>
                    <a:cubicBezTo>
                      <a:pt x="395" y="256"/>
                      <a:pt x="397" y="240"/>
                      <a:pt x="395" y="223"/>
                    </a:cubicBezTo>
                    <a:cubicBezTo>
                      <a:pt x="394" y="204"/>
                      <a:pt x="389" y="185"/>
                      <a:pt x="380" y="167"/>
                    </a:cubicBezTo>
                    <a:cubicBezTo>
                      <a:pt x="394" y="153"/>
                      <a:pt x="408" y="139"/>
                      <a:pt x="422" y="125"/>
                    </a:cubicBezTo>
                    <a:cubicBezTo>
                      <a:pt x="444" y="161"/>
                      <a:pt x="455" y="200"/>
                      <a:pt x="453" y="242"/>
                    </a:cubicBezTo>
                    <a:cubicBezTo>
                      <a:pt x="452" y="283"/>
                      <a:pt x="441" y="320"/>
                      <a:pt x="418" y="354"/>
                    </a:cubicBezTo>
                    <a:cubicBezTo>
                      <a:pt x="374" y="418"/>
                      <a:pt x="312" y="450"/>
                      <a:pt x="235" y="450"/>
                    </a:cubicBezTo>
                    <a:cubicBezTo>
                      <a:pt x="176" y="450"/>
                      <a:pt x="125" y="427"/>
                      <a:pt x="85" y="385"/>
                    </a:cubicBezTo>
                    <a:cubicBezTo>
                      <a:pt x="0" y="295"/>
                      <a:pt x="6" y="160"/>
                      <a:pt x="95" y="78"/>
                    </a:cubicBezTo>
                    <a:cubicBezTo>
                      <a:pt x="179" y="0"/>
                      <a:pt x="293" y="14"/>
                      <a:pt x="350" y="54"/>
                    </a:cubicBez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endParaRPr lang="en-US" sz="2700" dirty="0"/>
              </a:p>
            </p:txBody>
          </p:sp>
          <p:sp>
            <p:nvSpPr>
              <p:cNvPr id="39" name="Freeform 8">
                <a:extLst>
                  <a:ext uri="{FF2B5EF4-FFF2-40B4-BE49-F238E27FC236}">
                    <a16:creationId xmlns:a16="http://schemas.microsoft.com/office/drawing/2014/main" id="{DC72B2D9-9171-4624-B1E2-42E13A970FB6}"/>
                  </a:ext>
                </a:extLst>
              </p:cNvPr>
              <p:cNvSpPr>
                <a:spLocks/>
              </p:cNvSpPr>
              <p:nvPr/>
            </p:nvSpPr>
            <p:spPr bwMode="auto">
              <a:xfrm>
                <a:off x="7040561" y="2874828"/>
                <a:ext cx="1381127" cy="1384299"/>
              </a:xfrm>
              <a:custGeom>
                <a:avLst/>
                <a:gdLst>
                  <a:gd name="T0" fmla="*/ 363 w 433"/>
                  <a:gd name="T1" fmla="*/ 0 h 434"/>
                  <a:gd name="T2" fmla="*/ 363 w 433"/>
                  <a:gd name="T3" fmla="*/ 71 h 434"/>
                  <a:gd name="T4" fmla="*/ 432 w 433"/>
                  <a:gd name="T5" fmla="*/ 71 h 434"/>
                  <a:gd name="T6" fmla="*/ 433 w 433"/>
                  <a:gd name="T7" fmla="*/ 73 h 434"/>
                  <a:gd name="T8" fmla="*/ 408 w 433"/>
                  <a:gd name="T9" fmla="*/ 98 h 434"/>
                  <a:gd name="T10" fmla="*/ 303 w 433"/>
                  <a:gd name="T11" fmla="*/ 203 h 434"/>
                  <a:gd name="T12" fmla="*/ 292 w 433"/>
                  <a:gd name="T13" fmla="*/ 207 h 434"/>
                  <a:gd name="T14" fmla="*/ 262 w 433"/>
                  <a:gd name="T15" fmla="*/ 208 h 434"/>
                  <a:gd name="T16" fmla="*/ 255 w 433"/>
                  <a:gd name="T17" fmla="*/ 210 h 434"/>
                  <a:gd name="T18" fmla="*/ 176 w 433"/>
                  <a:gd name="T19" fmla="*/ 289 h 434"/>
                  <a:gd name="T20" fmla="*/ 141 w 433"/>
                  <a:gd name="T21" fmla="*/ 325 h 434"/>
                  <a:gd name="T22" fmla="*/ 140 w 433"/>
                  <a:gd name="T23" fmla="*/ 330 h 434"/>
                  <a:gd name="T24" fmla="*/ 146 w 433"/>
                  <a:gd name="T25" fmla="*/ 354 h 434"/>
                  <a:gd name="T26" fmla="*/ 121 w 433"/>
                  <a:gd name="T27" fmla="*/ 415 h 434"/>
                  <a:gd name="T28" fmla="*/ 67 w 433"/>
                  <a:gd name="T29" fmla="*/ 432 h 434"/>
                  <a:gd name="T30" fmla="*/ 12 w 433"/>
                  <a:gd name="T31" fmla="*/ 397 h 434"/>
                  <a:gd name="T32" fmla="*/ 4 w 433"/>
                  <a:gd name="T33" fmla="*/ 342 h 434"/>
                  <a:gd name="T34" fmla="*/ 46 w 433"/>
                  <a:gd name="T35" fmla="*/ 294 h 434"/>
                  <a:gd name="T36" fmla="*/ 105 w 433"/>
                  <a:gd name="T37" fmla="*/ 295 h 434"/>
                  <a:gd name="T38" fmla="*/ 110 w 433"/>
                  <a:gd name="T39" fmla="*/ 293 h 434"/>
                  <a:gd name="T40" fmla="*/ 191 w 433"/>
                  <a:gd name="T41" fmla="*/ 213 h 434"/>
                  <a:gd name="T42" fmla="*/ 223 w 433"/>
                  <a:gd name="T43" fmla="*/ 181 h 434"/>
                  <a:gd name="T44" fmla="*/ 227 w 433"/>
                  <a:gd name="T45" fmla="*/ 171 h 434"/>
                  <a:gd name="T46" fmla="*/ 227 w 433"/>
                  <a:gd name="T47" fmla="*/ 143 h 434"/>
                  <a:gd name="T48" fmla="*/ 231 w 433"/>
                  <a:gd name="T49" fmla="*/ 131 h 434"/>
                  <a:gd name="T50" fmla="*/ 360 w 433"/>
                  <a:gd name="T51" fmla="*/ 3 h 434"/>
                  <a:gd name="T52" fmla="*/ 363 w 433"/>
                  <a:gd name="T5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3" h="434">
                    <a:moveTo>
                      <a:pt x="363" y="0"/>
                    </a:moveTo>
                    <a:cubicBezTo>
                      <a:pt x="363" y="24"/>
                      <a:pt x="363" y="47"/>
                      <a:pt x="363" y="71"/>
                    </a:cubicBezTo>
                    <a:cubicBezTo>
                      <a:pt x="386" y="71"/>
                      <a:pt x="409" y="71"/>
                      <a:pt x="432" y="71"/>
                    </a:cubicBezTo>
                    <a:cubicBezTo>
                      <a:pt x="432" y="72"/>
                      <a:pt x="432" y="73"/>
                      <a:pt x="433" y="73"/>
                    </a:cubicBezTo>
                    <a:cubicBezTo>
                      <a:pt x="424" y="81"/>
                      <a:pt x="416" y="90"/>
                      <a:pt x="408" y="98"/>
                    </a:cubicBezTo>
                    <a:cubicBezTo>
                      <a:pt x="373" y="133"/>
                      <a:pt x="338" y="168"/>
                      <a:pt x="303" y="203"/>
                    </a:cubicBezTo>
                    <a:cubicBezTo>
                      <a:pt x="300" y="206"/>
                      <a:pt x="297" y="208"/>
                      <a:pt x="292" y="207"/>
                    </a:cubicBezTo>
                    <a:cubicBezTo>
                      <a:pt x="282" y="207"/>
                      <a:pt x="272" y="207"/>
                      <a:pt x="262" y="208"/>
                    </a:cubicBezTo>
                    <a:cubicBezTo>
                      <a:pt x="260" y="208"/>
                      <a:pt x="256" y="209"/>
                      <a:pt x="255" y="210"/>
                    </a:cubicBezTo>
                    <a:cubicBezTo>
                      <a:pt x="228" y="237"/>
                      <a:pt x="202" y="263"/>
                      <a:pt x="176" y="289"/>
                    </a:cubicBezTo>
                    <a:cubicBezTo>
                      <a:pt x="164" y="301"/>
                      <a:pt x="152" y="313"/>
                      <a:pt x="141" y="325"/>
                    </a:cubicBezTo>
                    <a:cubicBezTo>
                      <a:pt x="140" y="326"/>
                      <a:pt x="139" y="328"/>
                      <a:pt x="140" y="330"/>
                    </a:cubicBezTo>
                    <a:cubicBezTo>
                      <a:pt x="143" y="338"/>
                      <a:pt x="145" y="346"/>
                      <a:pt x="146" y="354"/>
                    </a:cubicBezTo>
                    <a:cubicBezTo>
                      <a:pt x="148" y="379"/>
                      <a:pt x="139" y="399"/>
                      <a:pt x="121" y="415"/>
                    </a:cubicBezTo>
                    <a:cubicBezTo>
                      <a:pt x="105" y="428"/>
                      <a:pt x="87" y="434"/>
                      <a:pt x="67" y="432"/>
                    </a:cubicBezTo>
                    <a:cubicBezTo>
                      <a:pt x="43" y="429"/>
                      <a:pt x="25" y="417"/>
                      <a:pt x="12" y="397"/>
                    </a:cubicBezTo>
                    <a:cubicBezTo>
                      <a:pt x="2" y="380"/>
                      <a:pt x="0" y="361"/>
                      <a:pt x="4" y="342"/>
                    </a:cubicBezTo>
                    <a:cubicBezTo>
                      <a:pt x="10" y="320"/>
                      <a:pt x="24" y="303"/>
                      <a:pt x="46" y="294"/>
                    </a:cubicBezTo>
                    <a:cubicBezTo>
                      <a:pt x="66" y="285"/>
                      <a:pt x="86" y="286"/>
                      <a:pt x="105" y="295"/>
                    </a:cubicBezTo>
                    <a:cubicBezTo>
                      <a:pt x="107" y="295"/>
                      <a:pt x="109" y="294"/>
                      <a:pt x="110" y="293"/>
                    </a:cubicBezTo>
                    <a:cubicBezTo>
                      <a:pt x="137" y="267"/>
                      <a:pt x="164" y="240"/>
                      <a:pt x="191" y="213"/>
                    </a:cubicBezTo>
                    <a:cubicBezTo>
                      <a:pt x="202" y="202"/>
                      <a:pt x="212" y="191"/>
                      <a:pt x="223" y="181"/>
                    </a:cubicBezTo>
                    <a:cubicBezTo>
                      <a:pt x="226" y="178"/>
                      <a:pt x="227" y="175"/>
                      <a:pt x="227" y="171"/>
                    </a:cubicBezTo>
                    <a:cubicBezTo>
                      <a:pt x="227" y="162"/>
                      <a:pt x="227" y="152"/>
                      <a:pt x="227" y="143"/>
                    </a:cubicBezTo>
                    <a:cubicBezTo>
                      <a:pt x="226" y="138"/>
                      <a:pt x="228" y="135"/>
                      <a:pt x="231" y="131"/>
                    </a:cubicBezTo>
                    <a:cubicBezTo>
                      <a:pt x="274" y="88"/>
                      <a:pt x="317" y="45"/>
                      <a:pt x="360" y="3"/>
                    </a:cubicBezTo>
                    <a:cubicBezTo>
                      <a:pt x="361" y="2"/>
                      <a:pt x="362" y="1"/>
                      <a:pt x="363" y="0"/>
                    </a:cubicBezTo>
                    <a:close/>
                  </a:path>
                </a:pathLst>
              </a:custGeom>
              <a:solidFill>
                <a:schemeClr val="accent5">
                  <a:lumMod val="75000"/>
                </a:schemeClr>
              </a:solidFill>
              <a:ln>
                <a:noFill/>
              </a:ln>
            </p:spPr>
            <p:txBody>
              <a:bodyPr vert="horz" wrap="square" lIns="137160" tIns="68580" rIns="137160" bIns="68580" numCol="1" anchor="t" anchorCtr="0" compatLnSpc="1">
                <a:prstTxWarp prst="textNoShape">
                  <a:avLst/>
                </a:prstTxWarp>
              </a:bodyPr>
              <a:lstStyle/>
              <a:p>
                <a:endParaRPr lang="en-US" sz="2700" dirty="0"/>
              </a:p>
            </p:txBody>
          </p:sp>
        </p:grpSp>
      </p:grpSp>
      <p:grpSp>
        <p:nvGrpSpPr>
          <p:cNvPr id="47" name="Group 46">
            <a:extLst>
              <a:ext uri="{FF2B5EF4-FFF2-40B4-BE49-F238E27FC236}">
                <a16:creationId xmlns:a16="http://schemas.microsoft.com/office/drawing/2014/main" id="{7ABDB3D2-52D9-4CA4-A8EC-10DBCA488C41}"/>
              </a:ext>
            </a:extLst>
          </p:cNvPr>
          <p:cNvGrpSpPr/>
          <p:nvPr/>
        </p:nvGrpSpPr>
        <p:grpSpPr>
          <a:xfrm>
            <a:off x="270985" y="2258939"/>
            <a:ext cx="711613" cy="807105"/>
            <a:chOff x="5138738" y="-608163"/>
            <a:chExt cx="4786312" cy="5039851"/>
          </a:xfrm>
        </p:grpSpPr>
        <p:sp>
          <p:nvSpPr>
            <p:cNvPr id="48" name="Oval 47">
              <a:extLst>
                <a:ext uri="{FF2B5EF4-FFF2-40B4-BE49-F238E27FC236}">
                  <a16:creationId xmlns:a16="http://schemas.microsoft.com/office/drawing/2014/main" id="{54EA80AF-A6DD-49CC-9B19-126E0DECCE5E}"/>
                </a:ext>
              </a:extLst>
            </p:cNvPr>
            <p:cNvSpPr/>
            <p:nvPr/>
          </p:nvSpPr>
          <p:spPr>
            <a:xfrm>
              <a:off x="5793224" y="3973382"/>
              <a:ext cx="3766861" cy="380050"/>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49" name="Group 48">
              <a:extLst>
                <a:ext uri="{FF2B5EF4-FFF2-40B4-BE49-F238E27FC236}">
                  <a16:creationId xmlns:a16="http://schemas.microsoft.com/office/drawing/2014/main" id="{7EADBE9C-CACC-468F-8CD6-71D2921C4A46}"/>
                </a:ext>
              </a:extLst>
            </p:cNvPr>
            <p:cNvGrpSpPr/>
            <p:nvPr/>
          </p:nvGrpSpPr>
          <p:grpSpPr>
            <a:xfrm>
              <a:off x="5138738" y="-608163"/>
              <a:ext cx="4786312" cy="5039851"/>
              <a:chOff x="5995988" y="2712903"/>
              <a:chExt cx="2457450" cy="2587625"/>
            </a:xfrm>
          </p:grpSpPr>
          <p:sp>
            <p:nvSpPr>
              <p:cNvPr id="50" name="Freeform 6">
                <a:extLst>
                  <a:ext uri="{FF2B5EF4-FFF2-40B4-BE49-F238E27FC236}">
                    <a16:creationId xmlns:a16="http://schemas.microsoft.com/office/drawing/2014/main" id="{D18C7CC5-334D-4D79-9FBC-B0E0864F53EA}"/>
                  </a:ext>
                </a:extLst>
              </p:cNvPr>
              <p:cNvSpPr>
                <a:spLocks/>
              </p:cNvSpPr>
              <p:nvPr/>
            </p:nvSpPr>
            <p:spPr bwMode="auto">
              <a:xfrm>
                <a:off x="5995988" y="2712903"/>
                <a:ext cx="2457450" cy="2587625"/>
              </a:xfrm>
              <a:custGeom>
                <a:avLst/>
                <a:gdLst>
                  <a:gd name="T0" fmla="*/ 707 w 771"/>
                  <a:gd name="T1" fmla="*/ 219 h 812"/>
                  <a:gd name="T2" fmla="*/ 760 w 771"/>
                  <a:gd name="T3" fmla="*/ 369 h 812"/>
                  <a:gd name="T4" fmla="*/ 685 w 771"/>
                  <a:gd name="T5" fmla="*/ 634 h 812"/>
                  <a:gd name="T6" fmla="*/ 197 w 771"/>
                  <a:gd name="T7" fmla="*/ 707 h 812"/>
                  <a:gd name="T8" fmla="*/ 97 w 771"/>
                  <a:gd name="T9" fmla="*/ 220 h 812"/>
                  <a:gd name="T10" fmla="*/ 594 w 771"/>
                  <a:gd name="T11" fmla="*/ 106 h 812"/>
                  <a:gd name="T12" fmla="*/ 552 w 771"/>
                  <a:gd name="T13" fmla="*/ 147 h 812"/>
                  <a:gd name="T14" fmla="*/ 509 w 771"/>
                  <a:gd name="T15" fmla="*/ 128 h 812"/>
                  <a:gd name="T16" fmla="*/ 454 w 771"/>
                  <a:gd name="T17" fmla="*/ 113 h 812"/>
                  <a:gd name="T18" fmla="*/ 372 w 771"/>
                  <a:gd name="T19" fmla="*/ 110 h 812"/>
                  <a:gd name="T20" fmla="*/ 241 w 771"/>
                  <a:gd name="T21" fmla="*/ 155 h 812"/>
                  <a:gd name="T22" fmla="*/ 147 w 771"/>
                  <a:gd name="T23" fmla="*/ 249 h 812"/>
                  <a:gd name="T24" fmla="*/ 115 w 771"/>
                  <a:gd name="T25" fmla="*/ 317 h 812"/>
                  <a:gd name="T26" fmla="*/ 103 w 771"/>
                  <a:gd name="T27" fmla="*/ 366 h 812"/>
                  <a:gd name="T28" fmla="*/ 102 w 771"/>
                  <a:gd name="T29" fmla="*/ 450 h 812"/>
                  <a:gd name="T30" fmla="*/ 124 w 771"/>
                  <a:gd name="T31" fmla="*/ 528 h 812"/>
                  <a:gd name="T32" fmla="*/ 209 w 771"/>
                  <a:gd name="T33" fmla="*/ 643 h 812"/>
                  <a:gd name="T34" fmla="*/ 295 w 771"/>
                  <a:gd name="T35" fmla="*/ 694 h 812"/>
                  <a:gd name="T36" fmla="*/ 357 w 771"/>
                  <a:gd name="T37" fmla="*/ 710 h 812"/>
                  <a:gd name="T38" fmla="*/ 439 w 771"/>
                  <a:gd name="T39" fmla="*/ 711 h 812"/>
                  <a:gd name="T40" fmla="*/ 512 w 771"/>
                  <a:gd name="T41" fmla="*/ 693 h 812"/>
                  <a:gd name="T42" fmla="*/ 585 w 771"/>
                  <a:gd name="T43" fmla="*/ 652 h 812"/>
                  <a:gd name="T44" fmla="*/ 644 w 771"/>
                  <a:gd name="T45" fmla="*/ 592 h 812"/>
                  <a:gd name="T46" fmla="*/ 677 w 771"/>
                  <a:gd name="T47" fmla="*/ 536 h 812"/>
                  <a:gd name="T48" fmla="*/ 696 w 771"/>
                  <a:gd name="T49" fmla="*/ 482 h 812"/>
                  <a:gd name="T50" fmla="*/ 704 w 771"/>
                  <a:gd name="T51" fmla="*/ 432 h 812"/>
                  <a:gd name="T52" fmla="*/ 702 w 771"/>
                  <a:gd name="T53" fmla="*/ 374 h 812"/>
                  <a:gd name="T54" fmla="*/ 695 w 771"/>
                  <a:gd name="T55" fmla="*/ 334 h 812"/>
                  <a:gd name="T56" fmla="*/ 666 w 771"/>
                  <a:gd name="T57" fmla="*/ 264 h 812"/>
                  <a:gd name="T58" fmla="*/ 667 w 771"/>
                  <a:gd name="T59" fmla="*/ 258 h 812"/>
                  <a:gd name="T60" fmla="*/ 703 w 771"/>
                  <a:gd name="T61" fmla="*/ 222 h 812"/>
                  <a:gd name="T62" fmla="*/ 707 w 771"/>
                  <a:gd name="T63" fmla="*/ 219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1" h="812">
                    <a:moveTo>
                      <a:pt x="707" y="219"/>
                    </a:moveTo>
                    <a:cubicBezTo>
                      <a:pt x="736" y="265"/>
                      <a:pt x="754" y="315"/>
                      <a:pt x="760" y="369"/>
                    </a:cubicBezTo>
                    <a:cubicBezTo>
                      <a:pt x="771" y="467"/>
                      <a:pt x="746" y="557"/>
                      <a:pt x="685" y="634"/>
                    </a:cubicBezTo>
                    <a:cubicBezTo>
                      <a:pt x="561" y="789"/>
                      <a:pt x="347" y="812"/>
                      <a:pt x="197" y="707"/>
                    </a:cubicBezTo>
                    <a:cubicBezTo>
                      <a:pt x="31" y="591"/>
                      <a:pt x="0" y="374"/>
                      <a:pt x="97" y="220"/>
                    </a:cubicBezTo>
                    <a:cubicBezTo>
                      <a:pt x="203" y="52"/>
                      <a:pt x="424" y="0"/>
                      <a:pt x="594" y="106"/>
                    </a:cubicBezTo>
                    <a:cubicBezTo>
                      <a:pt x="580" y="120"/>
                      <a:pt x="566" y="134"/>
                      <a:pt x="552" y="147"/>
                    </a:cubicBezTo>
                    <a:cubicBezTo>
                      <a:pt x="538" y="141"/>
                      <a:pt x="523" y="134"/>
                      <a:pt x="509" y="128"/>
                    </a:cubicBezTo>
                    <a:cubicBezTo>
                      <a:pt x="491" y="121"/>
                      <a:pt x="473" y="116"/>
                      <a:pt x="454" y="113"/>
                    </a:cubicBezTo>
                    <a:cubicBezTo>
                      <a:pt x="427" y="108"/>
                      <a:pt x="399" y="107"/>
                      <a:pt x="372" y="110"/>
                    </a:cubicBezTo>
                    <a:cubicBezTo>
                      <a:pt x="325" y="115"/>
                      <a:pt x="281" y="130"/>
                      <a:pt x="241" y="155"/>
                    </a:cubicBezTo>
                    <a:cubicBezTo>
                      <a:pt x="203" y="179"/>
                      <a:pt x="171" y="211"/>
                      <a:pt x="147" y="249"/>
                    </a:cubicBezTo>
                    <a:cubicBezTo>
                      <a:pt x="134" y="270"/>
                      <a:pt x="123" y="293"/>
                      <a:pt x="115" y="317"/>
                    </a:cubicBezTo>
                    <a:cubicBezTo>
                      <a:pt x="110" y="333"/>
                      <a:pt x="106" y="350"/>
                      <a:pt x="103" y="366"/>
                    </a:cubicBezTo>
                    <a:cubicBezTo>
                      <a:pt x="99" y="394"/>
                      <a:pt x="99" y="422"/>
                      <a:pt x="102" y="450"/>
                    </a:cubicBezTo>
                    <a:cubicBezTo>
                      <a:pt x="105" y="477"/>
                      <a:pt x="113" y="503"/>
                      <a:pt x="124" y="528"/>
                    </a:cubicBezTo>
                    <a:cubicBezTo>
                      <a:pt x="143" y="574"/>
                      <a:pt x="171" y="612"/>
                      <a:pt x="209" y="643"/>
                    </a:cubicBezTo>
                    <a:cubicBezTo>
                      <a:pt x="235" y="665"/>
                      <a:pt x="263" y="682"/>
                      <a:pt x="295" y="694"/>
                    </a:cubicBezTo>
                    <a:cubicBezTo>
                      <a:pt x="315" y="701"/>
                      <a:pt x="336" y="707"/>
                      <a:pt x="357" y="710"/>
                    </a:cubicBezTo>
                    <a:cubicBezTo>
                      <a:pt x="384" y="714"/>
                      <a:pt x="412" y="715"/>
                      <a:pt x="439" y="711"/>
                    </a:cubicBezTo>
                    <a:cubicBezTo>
                      <a:pt x="464" y="708"/>
                      <a:pt x="488" y="702"/>
                      <a:pt x="512" y="693"/>
                    </a:cubicBezTo>
                    <a:cubicBezTo>
                      <a:pt x="538" y="683"/>
                      <a:pt x="563" y="669"/>
                      <a:pt x="585" y="652"/>
                    </a:cubicBezTo>
                    <a:cubicBezTo>
                      <a:pt x="607" y="635"/>
                      <a:pt x="627" y="615"/>
                      <a:pt x="644" y="592"/>
                    </a:cubicBezTo>
                    <a:cubicBezTo>
                      <a:pt x="657" y="575"/>
                      <a:pt x="668" y="556"/>
                      <a:pt x="677" y="536"/>
                    </a:cubicBezTo>
                    <a:cubicBezTo>
                      <a:pt x="686" y="519"/>
                      <a:pt x="692" y="501"/>
                      <a:pt x="696" y="482"/>
                    </a:cubicBezTo>
                    <a:cubicBezTo>
                      <a:pt x="700" y="465"/>
                      <a:pt x="703" y="449"/>
                      <a:pt x="704" y="432"/>
                    </a:cubicBezTo>
                    <a:cubicBezTo>
                      <a:pt x="704" y="413"/>
                      <a:pt x="704" y="393"/>
                      <a:pt x="702" y="374"/>
                    </a:cubicBezTo>
                    <a:cubicBezTo>
                      <a:pt x="701" y="361"/>
                      <a:pt x="698" y="347"/>
                      <a:pt x="695" y="334"/>
                    </a:cubicBezTo>
                    <a:cubicBezTo>
                      <a:pt x="689" y="310"/>
                      <a:pt x="679" y="286"/>
                      <a:pt x="666" y="264"/>
                    </a:cubicBezTo>
                    <a:cubicBezTo>
                      <a:pt x="665" y="262"/>
                      <a:pt x="665" y="260"/>
                      <a:pt x="667" y="258"/>
                    </a:cubicBezTo>
                    <a:cubicBezTo>
                      <a:pt x="680" y="246"/>
                      <a:pt x="691" y="234"/>
                      <a:pt x="703" y="222"/>
                    </a:cubicBezTo>
                    <a:cubicBezTo>
                      <a:pt x="704" y="221"/>
                      <a:pt x="705" y="220"/>
                      <a:pt x="707" y="219"/>
                    </a:cubicBez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endParaRPr lang="en-US" sz="2700"/>
              </a:p>
            </p:txBody>
          </p:sp>
          <p:sp>
            <p:nvSpPr>
              <p:cNvPr id="51" name="Freeform 7">
                <a:extLst>
                  <a:ext uri="{FF2B5EF4-FFF2-40B4-BE49-F238E27FC236}">
                    <a16:creationId xmlns:a16="http://schemas.microsoft.com/office/drawing/2014/main" id="{B035E9D5-8859-496B-8110-79AA98E5546B}"/>
                  </a:ext>
                </a:extLst>
              </p:cNvPr>
              <p:cNvSpPr>
                <a:spLocks/>
              </p:cNvSpPr>
              <p:nvPr/>
            </p:nvSpPr>
            <p:spPr bwMode="auto">
              <a:xfrm>
                <a:off x="6515101" y="3270116"/>
                <a:ext cx="1450975" cy="1435100"/>
              </a:xfrm>
              <a:custGeom>
                <a:avLst/>
                <a:gdLst>
                  <a:gd name="T0" fmla="*/ 350 w 455"/>
                  <a:gd name="T1" fmla="*/ 54 h 450"/>
                  <a:gd name="T2" fmla="*/ 311 w 455"/>
                  <a:gd name="T3" fmla="*/ 93 h 450"/>
                  <a:gd name="T4" fmla="*/ 305 w 455"/>
                  <a:gd name="T5" fmla="*/ 94 h 450"/>
                  <a:gd name="T6" fmla="*/ 262 w 455"/>
                  <a:gd name="T7" fmla="*/ 81 h 450"/>
                  <a:gd name="T8" fmla="*/ 210 w 455"/>
                  <a:gd name="T9" fmla="*/ 82 h 450"/>
                  <a:gd name="T10" fmla="*/ 148 w 455"/>
                  <a:gd name="T11" fmla="*/ 109 h 450"/>
                  <a:gd name="T12" fmla="*/ 103 w 455"/>
                  <a:gd name="T13" fmla="*/ 160 h 450"/>
                  <a:gd name="T14" fmla="*/ 84 w 455"/>
                  <a:gd name="T15" fmla="*/ 216 h 450"/>
                  <a:gd name="T16" fmla="*/ 90 w 455"/>
                  <a:gd name="T17" fmla="*/ 283 h 450"/>
                  <a:gd name="T18" fmla="*/ 154 w 455"/>
                  <a:gd name="T19" fmla="*/ 367 h 450"/>
                  <a:gd name="T20" fmla="*/ 225 w 455"/>
                  <a:gd name="T21" fmla="*/ 392 h 450"/>
                  <a:gd name="T22" fmla="*/ 302 w 455"/>
                  <a:gd name="T23" fmla="*/ 379 h 450"/>
                  <a:gd name="T24" fmla="*/ 364 w 455"/>
                  <a:gd name="T25" fmla="*/ 330 h 450"/>
                  <a:gd name="T26" fmla="*/ 391 w 455"/>
                  <a:gd name="T27" fmla="*/ 273 h 450"/>
                  <a:gd name="T28" fmla="*/ 395 w 455"/>
                  <a:gd name="T29" fmla="*/ 223 h 450"/>
                  <a:gd name="T30" fmla="*/ 380 w 455"/>
                  <a:gd name="T31" fmla="*/ 167 h 450"/>
                  <a:gd name="T32" fmla="*/ 422 w 455"/>
                  <a:gd name="T33" fmla="*/ 125 h 450"/>
                  <a:gd name="T34" fmla="*/ 453 w 455"/>
                  <a:gd name="T35" fmla="*/ 242 h 450"/>
                  <a:gd name="T36" fmla="*/ 418 w 455"/>
                  <a:gd name="T37" fmla="*/ 354 h 450"/>
                  <a:gd name="T38" fmla="*/ 235 w 455"/>
                  <a:gd name="T39" fmla="*/ 450 h 450"/>
                  <a:gd name="T40" fmla="*/ 85 w 455"/>
                  <a:gd name="T41" fmla="*/ 385 h 450"/>
                  <a:gd name="T42" fmla="*/ 95 w 455"/>
                  <a:gd name="T43" fmla="*/ 78 h 450"/>
                  <a:gd name="T44" fmla="*/ 350 w 455"/>
                  <a:gd name="T45" fmla="*/ 5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5" h="450">
                    <a:moveTo>
                      <a:pt x="350" y="54"/>
                    </a:moveTo>
                    <a:cubicBezTo>
                      <a:pt x="337" y="67"/>
                      <a:pt x="324" y="80"/>
                      <a:pt x="311" y="93"/>
                    </a:cubicBezTo>
                    <a:cubicBezTo>
                      <a:pt x="310" y="94"/>
                      <a:pt x="307" y="95"/>
                      <a:pt x="305" y="94"/>
                    </a:cubicBezTo>
                    <a:cubicBezTo>
                      <a:pt x="292" y="87"/>
                      <a:pt x="277" y="83"/>
                      <a:pt x="262" y="81"/>
                    </a:cubicBezTo>
                    <a:cubicBezTo>
                      <a:pt x="244" y="79"/>
                      <a:pt x="227" y="79"/>
                      <a:pt x="210" y="82"/>
                    </a:cubicBezTo>
                    <a:cubicBezTo>
                      <a:pt x="187" y="87"/>
                      <a:pt x="166" y="96"/>
                      <a:pt x="148" y="109"/>
                    </a:cubicBezTo>
                    <a:cubicBezTo>
                      <a:pt x="129" y="123"/>
                      <a:pt x="114" y="140"/>
                      <a:pt x="103" y="160"/>
                    </a:cubicBezTo>
                    <a:cubicBezTo>
                      <a:pt x="93" y="178"/>
                      <a:pt x="87" y="196"/>
                      <a:pt x="84" y="216"/>
                    </a:cubicBezTo>
                    <a:cubicBezTo>
                      <a:pt x="81" y="239"/>
                      <a:pt x="83" y="261"/>
                      <a:pt x="90" y="283"/>
                    </a:cubicBezTo>
                    <a:cubicBezTo>
                      <a:pt x="101" y="319"/>
                      <a:pt x="123" y="347"/>
                      <a:pt x="154" y="367"/>
                    </a:cubicBezTo>
                    <a:cubicBezTo>
                      <a:pt x="176" y="381"/>
                      <a:pt x="199" y="389"/>
                      <a:pt x="225" y="392"/>
                    </a:cubicBezTo>
                    <a:cubicBezTo>
                      <a:pt x="252" y="394"/>
                      <a:pt x="277" y="390"/>
                      <a:pt x="302" y="379"/>
                    </a:cubicBezTo>
                    <a:cubicBezTo>
                      <a:pt x="327" y="368"/>
                      <a:pt x="348" y="352"/>
                      <a:pt x="364" y="330"/>
                    </a:cubicBezTo>
                    <a:cubicBezTo>
                      <a:pt x="377" y="313"/>
                      <a:pt x="386" y="294"/>
                      <a:pt x="391" y="273"/>
                    </a:cubicBezTo>
                    <a:cubicBezTo>
                      <a:pt x="395" y="256"/>
                      <a:pt x="397" y="240"/>
                      <a:pt x="395" y="223"/>
                    </a:cubicBezTo>
                    <a:cubicBezTo>
                      <a:pt x="394" y="204"/>
                      <a:pt x="389" y="185"/>
                      <a:pt x="380" y="167"/>
                    </a:cubicBezTo>
                    <a:cubicBezTo>
                      <a:pt x="394" y="153"/>
                      <a:pt x="408" y="139"/>
                      <a:pt x="422" y="125"/>
                    </a:cubicBezTo>
                    <a:cubicBezTo>
                      <a:pt x="444" y="161"/>
                      <a:pt x="455" y="200"/>
                      <a:pt x="453" y="242"/>
                    </a:cubicBezTo>
                    <a:cubicBezTo>
                      <a:pt x="452" y="283"/>
                      <a:pt x="441" y="320"/>
                      <a:pt x="418" y="354"/>
                    </a:cubicBezTo>
                    <a:cubicBezTo>
                      <a:pt x="374" y="418"/>
                      <a:pt x="312" y="450"/>
                      <a:pt x="235" y="450"/>
                    </a:cubicBezTo>
                    <a:cubicBezTo>
                      <a:pt x="176" y="450"/>
                      <a:pt x="125" y="427"/>
                      <a:pt x="85" y="385"/>
                    </a:cubicBezTo>
                    <a:cubicBezTo>
                      <a:pt x="0" y="295"/>
                      <a:pt x="6" y="160"/>
                      <a:pt x="95" y="78"/>
                    </a:cubicBezTo>
                    <a:cubicBezTo>
                      <a:pt x="179" y="0"/>
                      <a:pt x="293" y="14"/>
                      <a:pt x="350" y="54"/>
                    </a:cubicBezTo>
                    <a:close/>
                  </a:path>
                </a:pathLst>
              </a:custGeom>
              <a:solidFill>
                <a:schemeClr val="tx1"/>
              </a:solidFill>
              <a:ln>
                <a:noFill/>
              </a:ln>
            </p:spPr>
            <p:txBody>
              <a:bodyPr vert="horz" wrap="square" lIns="137160" tIns="68580" rIns="137160" bIns="68580" numCol="1" anchor="t" anchorCtr="0" compatLnSpc="1">
                <a:prstTxWarp prst="textNoShape">
                  <a:avLst/>
                </a:prstTxWarp>
              </a:bodyPr>
              <a:lstStyle/>
              <a:p>
                <a:endParaRPr lang="en-US" sz="2700" dirty="0"/>
              </a:p>
            </p:txBody>
          </p:sp>
          <p:sp>
            <p:nvSpPr>
              <p:cNvPr id="52" name="Freeform 8">
                <a:extLst>
                  <a:ext uri="{FF2B5EF4-FFF2-40B4-BE49-F238E27FC236}">
                    <a16:creationId xmlns:a16="http://schemas.microsoft.com/office/drawing/2014/main" id="{570D8F40-7FCC-4C91-98ED-1A8BE47F68D6}"/>
                  </a:ext>
                </a:extLst>
              </p:cNvPr>
              <p:cNvSpPr>
                <a:spLocks/>
              </p:cNvSpPr>
              <p:nvPr/>
            </p:nvSpPr>
            <p:spPr bwMode="auto">
              <a:xfrm>
                <a:off x="7040561" y="2874828"/>
                <a:ext cx="1381127" cy="1384299"/>
              </a:xfrm>
              <a:custGeom>
                <a:avLst/>
                <a:gdLst>
                  <a:gd name="T0" fmla="*/ 363 w 433"/>
                  <a:gd name="T1" fmla="*/ 0 h 434"/>
                  <a:gd name="T2" fmla="*/ 363 w 433"/>
                  <a:gd name="T3" fmla="*/ 71 h 434"/>
                  <a:gd name="T4" fmla="*/ 432 w 433"/>
                  <a:gd name="T5" fmla="*/ 71 h 434"/>
                  <a:gd name="T6" fmla="*/ 433 w 433"/>
                  <a:gd name="T7" fmla="*/ 73 h 434"/>
                  <a:gd name="T8" fmla="*/ 408 w 433"/>
                  <a:gd name="T9" fmla="*/ 98 h 434"/>
                  <a:gd name="T10" fmla="*/ 303 w 433"/>
                  <a:gd name="T11" fmla="*/ 203 h 434"/>
                  <a:gd name="T12" fmla="*/ 292 w 433"/>
                  <a:gd name="T13" fmla="*/ 207 h 434"/>
                  <a:gd name="T14" fmla="*/ 262 w 433"/>
                  <a:gd name="T15" fmla="*/ 208 h 434"/>
                  <a:gd name="T16" fmla="*/ 255 w 433"/>
                  <a:gd name="T17" fmla="*/ 210 h 434"/>
                  <a:gd name="T18" fmla="*/ 176 w 433"/>
                  <a:gd name="T19" fmla="*/ 289 h 434"/>
                  <a:gd name="T20" fmla="*/ 141 w 433"/>
                  <a:gd name="T21" fmla="*/ 325 h 434"/>
                  <a:gd name="T22" fmla="*/ 140 w 433"/>
                  <a:gd name="T23" fmla="*/ 330 h 434"/>
                  <a:gd name="T24" fmla="*/ 146 w 433"/>
                  <a:gd name="T25" fmla="*/ 354 h 434"/>
                  <a:gd name="T26" fmla="*/ 121 w 433"/>
                  <a:gd name="T27" fmla="*/ 415 h 434"/>
                  <a:gd name="T28" fmla="*/ 67 w 433"/>
                  <a:gd name="T29" fmla="*/ 432 h 434"/>
                  <a:gd name="T30" fmla="*/ 12 w 433"/>
                  <a:gd name="T31" fmla="*/ 397 h 434"/>
                  <a:gd name="T32" fmla="*/ 4 w 433"/>
                  <a:gd name="T33" fmla="*/ 342 h 434"/>
                  <a:gd name="T34" fmla="*/ 46 w 433"/>
                  <a:gd name="T35" fmla="*/ 294 h 434"/>
                  <a:gd name="T36" fmla="*/ 105 w 433"/>
                  <a:gd name="T37" fmla="*/ 295 h 434"/>
                  <a:gd name="T38" fmla="*/ 110 w 433"/>
                  <a:gd name="T39" fmla="*/ 293 h 434"/>
                  <a:gd name="T40" fmla="*/ 191 w 433"/>
                  <a:gd name="T41" fmla="*/ 213 h 434"/>
                  <a:gd name="T42" fmla="*/ 223 w 433"/>
                  <a:gd name="T43" fmla="*/ 181 h 434"/>
                  <a:gd name="T44" fmla="*/ 227 w 433"/>
                  <a:gd name="T45" fmla="*/ 171 h 434"/>
                  <a:gd name="T46" fmla="*/ 227 w 433"/>
                  <a:gd name="T47" fmla="*/ 143 h 434"/>
                  <a:gd name="T48" fmla="*/ 231 w 433"/>
                  <a:gd name="T49" fmla="*/ 131 h 434"/>
                  <a:gd name="T50" fmla="*/ 360 w 433"/>
                  <a:gd name="T51" fmla="*/ 3 h 434"/>
                  <a:gd name="T52" fmla="*/ 363 w 433"/>
                  <a:gd name="T53"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3" h="434">
                    <a:moveTo>
                      <a:pt x="363" y="0"/>
                    </a:moveTo>
                    <a:cubicBezTo>
                      <a:pt x="363" y="24"/>
                      <a:pt x="363" y="47"/>
                      <a:pt x="363" y="71"/>
                    </a:cubicBezTo>
                    <a:cubicBezTo>
                      <a:pt x="386" y="71"/>
                      <a:pt x="409" y="71"/>
                      <a:pt x="432" y="71"/>
                    </a:cubicBezTo>
                    <a:cubicBezTo>
                      <a:pt x="432" y="72"/>
                      <a:pt x="432" y="73"/>
                      <a:pt x="433" y="73"/>
                    </a:cubicBezTo>
                    <a:cubicBezTo>
                      <a:pt x="424" y="81"/>
                      <a:pt x="416" y="90"/>
                      <a:pt x="408" y="98"/>
                    </a:cubicBezTo>
                    <a:cubicBezTo>
                      <a:pt x="373" y="133"/>
                      <a:pt x="338" y="168"/>
                      <a:pt x="303" y="203"/>
                    </a:cubicBezTo>
                    <a:cubicBezTo>
                      <a:pt x="300" y="206"/>
                      <a:pt x="297" y="208"/>
                      <a:pt x="292" y="207"/>
                    </a:cubicBezTo>
                    <a:cubicBezTo>
                      <a:pt x="282" y="207"/>
                      <a:pt x="272" y="207"/>
                      <a:pt x="262" y="208"/>
                    </a:cubicBezTo>
                    <a:cubicBezTo>
                      <a:pt x="260" y="208"/>
                      <a:pt x="256" y="209"/>
                      <a:pt x="255" y="210"/>
                    </a:cubicBezTo>
                    <a:cubicBezTo>
                      <a:pt x="228" y="237"/>
                      <a:pt x="202" y="263"/>
                      <a:pt x="176" y="289"/>
                    </a:cubicBezTo>
                    <a:cubicBezTo>
                      <a:pt x="164" y="301"/>
                      <a:pt x="152" y="313"/>
                      <a:pt x="141" y="325"/>
                    </a:cubicBezTo>
                    <a:cubicBezTo>
                      <a:pt x="140" y="326"/>
                      <a:pt x="139" y="328"/>
                      <a:pt x="140" y="330"/>
                    </a:cubicBezTo>
                    <a:cubicBezTo>
                      <a:pt x="143" y="338"/>
                      <a:pt x="145" y="346"/>
                      <a:pt x="146" y="354"/>
                    </a:cubicBezTo>
                    <a:cubicBezTo>
                      <a:pt x="148" y="379"/>
                      <a:pt x="139" y="399"/>
                      <a:pt x="121" y="415"/>
                    </a:cubicBezTo>
                    <a:cubicBezTo>
                      <a:pt x="105" y="428"/>
                      <a:pt x="87" y="434"/>
                      <a:pt x="67" y="432"/>
                    </a:cubicBezTo>
                    <a:cubicBezTo>
                      <a:pt x="43" y="429"/>
                      <a:pt x="25" y="417"/>
                      <a:pt x="12" y="397"/>
                    </a:cubicBezTo>
                    <a:cubicBezTo>
                      <a:pt x="2" y="380"/>
                      <a:pt x="0" y="361"/>
                      <a:pt x="4" y="342"/>
                    </a:cubicBezTo>
                    <a:cubicBezTo>
                      <a:pt x="10" y="320"/>
                      <a:pt x="24" y="303"/>
                      <a:pt x="46" y="294"/>
                    </a:cubicBezTo>
                    <a:cubicBezTo>
                      <a:pt x="66" y="285"/>
                      <a:pt x="86" y="286"/>
                      <a:pt x="105" y="295"/>
                    </a:cubicBezTo>
                    <a:cubicBezTo>
                      <a:pt x="107" y="295"/>
                      <a:pt x="109" y="294"/>
                      <a:pt x="110" y="293"/>
                    </a:cubicBezTo>
                    <a:cubicBezTo>
                      <a:pt x="137" y="267"/>
                      <a:pt x="164" y="240"/>
                      <a:pt x="191" y="213"/>
                    </a:cubicBezTo>
                    <a:cubicBezTo>
                      <a:pt x="202" y="202"/>
                      <a:pt x="212" y="191"/>
                      <a:pt x="223" y="181"/>
                    </a:cubicBezTo>
                    <a:cubicBezTo>
                      <a:pt x="226" y="178"/>
                      <a:pt x="227" y="175"/>
                      <a:pt x="227" y="171"/>
                    </a:cubicBezTo>
                    <a:cubicBezTo>
                      <a:pt x="227" y="162"/>
                      <a:pt x="227" y="152"/>
                      <a:pt x="227" y="143"/>
                    </a:cubicBezTo>
                    <a:cubicBezTo>
                      <a:pt x="226" y="138"/>
                      <a:pt x="228" y="135"/>
                      <a:pt x="231" y="131"/>
                    </a:cubicBezTo>
                    <a:cubicBezTo>
                      <a:pt x="274" y="88"/>
                      <a:pt x="317" y="45"/>
                      <a:pt x="360" y="3"/>
                    </a:cubicBezTo>
                    <a:cubicBezTo>
                      <a:pt x="361" y="2"/>
                      <a:pt x="362" y="1"/>
                      <a:pt x="363" y="0"/>
                    </a:cubicBezTo>
                    <a:close/>
                  </a:path>
                </a:pathLst>
              </a:custGeom>
              <a:solidFill>
                <a:schemeClr val="accent5">
                  <a:lumMod val="75000"/>
                </a:schemeClr>
              </a:solidFill>
              <a:ln>
                <a:noFill/>
              </a:ln>
            </p:spPr>
            <p:txBody>
              <a:bodyPr vert="horz" wrap="square" lIns="137160" tIns="68580" rIns="137160" bIns="68580" numCol="1" anchor="t" anchorCtr="0" compatLnSpc="1">
                <a:prstTxWarp prst="textNoShape">
                  <a:avLst/>
                </a:prstTxWarp>
              </a:bodyPr>
              <a:lstStyle/>
              <a:p>
                <a:endParaRPr lang="en-US" sz="2700" dirty="0"/>
              </a:p>
            </p:txBody>
          </p:sp>
        </p:grpSp>
      </p:grpSp>
    </p:spTree>
    <p:extLst>
      <p:ext uri="{BB962C8B-B14F-4D97-AF65-F5344CB8AC3E}">
        <p14:creationId xmlns:p14="http://schemas.microsoft.com/office/powerpoint/2010/main" val="4076334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schemeClr val="accent6">
                <a:shade val="45000"/>
                <a:satMod val="135000"/>
              </a:schemeClr>
              <a:prstClr val="white"/>
            </a:duotone>
          </a:blip>
          <a:srcRect/>
          <a:stretch>
            <a:fillRect/>
          </a:stretch>
        </p:blipFill>
        <p:spPr>
          <a:xfrm>
            <a:off x="9489575" y="214386"/>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685041" y="397423"/>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15 </a:t>
            </a:r>
            <a:r>
              <a:rPr kumimoji="0" lang="hy-AM" sz="1600" b="1" i="0" u="none" strike="noStrike" kern="1200" cap="none" spc="0" normalizeH="0" baseline="0" noProof="0" dirty="0">
                <a:ln>
                  <a:noFill/>
                </a:ln>
                <a:solidFill>
                  <a:srgbClr val="2D2E2D"/>
                </a:solidFill>
                <a:effectLst/>
                <a:uLnTx/>
                <a:uFillTx/>
                <a:latin typeface="Arial"/>
                <a:ea typeface="+mn-ea"/>
                <a:cs typeface="+mn-cs"/>
              </a:rPr>
              <a:t>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149243" y="879260"/>
            <a:ext cx="2077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Վարժություն 20</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3119317" y="134498"/>
            <a:ext cx="5336585" cy="545727"/>
          </a:xfrm>
          <a:prstGeom prst="rect">
            <a:avLst/>
          </a:prstGeom>
          <a:noFill/>
        </p:spPr>
        <p:txBody>
          <a:bodyPr wrap="square">
            <a:spAutoFit/>
          </a:bodyPr>
          <a:lstStyle/>
          <a:p>
            <a:pPr marL="0" marR="0" lvl="0" indent="0" algn="ctr" defTabSz="914400" rtl="0" eaLnBrk="1" fontAlgn="auto" latinLnBrk="0" hangingPunct="1">
              <a:lnSpc>
                <a:spcPct val="115000"/>
              </a:lnSpc>
              <a:spcBef>
                <a:spcPts val="3000"/>
              </a:spcBef>
              <a:spcAft>
                <a:spcPts val="1200"/>
              </a:spcAft>
              <a:buClrTx/>
              <a:buSzTx/>
              <a:buFontTx/>
              <a:buNone/>
              <a:tabLst/>
              <a:defRPr/>
            </a:pPr>
            <a:r>
              <a:rPr kumimoji="0" lang="hy-AM" sz="2800" b="1" i="0" u="none" strike="noStrike" kern="100" cap="none" spc="0" normalizeH="0" baseline="0" noProof="0">
                <a:ln>
                  <a:noFill/>
                </a:ln>
                <a:solidFill>
                  <a:srgbClr val="000000"/>
                </a:solidFill>
                <a:effectLst/>
                <a:uLnTx/>
                <a:uFillTx/>
                <a:latin typeface="Arial"/>
                <a:ea typeface="Times New Roman" panose="02020603050405020304" pitchFamily="18" charset="0"/>
                <a:cs typeface="Arial" panose="020B0604020202020204" pitchFamily="34" charset="0"/>
              </a:rPr>
              <a:t>«Կամրջի նկար»</a:t>
            </a:r>
            <a:endParaRPr kumimoji="0" lang="ru-RU" sz="3200" b="1"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4411346" y="817704"/>
            <a:ext cx="2563872" cy="800219"/>
          </a:xfrm>
          <a:prstGeom prst="rect">
            <a:avLst/>
          </a:prstGeom>
          <a:solidFill>
            <a:schemeClr val="accent6">
              <a:lumMod val="20000"/>
              <a:lumOff val="80000"/>
            </a:schemeClr>
          </a:solidFill>
          <a:ln>
            <a:solidFill>
              <a:schemeClr val="accent6">
                <a:lumMod val="50000"/>
              </a:schemeClr>
            </a:solidFill>
          </a:ln>
          <a:effectLst>
            <a:innerShdw blurRad="63500" dist="50800" dir="189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000" b="1" i="0" u="none" strike="noStrike" kern="100" cap="none" spc="0" normalizeH="0" baseline="0" noProof="0">
                <a:ln>
                  <a:noFill/>
                </a:ln>
                <a:solidFill>
                  <a:srgbClr val="000000"/>
                </a:solidFill>
                <a:effectLst/>
                <a:uLnTx/>
                <a:uFillTx/>
                <a:latin typeface="Arial"/>
                <a:ea typeface="+mn-ea"/>
                <a:cs typeface="Arial" panose="020B0604020202020204" pitchFamily="34" charset="0"/>
              </a:rPr>
              <a:t>Տեխնիկա </a:t>
            </a:r>
            <a:r>
              <a:rPr kumimoji="0" lang="ru-RU" sz="2000" b="1" i="0" u="none" strike="noStrike" kern="100" cap="none" spc="0" normalizeH="0" baseline="0" noProof="0">
                <a:ln>
                  <a:noFill/>
                </a:ln>
                <a:solidFill>
                  <a:srgbClr val="000000"/>
                </a:solidFill>
                <a:effectLst/>
                <a:uLnTx/>
                <a:uFillTx/>
                <a:latin typeface="Arial"/>
                <a:ea typeface="+mn-ea"/>
                <a:cs typeface="Arial" panose="020B0604020202020204" pitchFamily="34" charset="0"/>
              </a:rPr>
              <a:t>1</a:t>
            </a:r>
            <a:r>
              <a:rPr kumimoji="0" lang="hy-AM" sz="2800" b="1" i="0" u="none" strike="noStrike" kern="100" cap="none" spc="0" normalizeH="0" baseline="0" noProof="0">
                <a:ln>
                  <a:noFill/>
                </a:ln>
                <a:solidFill>
                  <a:srgbClr val="000000"/>
                </a:solidFill>
                <a:effectLst/>
                <a:uLnTx/>
                <a:uFillTx/>
                <a:latin typeface="Arial"/>
                <a:ea typeface="+mn-ea"/>
                <a:cs typeface="Arial" panose="020B0604020202020204" pitchFamily="34" charset="0"/>
              </a:rPr>
              <a:t>․</a:t>
            </a:r>
            <a:endParaRPr kumimoji="0" lang="ru-RU" sz="2800" b="1" i="0" u="none" strike="noStrike" kern="1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80972" y="2045913"/>
            <a:ext cx="8193590" cy="377205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000" b="1" i="0" u="none" strike="noStrike" kern="1200" cap="none" spc="0" normalizeH="0" baseline="0" noProof="0">
                <a:ln>
                  <a:noFill/>
                </a:ln>
                <a:solidFill>
                  <a:srgbClr val="2D2E2D"/>
                </a:solidFill>
                <a:effectLst/>
                <a:uLnTx/>
                <a:uFillTx/>
                <a:latin typeface="Arial"/>
                <a:ea typeface="+mn-ea"/>
                <a:cs typeface="+mn-cs"/>
              </a:rPr>
              <a:t>Հրահանգ՝</a:t>
            </a:r>
            <a:endParaRPr kumimoji="0" lang="en-US" sz="2000" b="1" i="0" u="none" strike="noStrike" kern="1200" cap="none" spc="0" normalizeH="0" baseline="0" noProof="0">
              <a:ln>
                <a:noFill/>
              </a:ln>
              <a:solidFill>
                <a:srgbClr val="2D2E2D"/>
              </a:solidFill>
              <a:effectLst/>
              <a:uLnTx/>
              <a:uFillTx/>
              <a:latin typeface="Arial"/>
              <a:ea typeface="+mn-ea"/>
              <a:cs typeface="+mn-cs"/>
            </a:endParaRPr>
          </a:p>
          <a:p>
            <a:pPr marL="342900" marR="0" lvl="0" indent="-342900" algn="just" defTabSz="914400" rtl="0" eaLnBrk="1" fontAlgn="auto" latinLnBrk="0" hangingPunct="1">
              <a:lnSpc>
                <a:spcPct val="115000"/>
              </a:lnSpc>
              <a:spcBef>
                <a:spcPts val="0"/>
              </a:spcBef>
              <a:spcAft>
                <a:spcPts val="600"/>
              </a:spcAft>
              <a:buClr>
                <a:srgbClr val="00B0F0"/>
              </a:buClr>
              <a:buSzTx/>
              <a:buFont typeface="+mj-lt"/>
              <a:buAutoNum type="arabicPeriod"/>
              <a:tabLst/>
              <a:defRPr/>
            </a:pPr>
            <a:r>
              <a:rPr kumimoji="0" lang="hy-AM"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ընտրեք, թե որ նյութով եք ցանկանում աշխատել։</a:t>
            </a:r>
            <a:endParaRPr kumimoji="0" lang="ru-RU"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600"/>
              </a:spcAft>
              <a:buClr>
                <a:srgbClr val="00B0F0"/>
              </a:buClr>
              <a:buSzTx/>
              <a:buFont typeface="+mj-lt"/>
              <a:buAutoNum type="arabicPeriod"/>
              <a:tabLst/>
              <a:defRPr/>
            </a:pPr>
            <a:r>
              <a:rPr kumimoji="0" lang="hy-AM"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Նկարչական թղթի մեջտեղում թողեք ազատ տարածք և դրա ձախ կողմում նկարեք ձեր ելակետը (առօրյա խնդիրներ, մարտահրավերներ, ընտանիք, հարաբերություններ, առողջական խնդիրներ կամ այլ), իսկ աջ կողմում՝ այն վերջնակետը, որին ուզում եք հասնել (հաջողություն, երջանկություն, հաղթահարված խնդիրներ, լավ կյանք)։ Այս ամենը կարող եք ներկայացնել տարբեր խորհրդանիշերի, պատկերների, նախշերի և այլնի միջոցով։ </a:t>
            </a:r>
            <a:endParaRPr kumimoji="0" lang="ru-RU"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600"/>
              </a:spcAft>
              <a:buClr>
                <a:srgbClr val="00B0F0"/>
              </a:buClr>
              <a:buSzTx/>
              <a:buFont typeface="+mj-lt"/>
              <a:buAutoNum type="arabicPeriod"/>
              <a:tabLst/>
              <a:defRPr/>
            </a:pPr>
            <a:r>
              <a:rPr kumimoji="0" lang="hy-AM"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Այնուհետև երկու կողմում նկարված հատվածները միացրեք իրար՝ նկարելով ցանկացած տեսակի կամուրջ թղթի կենտրում ազատ թողնված տարածքում </a:t>
            </a:r>
            <a:r>
              <a:rPr kumimoji="0" lang="en-US"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kumimoji="0" lang="hy-AM" sz="1600" b="0" i="0" u="none" strike="noStrike" kern="1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կ</a:t>
            </a:r>
            <a:r>
              <a:rPr kumimoji="0" lang="hy-AM" sz="16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ամուրջ նկարելու ընթացքում մտածեք, թե ինչ կա այդ կամրջի տակ և վերևում, դա ևս ցանկալի է որ նկարեք</a:t>
            </a:r>
            <a:r>
              <a:rPr kumimoji="0" lang="en-US" sz="16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r>
              <a:rPr kumimoji="0" lang="hy-AM" sz="1600" b="0" i="0" u="none" strike="noStrike" kern="1200" cap="none" spc="0" normalizeH="0" baseline="0" noProof="0">
                <a:ln>
                  <a:noFill/>
                </a:ln>
                <a:solidFill>
                  <a:srgbClr val="2D2E2D"/>
                </a:solidFill>
                <a:effectLst/>
                <a:uLnTx/>
                <a:uFillTx/>
                <a:latin typeface="Arial"/>
                <a:ea typeface="Calibri" panose="020F0502020204030204" pitchFamily="34"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9584C932-E2DF-4030-806C-A86C195D056D}"/>
              </a:ext>
            </a:extLst>
          </p:cNvPr>
          <p:cNvPicPr>
            <a:picLocks noChangeAspect="1"/>
          </p:cNvPicPr>
          <p:nvPr/>
        </p:nvPicPr>
        <p:blipFill>
          <a:blip r:embed="rId4"/>
          <a:stretch>
            <a:fillRect/>
          </a:stretch>
        </p:blipFill>
        <p:spPr>
          <a:xfrm>
            <a:off x="8932648" y="3359426"/>
            <a:ext cx="2971299" cy="2122357"/>
          </a:xfrm>
          <a:prstGeom prst="rect">
            <a:avLst/>
          </a:prstGeom>
        </p:spPr>
      </p:pic>
    </p:spTree>
    <p:extLst>
      <p:ext uri="{BB962C8B-B14F-4D97-AF65-F5344CB8AC3E}">
        <p14:creationId xmlns:p14="http://schemas.microsoft.com/office/powerpoint/2010/main" val="37463572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4372F41-B4F1-49CE-A61C-3B184E2CF9A7}"/>
              </a:ext>
            </a:extLst>
          </p:cNvPr>
          <p:cNvPicPr>
            <a:picLocks noChangeAspect="1"/>
          </p:cNvPicPr>
          <p:nvPr/>
        </p:nvPicPr>
        <p:blipFill>
          <a:blip r:embed="rId3">
            <a:duotone>
              <a:schemeClr val="accent6">
                <a:shade val="45000"/>
                <a:satMod val="135000"/>
              </a:schemeClr>
              <a:prstClr val="white"/>
            </a:duotone>
          </a:blip>
          <a:srcRect/>
          <a:stretch>
            <a:fillRect/>
          </a:stretch>
        </p:blipFill>
        <p:spPr>
          <a:xfrm>
            <a:off x="9489575" y="214386"/>
            <a:ext cx="757664" cy="704627"/>
          </a:xfrm>
          <a:prstGeom prst="rect">
            <a:avLst/>
          </a:prstGeom>
        </p:spPr>
      </p:pic>
      <p:sp>
        <p:nvSpPr>
          <p:cNvPr id="3" name="TextBox 2">
            <a:extLst>
              <a:ext uri="{FF2B5EF4-FFF2-40B4-BE49-F238E27FC236}">
                <a16:creationId xmlns:a16="http://schemas.microsoft.com/office/drawing/2014/main" id="{EF799A6D-9161-401F-8770-159F595A1E1A}"/>
              </a:ext>
            </a:extLst>
          </p:cNvPr>
          <p:cNvSpPr txBox="1"/>
          <p:nvPr/>
        </p:nvSpPr>
        <p:spPr>
          <a:xfrm>
            <a:off x="10685041" y="397423"/>
            <a:ext cx="12189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2D2E2D"/>
                </a:solidFill>
                <a:latin typeface="Arial"/>
              </a:rPr>
              <a:t>2</a:t>
            </a:r>
            <a:r>
              <a:rPr kumimoji="0" lang="hy-AM" sz="1600" b="1" i="0" u="none" strike="noStrike" kern="1200" cap="none" spc="0" normalizeH="0" baseline="0" noProof="0" dirty="0">
                <a:ln>
                  <a:noFill/>
                </a:ln>
                <a:solidFill>
                  <a:srgbClr val="2D2E2D"/>
                </a:solidFill>
                <a:effectLst/>
                <a:uLnTx/>
                <a:uFillTx/>
                <a:latin typeface="Arial"/>
                <a:ea typeface="+mn-ea"/>
                <a:cs typeface="+mn-cs"/>
              </a:rPr>
              <a:t>5 րոպե </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4" name="TextBox 3">
            <a:extLst>
              <a:ext uri="{FF2B5EF4-FFF2-40B4-BE49-F238E27FC236}">
                <a16:creationId xmlns:a16="http://schemas.microsoft.com/office/drawing/2014/main" id="{CCD27F85-DFBC-4A81-9A1C-9378182C111A}"/>
              </a:ext>
            </a:extLst>
          </p:cNvPr>
          <p:cNvSpPr txBox="1"/>
          <p:nvPr/>
        </p:nvSpPr>
        <p:spPr>
          <a:xfrm>
            <a:off x="10149243" y="879260"/>
            <a:ext cx="2077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y-AM" sz="1600" b="1" i="0" u="none" strike="noStrike" kern="1200" cap="none" spc="0" normalizeH="0" baseline="0" noProof="0">
                <a:ln>
                  <a:noFill/>
                </a:ln>
                <a:solidFill>
                  <a:srgbClr val="2D2E2D"/>
                </a:solidFill>
                <a:effectLst/>
                <a:uLnTx/>
                <a:uFillTx/>
                <a:latin typeface="Arial"/>
                <a:ea typeface="+mn-ea"/>
                <a:cs typeface="+mn-cs"/>
              </a:rPr>
              <a:t>Վարժություն 2</a:t>
            </a:r>
            <a:r>
              <a:rPr lang="ru-RU" sz="1600" b="1">
                <a:solidFill>
                  <a:srgbClr val="2D2E2D"/>
                </a:solidFill>
                <a:latin typeface="Arial"/>
              </a:rPr>
              <a:t>1</a:t>
            </a:r>
            <a:endParaRPr kumimoji="0" lang="en-US" sz="1600" b="1" i="0" u="none" strike="noStrike" kern="1200" cap="none" spc="0" normalizeH="0" baseline="0" noProof="0" dirty="0">
              <a:ln>
                <a:noFill/>
              </a:ln>
              <a:solidFill>
                <a:srgbClr val="2D2E2D"/>
              </a:solidFill>
              <a:effectLst/>
              <a:uLnTx/>
              <a:uFillTx/>
              <a:latin typeface="Arial"/>
              <a:ea typeface="+mn-ea"/>
              <a:cs typeface="+mn-cs"/>
            </a:endParaRPr>
          </a:p>
        </p:txBody>
      </p:sp>
      <p:sp>
        <p:nvSpPr>
          <p:cNvPr id="6" name="TextBox 5">
            <a:extLst>
              <a:ext uri="{FF2B5EF4-FFF2-40B4-BE49-F238E27FC236}">
                <a16:creationId xmlns:a16="http://schemas.microsoft.com/office/drawing/2014/main" id="{420596C4-4321-4A16-8836-942A0543C823}"/>
              </a:ext>
            </a:extLst>
          </p:cNvPr>
          <p:cNvSpPr txBox="1"/>
          <p:nvPr/>
        </p:nvSpPr>
        <p:spPr>
          <a:xfrm>
            <a:off x="2920534" y="214386"/>
            <a:ext cx="5336585" cy="480901"/>
          </a:xfrm>
          <a:prstGeom prst="rect">
            <a:avLst/>
          </a:prstGeom>
          <a:noFill/>
        </p:spPr>
        <p:txBody>
          <a:bodyPr wrap="square">
            <a:spAutoFit/>
          </a:bodyPr>
          <a:lstStyle/>
          <a:p>
            <a:pPr marL="0" marR="0" lvl="0" indent="0" algn="ctr" defTabSz="914400" rtl="0" eaLnBrk="1" fontAlgn="auto" latinLnBrk="0" hangingPunct="1">
              <a:lnSpc>
                <a:spcPct val="115000"/>
              </a:lnSpc>
              <a:spcBef>
                <a:spcPts val="3000"/>
              </a:spcBef>
              <a:spcAft>
                <a:spcPts val="1200"/>
              </a:spcAft>
              <a:buClrTx/>
              <a:buSzTx/>
              <a:buFontTx/>
              <a:buNone/>
              <a:tabLst/>
              <a:defRPr/>
            </a:pPr>
            <a:r>
              <a:rPr lang="hy-AM" sz="2400" b="1">
                <a:solidFill>
                  <a:srgbClr val="000000"/>
                </a:solidFill>
                <a:effectLst/>
                <a:ea typeface="Calibri" panose="020F0502020204030204" pitchFamily="34" charset="0"/>
                <a:cs typeface="Arial" panose="020B0604020202020204" pitchFamily="34" charset="0"/>
              </a:rPr>
              <a:t>«Ներքին և արտաքին հույզեր»</a:t>
            </a:r>
            <a:endParaRPr kumimoji="0" lang="ru-RU" sz="4000" b="1" i="0" u="none" strike="noStrike" kern="10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A7E37E9-7950-4D02-905D-8A77E9DCECDA}"/>
              </a:ext>
            </a:extLst>
          </p:cNvPr>
          <p:cNvSpPr txBox="1"/>
          <p:nvPr/>
        </p:nvSpPr>
        <p:spPr>
          <a:xfrm>
            <a:off x="3992507" y="812588"/>
            <a:ext cx="2563872" cy="810452"/>
          </a:xfrm>
          <a:prstGeom prst="rect">
            <a:avLst/>
          </a:prstGeom>
          <a:solidFill>
            <a:schemeClr val="accent2">
              <a:lumMod val="20000"/>
              <a:lumOff val="80000"/>
            </a:schemeClr>
          </a:solidFill>
          <a:ln>
            <a:solidFill>
              <a:schemeClr val="accent6">
                <a:lumMod val="50000"/>
              </a:schemeClr>
            </a:solidFill>
          </a:ln>
          <a:effectLst>
            <a:innerShdw blurRad="63500" dist="50800" dir="18900000">
              <a:prstClr val="black">
                <a:alpha val="50000"/>
              </a:prst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2000" b="1" i="0" u="none" strike="noStrike" kern="100" cap="none" spc="0" normalizeH="0" baseline="0" noProof="0">
                <a:ln>
                  <a:noFill/>
                </a:ln>
                <a:solidFill>
                  <a:srgbClr val="000000"/>
                </a:solidFill>
                <a:effectLst/>
                <a:uLnTx/>
                <a:uFillTx/>
                <a:latin typeface="Arial"/>
                <a:ea typeface="+mn-ea"/>
                <a:cs typeface="Arial" panose="020B0604020202020204" pitchFamily="34" charset="0"/>
              </a:rPr>
              <a:t>Տեխնիկա </a:t>
            </a:r>
            <a:r>
              <a:rPr lang="ru-RU" sz="2000" b="1" kern="100">
                <a:solidFill>
                  <a:srgbClr val="000000"/>
                </a:solidFill>
                <a:latin typeface="Arial"/>
                <a:cs typeface="Arial" panose="020B0604020202020204" pitchFamily="34" charset="0"/>
              </a:rPr>
              <a:t>2</a:t>
            </a:r>
            <a:r>
              <a:rPr kumimoji="0" lang="hy-AM" sz="2800" b="1" i="0" u="none" strike="noStrike" kern="100" cap="none" spc="0" normalizeH="0" baseline="0" noProof="0">
                <a:ln>
                  <a:noFill/>
                </a:ln>
                <a:solidFill>
                  <a:srgbClr val="000000"/>
                </a:solidFill>
                <a:effectLst/>
                <a:uLnTx/>
                <a:uFillTx/>
                <a:latin typeface="Arial"/>
                <a:ea typeface="+mn-ea"/>
                <a:cs typeface="Arial" panose="020B0604020202020204" pitchFamily="34" charset="0"/>
              </a:rPr>
              <a:t>․</a:t>
            </a:r>
            <a:endParaRPr kumimoji="0" lang="ru-RU" sz="2800" b="1" i="0" u="none" strike="noStrike" kern="1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2E2D"/>
              </a:solidFill>
              <a:effectLst/>
              <a:uLnTx/>
              <a:uFillTx/>
              <a:latin typeface="Arial"/>
              <a:ea typeface="+mn-ea"/>
              <a:cs typeface="+mn-cs"/>
            </a:endParaRPr>
          </a:p>
        </p:txBody>
      </p:sp>
      <p:sp>
        <p:nvSpPr>
          <p:cNvPr id="12" name="TextBox 11">
            <a:extLst>
              <a:ext uri="{FF2B5EF4-FFF2-40B4-BE49-F238E27FC236}">
                <a16:creationId xmlns:a16="http://schemas.microsoft.com/office/drawing/2014/main" id="{48FC8551-AD30-48DB-942D-9E87C5CC4711}"/>
              </a:ext>
            </a:extLst>
          </p:cNvPr>
          <p:cNvSpPr txBox="1"/>
          <p:nvPr/>
        </p:nvSpPr>
        <p:spPr>
          <a:xfrm>
            <a:off x="480972" y="1916706"/>
            <a:ext cx="7023071" cy="458196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kumimoji="0" lang="hy-AM" sz="2000" b="1" i="0" u="none" strike="noStrike" kern="1200" cap="none" spc="0" normalizeH="0" baseline="0" noProof="0" dirty="0">
                <a:ln>
                  <a:noFill/>
                </a:ln>
                <a:solidFill>
                  <a:srgbClr val="2D2E2D"/>
                </a:solidFill>
                <a:effectLst/>
                <a:uLnTx/>
                <a:uFillTx/>
                <a:latin typeface="Arial"/>
                <a:ea typeface="+mn-ea"/>
                <a:cs typeface="+mn-cs"/>
              </a:rPr>
              <a:t>Հրահանգ՝</a:t>
            </a:r>
            <a:endParaRPr kumimoji="0" lang="ru-RU" sz="2000" b="1" i="0" u="none" strike="noStrike" kern="1200" cap="none" spc="0" normalizeH="0" baseline="0" noProof="0" dirty="0">
              <a:ln>
                <a:noFill/>
              </a:ln>
              <a:solidFill>
                <a:srgbClr val="2D2E2D"/>
              </a:solidFill>
              <a:effectLst/>
              <a:uLnTx/>
              <a:uFillTx/>
              <a:latin typeface="Arial"/>
              <a:ea typeface="+mn-ea"/>
              <a:cs typeface="+mn-cs"/>
            </a:endParaRPr>
          </a:p>
          <a:p>
            <a:pPr marL="342900" lvl="0" indent="-342900" algn="just">
              <a:lnSpc>
                <a:spcPct val="115000"/>
              </a:lnSpc>
              <a:spcAft>
                <a:spcPts val="600"/>
              </a:spcAft>
              <a:buClr>
                <a:srgbClr val="00B0F0"/>
              </a:buClr>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վերցրեք</a:t>
            </a: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 մեկական թուղթ և տարբեր նկարչական պարագաներ։ Ընտրեք, թե որ նյութով եք ցանկանում աշխատել։</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Clr>
                <a:srgbClr val="00B0F0"/>
              </a:buClr>
              <a:buFont typeface="+mj-lt"/>
              <a:buAutoNum type="arabicPeriod"/>
            </a:pPr>
            <a:r>
              <a:rPr lang="hy-AM" sz="1800" kern="100" dirty="0">
                <a:effectLst/>
                <a:latin typeface="GHEA Grapalat" panose="02000506050000020003" pitchFamily="50" charset="0"/>
                <a:ea typeface="Calibri" panose="020F0502020204030204" pitchFamily="34" charset="0"/>
                <a:cs typeface="Times New Roman" panose="02020603050405020304" pitchFamily="18" charset="0"/>
              </a:rPr>
              <a:t>Թուղթը երկու կողմերից ծալեք դեպի կենտրոն այնպես, որ այն բաժանվի  4 հավասար մասերի։</a:t>
            </a:r>
          </a:p>
          <a:p>
            <a:pPr marL="342900" lvl="0" indent="-342900" algn="just">
              <a:lnSpc>
                <a:spcPct val="115000"/>
              </a:lnSpc>
              <a:spcAft>
                <a:spcPts val="600"/>
              </a:spcAft>
              <a:buClr>
                <a:srgbClr val="00B0F0"/>
              </a:buClr>
              <a:buFont typeface="+mj-lt"/>
              <a:buAutoNum type="arabicPeriod"/>
            </a:pPr>
            <a:r>
              <a:rPr lang="hy-AM" dirty="0">
                <a:latin typeface="GHEA Grapalat" panose="02000506050000020003" pitchFamily="50" charset="0"/>
                <a:ea typeface="Calibri" panose="020F0502020204030204" pitchFamily="34" charset="0"/>
                <a:cs typeface="Times New Roman" panose="02020603050405020304" pitchFamily="18" charset="0"/>
              </a:rPr>
              <a:t>Պ</a:t>
            </a:r>
            <a:r>
              <a:rPr lang="hy-AM" sz="1800" dirty="0">
                <a:effectLst/>
                <a:latin typeface="GHEA Grapalat" panose="02000506050000020003" pitchFamily="50" charset="0"/>
                <a:ea typeface="Calibri" panose="020F0502020204030204" pitchFamily="34" charset="0"/>
                <a:cs typeface="Times New Roman" panose="02020603050405020304" pitchFamily="18" charset="0"/>
              </a:rPr>
              <a:t>ատկերացնեք, որ դա երկփեղկ դուռ է, որի ներսում դուք պետք է նկարեք ձեր այն հույզերը, մտքերը, հույսերը, երազանքները, անհանգստությունները, վախերը, որոնք երբեք ցույց չեք տալիս և չեք կիսում ուրիշների հետ։ Այնուհետև դռների արտաքին երեսին նկարեք այն, ինչ դուք ցույց եք տալիս ուրիշներին։</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2D2E2D"/>
              </a:solidFill>
              <a:effectLst/>
              <a:uLnTx/>
              <a:uFillTx/>
              <a:latin typeface="Arial"/>
              <a:ea typeface="+mn-ea"/>
              <a:cs typeface="+mn-cs"/>
            </a:endParaRPr>
          </a:p>
        </p:txBody>
      </p:sp>
      <p:graphicFrame>
        <p:nvGraphicFramePr>
          <p:cNvPr id="11" name="Таблица 10">
            <a:extLst>
              <a:ext uri="{FF2B5EF4-FFF2-40B4-BE49-F238E27FC236}">
                <a16:creationId xmlns:a16="http://schemas.microsoft.com/office/drawing/2014/main" id="{FC4A2BEB-C178-E363-FB10-D3B2182D0DAE}"/>
              </a:ext>
            </a:extLst>
          </p:cNvPr>
          <p:cNvGraphicFramePr>
            <a:graphicFrameLocks noGrp="1"/>
          </p:cNvGraphicFramePr>
          <p:nvPr>
            <p:extLst>
              <p:ext uri="{D42A27DB-BD31-4B8C-83A1-F6EECF244321}">
                <p14:modId xmlns:p14="http://schemas.microsoft.com/office/powerpoint/2010/main" val="610345070"/>
              </p:ext>
            </p:extLst>
          </p:nvPr>
        </p:nvGraphicFramePr>
        <p:xfrm>
          <a:off x="7915633" y="4414345"/>
          <a:ext cx="3988311" cy="1848673"/>
        </p:xfrm>
        <a:graphic>
          <a:graphicData uri="http://schemas.openxmlformats.org/drawingml/2006/table">
            <a:tbl>
              <a:tblPr firstRow="1" firstCol="1" bandRow="1"/>
              <a:tblGrid>
                <a:gridCol w="569187">
                  <a:extLst>
                    <a:ext uri="{9D8B030D-6E8A-4147-A177-3AD203B41FA5}">
                      <a16:colId xmlns:a16="http://schemas.microsoft.com/office/drawing/2014/main" val="289465908"/>
                    </a:ext>
                  </a:extLst>
                </a:gridCol>
                <a:gridCol w="569854">
                  <a:extLst>
                    <a:ext uri="{9D8B030D-6E8A-4147-A177-3AD203B41FA5}">
                      <a16:colId xmlns:a16="http://schemas.microsoft.com/office/drawing/2014/main" val="3986436233"/>
                    </a:ext>
                  </a:extLst>
                </a:gridCol>
                <a:gridCol w="569854">
                  <a:extLst>
                    <a:ext uri="{9D8B030D-6E8A-4147-A177-3AD203B41FA5}">
                      <a16:colId xmlns:a16="http://schemas.microsoft.com/office/drawing/2014/main" val="2814299394"/>
                    </a:ext>
                  </a:extLst>
                </a:gridCol>
                <a:gridCol w="569854">
                  <a:extLst>
                    <a:ext uri="{9D8B030D-6E8A-4147-A177-3AD203B41FA5}">
                      <a16:colId xmlns:a16="http://schemas.microsoft.com/office/drawing/2014/main" val="594389329"/>
                    </a:ext>
                  </a:extLst>
                </a:gridCol>
                <a:gridCol w="569854">
                  <a:extLst>
                    <a:ext uri="{9D8B030D-6E8A-4147-A177-3AD203B41FA5}">
                      <a16:colId xmlns:a16="http://schemas.microsoft.com/office/drawing/2014/main" val="3605409604"/>
                    </a:ext>
                  </a:extLst>
                </a:gridCol>
                <a:gridCol w="569854">
                  <a:extLst>
                    <a:ext uri="{9D8B030D-6E8A-4147-A177-3AD203B41FA5}">
                      <a16:colId xmlns:a16="http://schemas.microsoft.com/office/drawing/2014/main" val="668330561"/>
                    </a:ext>
                  </a:extLst>
                </a:gridCol>
                <a:gridCol w="569854">
                  <a:extLst>
                    <a:ext uri="{9D8B030D-6E8A-4147-A177-3AD203B41FA5}">
                      <a16:colId xmlns:a16="http://schemas.microsoft.com/office/drawing/2014/main" val="372220258"/>
                    </a:ext>
                  </a:extLst>
                </a:gridCol>
              </a:tblGrid>
              <a:tr h="230339">
                <a:tc gridSpan="2">
                  <a:txBody>
                    <a:bodyPr/>
                    <a:lstStyle/>
                    <a:p>
                      <a:pPr algn="ctr">
                        <a:lnSpc>
                          <a:spcPct val="115000"/>
                        </a:lnSpc>
                        <a:spcAft>
                          <a:spcPts val="800"/>
                        </a:spcAft>
                      </a:pPr>
                      <a:r>
                        <a:rPr lang="hy-AM" sz="1100" kern="10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28575" cap="flat" cmpd="sng" algn="ctr">
                      <a:solidFill>
                        <a:srgbClr val="FFFFFF"/>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noFill/>
                  </a:tcPr>
                </a:tc>
                <a:tc hMerge="1">
                  <a:txBody>
                    <a:bodyPr/>
                    <a:lstStyle/>
                    <a:p>
                      <a:endParaRPr lang="ru-RU"/>
                    </a:p>
                  </a:txBody>
                  <a:tcPr/>
                </a:tc>
                <a:tc gridSpan="2">
                  <a:txBody>
                    <a:bodyPr/>
                    <a:lstStyle/>
                    <a:p>
                      <a:pPr algn="ctr">
                        <a:lnSpc>
                          <a:spcPct val="115000"/>
                        </a:lnSpc>
                        <a:spcAft>
                          <a:spcPts val="800"/>
                        </a:spcAft>
                      </a:pPr>
                      <a:endParaRPr lang="hy-AM" sz="1100" kern="100">
                        <a:effectLst/>
                        <a:latin typeface="GHEA Grapalat" panose="02000506050000020003" pitchFamily="50"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noFill/>
                  </a:tcPr>
                </a:tc>
                <a:tc hMerge="1">
                  <a:txBody>
                    <a:bodyPr/>
                    <a:lstStyle/>
                    <a:p>
                      <a:endParaRPr lang="ru-RU"/>
                    </a:p>
                  </a:txBody>
                  <a:tcPr/>
                </a:tc>
                <a:tc>
                  <a:txBody>
                    <a:bodyPr/>
                    <a:lstStyle/>
                    <a:p>
                      <a:pPr algn="ctr">
                        <a:lnSpc>
                          <a:spcPct val="115000"/>
                        </a:lnSpc>
                        <a:spcAft>
                          <a:spcPts val="800"/>
                        </a:spcAft>
                      </a:pPr>
                      <a:r>
                        <a:rPr lang="hy-AM" sz="1100" kern="10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FFFFF"/>
                      </a:solidFill>
                      <a:prstDash val="solid"/>
                      <a:round/>
                      <a:headEnd type="none" w="med" len="med"/>
                      <a:tailEnd type="none" w="med" len="med"/>
                    </a:lnB>
                    <a:noFill/>
                  </a:tcPr>
                </a:tc>
                <a:tc>
                  <a:txBody>
                    <a:bodyPr/>
                    <a:lstStyle/>
                    <a:p>
                      <a:pPr algn="ctr">
                        <a:lnSpc>
                          <a:spcPct val="115000"/>
                        </a:lnSpc>
                        <a:spcAft>
                          <a:spcPts val="800"/>
                        </a:spcAft>
                      </a:pPr>
                      <a:r>
                        <a:rPr lang="hy-AM" sz="1100" kern="10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hy-AM" sz="1100" kern="10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6707891"/>
                  </a:ext>
                </a:extLst>
              </a:tr>
              <a:tr h="1618334">
                <a:tc>
                  <a:txBody>
                    <a:bodyPr/>
                    <a:lstStyle/>
                    <a:p>
                      <a:pPr algn="ctr">
                        <a:lnSpc>
                          <a:spcPct val="115000"/>
                        </a:lnSpc>
                        <a:spcAft>
                          <a:spcPts val="800"/>
                        </a:spcAft>
                      </a:pPr>
                      <a:r>
                        <a:rPr lang="ru-RU" sz="1100" kern="10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hy-AM" sz="1100" kern="100" dirty="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hy-AM" sz="1100" kern="100" dirty="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hy-AM" sz="1100" kern="10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dash"/>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hy-AM" sz="1100" kern="100" dirty="0">
                          <a:effectLst/>
                          <a:latin typeface="GHEA Grapalat" panose="02000506050000020003" pitchFamily="50" charset="0"/>
                          <a:ea typeface="Calibri" panose="020F0502020204030204" pitchFamily="34" charset="0"/>
                          <a:cs typeface="Times New Roman" panose="02020603050405020304" pitchFamily="18" charset="0"/>
                        </a:rPr>
                        <a:t> </a:t>
                      </a:r>
                      <a:endParaRPr lang="ru-R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noFill/>
                  </a:tcPr>
                </a:tc>
                <a:tc>
                  <a:txBody>
                    <a:bodyPr/>
                    <a:lstStyle/>
                    <a:p>
                      <a:pPr algn="r">
                        <a:lnSpc>
                          <a:spcPct val="115000"/>
                        </a:lnSpc>
                        <a:spcAft>
                          <a:spcPts val="800"/>
                        </a:spcAft>
                      </a:pPr>
                      <a:endParaRPr lang="hy-AM" sz="1100" kern="100">
                        <a:effectLst/>
                        <a:latin typeface="GHEA Grapalat" panose="02000506050000020003" pitchFamily="50"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00"/>
                      </a:solidFill>
                      <a:prstDash val="solid"/>
                      <a:round/>
                      <a:headEnd type="none" w="med" len="med"/>
                      <a:tailEnd type="none" w="med" len="med"/>
                    </a:lnL>
                    <a:lnR w="114300" cap="flat" cmpd="dbl"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nSpc>
                          <a:spcPct val="115000"/>
                        </a:lnSpc>
                        <a:spcAft>
                          <a:spcPts val="800"/>
                        </a:spcAft>
                      </a:pPr>
                      <a:endParaRPr lang="hy-AM" sz="1100" kern="100" dirty="0">
                        <a:effectLst/>
                        <a:latin typeface="GHEA Grapalat" panose="02000506050000020003" pitchFamily="50" charset="0"/>
                        <a:ea typeface="Calibri" panose="020F0502020204030204" pitchFamily="34" charset="0"/>
                        <a:cs typeface="Times New Roman" panose="02020603050405020304" pitchFamily="18" charset="0"/>
                      </a:endParaRPr>
                    </a:p>
                  </a:txBody>
                  <a:tcPr marL="68580" marR="68580" marT="0" marB="0" anchor="ctr">
                    <a:lnL w="114300" cap="flat" cmpd="dbl"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958402"/>
                  </a:ext>
                </a:extLst>
              </a:tr>
            </a:tbl>
          </a:graphicData>
        </a:graphic>
      </p:graphicFrame>
      <p:sp>
        <p:nvSpPr>
          <p:cNvPr id="13" name="AutoShape 4">
            <a:extLst>
              <a:ext uri="{FF2B5EF4-FFF2-40B4-BE49-F238E27FC236}">
                <a16:creationId xmlns:a16="http://schemas.microsoft.com/office/drawing/2014/main" id="{4810AB12-BDF9-E43E-9F28-C9C7618AB09A}"/>
              </a:ext>
            </a:extLst>
          </p:cNvPr>
          <p:cNvSpPr>
            <a:spLocks noChangeArrowheads="1"/>
          </p:cNvSpPr>
          <p:nvPr/>
        </p:nvSpPr>
        <p:spPr bwMode="auto">
          <a:xfrm>
            <a:off x="8175492" y="4315126"/>
            <a:ext cx="601662" cy="198437"/>
          </a:xfrm>
          <a:prstGeom prst="curvedDownArrow">
            <a:avLst>
              <a:gd name="adj1" fmla="val 60640"/>
              <a:gd name="adj2" fmla="val 121280"/>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4" name="AutoShape 3">
            <a:extLst>
              <a:ext uri="{FF2B5EF4-FFF2-40B4-BE49-F238E27FC236}">
                <a16:creationId xmlns:a16="http://schemas.microsoft.com/office/drawing/2014/main" id="{4BE2C81A-920C-101D-2A40-D10A6D1D2F7D}"/>
              </a:ext>
            </a:extLst>
          </p:cNvPr>
          <p:cNvSpPr>
            <a:spLocks noChangeArrowheads="1"/>
          </p:cNvSpPr>
          <p:nvPr/>
        </p:nvSpPr>
        <p:spPr bwMode="auto">
          <a:xfrm flipH="1">
            <a:off x="9188744" y="4315126"/>
            <a:ext cx="601662" cy="198437"/>
          </a:xfrm>
          <a:prstGeom prst="curvedDownArrow">
            <a:avLst>
              <a:gd name="adj1" fmla="val 60640"/>
              <a:gd name="adj2" fmla="val 121280"/>
              <a:gd name="adj3" fmla="val 33333"/>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5" name="Oval 2">
            <a:extLst>
              <a:ext uri="{FF2B5EF4-FFF2-40B4-BE49-F238E27FC236}">
                <a16:creationId xmlns:a16="http://schemas.microsoft.com/office/drawing/2014/main" id="{D6149402-8A57-F5D6-077B-4131610C3458}"/>
              </a:ext>
            </a:extLst>
          </p:cNvPr>
          <p:cNvSpPr>
            <a:spLocks noChangeArrowheads="1"/>
          </p:cNvSpPr>
          <p:nvPr/>
        </p:nvSpPr>
        <p:spPr bwMode="auto">
          <a:xfrm>
            <a:off x="11588388" y="5461360"/>
            <a:ext cx="122640" cy="126064"/>
          </a:xfrm>
          <a:prstGeom prst="ellipse">
            <a:avLst/>
          </a:prstGeom>
          <a:gradFill rotWithShape="0">
            <a:gsLst>
              <a:gs pos="0">
                <a:srgbClr val="BCBCBC"/>
              </a:gs>
              <a:gs pos="100000">
                <a:srgbClr val="000000"/>
              </a:gs>
            </a:gsLst>
            <a:path path="shape">
              <a:fillToRect l="50000" t="50000" r="50000" b="50000"/>
            </a:path>
          </a:gradFill>
          <a:ln>
            <a:noFill/>
          </a:ln>
          <a:effectLst>
            <a:outerShdw dist="28398" dir="3806097" algn="ctr" rotWithShape="0">
              <a:srgbClr val="7F7F7F"/>
            </a:outerShdw>
          </a:effectLst>
          <a:extLst>
            <a:ext uri="{91240B29-F687-4F45-9708-019B960494DF}">
              <a14:hiddenLine xmlns:a14="http://schemas.microsoft.com/office/drawing/2010/main" w="0">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6" name="Oval 1">
            <a:extLst>
              <a:ext uri="{FF2B5EF4-FFF2-40B4-BE49-F238E27FC236}">
                <a16:creationId xmlns:a16="http://schemas.microsoft.com/office/drawing/2014/main" id="{72AD4003-286B-F7FA-9FC4-8D6429B2A685}"/>
              </a:ext>
            </a:extLst>
          </p:cNvPr>
          <p:cNvSpPr>
            <a:spLocks noChangeArrowheads="1"/>
          </p:cNvSpPr>
          <p:nvPr/>
        </p:nvSpPr>
        <p:spPr bwMode="auto">
          <a:xfrm>
            <a:off x="10919504" y="5461360"/>
            <a:ext cx="122237" cy="130175"/>
          </a:xfrm>
          <a:prstGeom prst="ellipse">
            <a:avLst/>
          </a:prstGeom>
          <a:gradFill rotWithShape="0">
            <a:gsLst>
              <a:gs pos="0">
                <a:srgbClr val="BCBCBC"/>
              </a:gs>
              <a:gs pos="100000">
                <a:srgbClr val="000000"/>
              </a:gs>
            </a:gsLst>
            <a:path path="shape">
              <a:fillToRect l="50000" t="50000" r="50000" b="50000"/>
            </a:path>
          </a:gradFill>
          <a:ln>
            <a:noFill/>
          </a:ln>
          <a:effectLst>
            <a:outerShdw dist="28398" dir="3806097" algn="ctr" rotWithShape="0">
              <a:srgbClr val="7F7F7F"/>
            </a:outerShdw>
          </a:effectLst>
          <a:extLst>
            <a:ext uri="{91240B29-F687-4F45-9708-019B960494DF}">
              <a14:hiddenLine xmlns:a14="http://schemas.microsoft.com/office/drawing/2010/main" w="0">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3500440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4B020F8E-ACEB-4964-8AD1-16F2B18A0177}"/>
              </a:ext>
            </a:extLst>
          </p:cNvPr>
          <p:cNvSpPr>
            <a:spLocks noEditPoints="1"/>
          </p:cNvSpPr>
          <p:nvPr/>
        </p:nvSpPr>
        <p:spPr bwMode="auto">
          <a:xfrm rot="16200000">
            <a:off x="1105448" y="1443962"/>
            <a:ext cx="3900818" cy="4000687"/>
          </a:xfrm>
          <a:custGeom>
            <a:avLst/>
            <a:gdLst>
              <a:gd name="T0" fmla="*/ 54 w 663"/>
              <a:gd name="T1" fmla="*/ 111 h 679"/>
              <a:gd name="T2" fmla="*/ 93 w 663"/>
              <a:gd name="T3" fmla="*/ 193 h 679"/>
              <a:gd name="T4" fmla="*/ 102 w 663"/>
              <a:gd name="T5" fmla="*/ 211 h 679"/>
              <a:gd name="T6" fmla="*/ 514 w 663"/>
              <a:gd name="T7" fmla="*/ 623 h 679"/>
              <a:gd name="T8" fmla="*/ 592 w 663"/>
              <a:gd name="T9" fmla="*/ 649 h 679"/>
              <a:gd name="T10" fmla="*/ 644 w 663"/>
              <a:gd name="T11" fmla="*/ 597 h 679"/>
              <a:gd name="T12" fmla="*/ 645 w 663"/>
              <a:gd name="T13" fmla="*/ 535 h 679"/>
              <a:gd name="T14" fmla="*/ 217 w 663"/>
              <a:gd name="T15" fmla="*/ 107 h 679"/>
              <a:gd name="T16" fmla="*/ 207 w 663"/>
              <a:gd name="T17" fmla="*/ 99 h 679"/>
              <a:gd name="T18" fmla="*/ 188 w 663"/>
              <a:gd name="T19" fmla="*/ 89 h 679"/>
              <a:gd name="T20" fmla="*/ 124 w 663"/>
              <a:gd name="T21" fmla="*/ 59 h 679"/>
              <a:gd name="T22" fmla="*/ 61 w 663"/>
              <a:gd name="T23" fmla="*/ 29 h 679"/>
              <a:gd name="T24" fmla="*/ 4 w 663"/>
              <a:gd name="T25" fmla="*/ 1 h 679"/>
              <a:gd name="T26" fmla="*/ 0 w 663"/>
              <a:gd name="T27" fmla="*/ 0 h 679"/>
              <a:gd name="T28" fmla="*/ 33 w 663"/>
              <a:gd name="T29" fmla="*/ 68 h 679"/>
              <a:gd name="T30" fmla="*/ 54 w 663"/>
              <a:gd name="T31" fmla="*/ 111 h 679"/>
              <a:gd name="T32" fmla="*/ 579 w 663"/>
              <a:gd name="T33" fmla="*/ 499 h 679"/>
              <a:gd name="T34" fmla="*/ 629 w 663"/>
              <a:gd name="T35" fmla="*/ 550 h 679"/>
              <a:gd name="T36" fmla="*/ 630 w 663"/>
              <a:gd name="T37" fmla="*/ 582 h 679"/>
              <a:gd name="T38" fmla="*/ 582 w 663"/>
              <a:gd name="T39" fmla="*/ 629 h 679"/>
              <a:gd name="T40" fmla="*/ 552 w 663"/>
              <a:gd name="T41" fmla="*/ 630 h 679"/>
              <a:gd name="T42" fmla="*/ 487 w 663"/>
              <a:gd name="T43" fmla="*/ 565 h 679"/>
              <a:gd name="T44" fmla="*/ 485 w 663"/>
              <a:gd name="T45" fmla="*/ 563 h 679"/>
              <a:gd name="T46" fmla="*/ 563 w 663"/>
              <a:gd name="T47" fmla="*/ 484 h 679"/>
              <a:gd name="T48" fmla="*/ 579 w 663"/>
              <a:gd name="T49" fmla="*/ 499 h 679"/>
              <a:gd name="T50" fmla="*/ 189 w 663"/>
              <a:gd name="T51" fmla="*/ 140 h 679"/>
              <a:gd name="T52" fmla="*/ 202 w 663"/>
              <a:gd name="T53" fmla="*/ 141 h 679"/>
              <a:gd name="T54" fmla="*/ 295 w 663"/>
              <a:gd name="T55" fmla="*/ 234 h 679"/>
              <a:gd name="T56" fmla="*/ 531 w 663"/>
              <a:gd name="T57" fmla="*/ 471 h 679"/>
              <a:gd name="T58" fmla="*/ 530 w 663"/>
              <a:gd name="T59" fmla="*/ 482 h 679"/>
              <a:gd name="T60" fmla="*/ 519 w 663"/>
              <a:gd name="T61" fmla="*/ 482 h 679"/>
              <a:gd name="T62" fmla="*/ 475 w 663"/>
              <a:gd name="T63" fmla="*/ 438 h 679"/>
              <a:gd name="T64" fmla="*/ 350 w 663"/>
              <a:gd name="T65" fmla="*/ 312 h 679"/>
              <a:gd name="T66" fmla="*/ 201 w 663"/>
              <a:gd name="T67" fmla="*/ 164 h 679"/>
              <a:gd name="T68" fmla="*/ 190 w 663"/>
              <a:gd name="T69" fmla="*/ 153 h 679"/>
              <a:gd name="T70" fmla="*/ 189 w 663"/>
              <a:gd name="T71" fmla="*/ 140 h 679"/>
              <a:gd name="T72" fmla="*/ 208 w 663"/>
              <a:gd name="T73" fmla="*/ 244 h 679"/>
              <a:gd name="T74" fmla="*/ 348 w 663"/>
              <a:gd name="T75" fmla="*/ 383 h 679"/>
              <a:gd name="T76" fmla="*/ 481 w 663"/>
              <a:gd name="T77" fmla="*/ 517 h 679"/>
              <a:gd name="T78" fmla="*/ 481 w 663"/>
              <a:gd name="T79" fmla="*/ 531 h 679"/>
              <a:gd name="T80" fmla="*/ 469 w 663"/>
              <a:gd name="T81" fmla="*/ 528 h 679"/>
              <a:gd name="T82" fmla="*/ 409 w 663"/>
              <a:gd name="T83" fmla="*/ 468 h 679"/>
              <a:gd name="T84" fmla="*/ 221 w 663"/>
              <a:gd name="T85" fmla="*/ 280 h 679"/>
              <a:gd name="T86" fmla="*/ 140 w 663"/>
              <a:gd name="T87" fmla="*/ 199 h 679"/>
              <a:gd name="T88" fmla="*/ 141 w 663"/>
              <a:gd name="T89" fmla="*/ 184 h 679"/>
              <a:gd name="T90" fmla="*/ 150 w 663"/>
              <a:gd name="T91" fmla="*/ 186 h 679"/>
              <a:gd name="T92" fmla="*/ 208 w 663"/>
              <a:gd name="T93" fmla="*/ 244 h 679"/>
              <a:gd name="T94" fmla="*/ 63 w 663"/>
              <a:gd name="T95" fmla="*/ 86 h 679"/>
              <a:gd name="T96" fmla="*/ 87 w 663"/>
              <a:gd name="T97" fmla="*/ 62 h 679"/>
              <a:gd name="T98" fmla="*/ 94 w 663"/>
              <a:gd name="T99" fmla="*/ 61 h 679"/>
              <a:gd name="T100" fmla="*/ 163 w 663"/>
              <a:gd name="T101" fmla="*/ 94 h 679"/>
              <a:gd name="T102" fmla="*/ 175 w 663"/>
              <a:gd name="T103" fmla="*/ 100 h 679"/>
              <a:gd name="T104" fmla="*/ 152 w 663"/>
              <a:gd name="T105" fmla="*/ 107 h 679"/>
              <a:gd name="T106" fmla="*/ 143 w 663"/>
              <a:gd name="T107" fmla="*/ 142 h 679"/>
              <a:gd name="T108" fmla="*/ 109 w 663"/>
              <a:gd name="T109" fmla="*/ 152 h 679"/>
              <a:gd name="T110" fmla="*/ 101 w 663"/>
              <a:gd name="T111" fmla="*/ 175 h 679"/>
              <a:gd name="T112" fmla="*/ 93 w 663"/>
              <a:gd name="T113" fmla="*/ 158 h 679"/>
              <a:gd name="T114" fmla="*/ 62 w 663"/>
              <a:gd name="T115" fmla="*/ 94 h 679"/>
              <a:gd name="T116" fmla="*/ 63 w 663"/>
              <a:gd name="T117" fmla="*/ 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3" h="679">
                <a:moveTo>
                  <a:pt x="54" y="111"/>
                </a:moveTo>
                <a:cubicBezTo>
                  <a:pt x="67" y="138"/>
                  <a:pt x="80" y="166"/>
                  <a:pt x="93" y="193"/>
                </a:cubicBezTo>
                <a:cubicBezTo>
                  <a:pt x="96" y="199"/>
                  <a:pt x="98" y="206"/>
                  <a:pt x="102" y="211"/>
                </a:cubicBezTo>
                <a:cubicBezTo>
                  <a:pt x="130" y="239"/>
                  <a:pt x="457" y="564"/>
                  <a:pt x="514" y="623"/>
                </a:cubicBezTo>
                <a:cubicBezTo>
                  <a:pt x="531" y="640"/>
                  <a:pt x="558" y="679"/>
                  <a:pt x="592" y="649"/>
                </a:cubicBezTo>
                <a:cubicBezTo>
                  <a:pt x="593" y="649"/>
                  <a:pt x="639" y="602"/>
                  <a:pt x="644" y="597"/>
                </a:cubicBezTo>
                <a:cubicBezTo>
                  <a:pt x="663" y="581"/>
                  <a:pt x="662" y="552"/>
                  <a:pt x="645" y="535"/>
                </a:cubicBezTo>
                <a:cubicBezTo>
                  <a:pt x="590" y="480"/>
                  <a:pt x="250" y="140"/>
                  <a:pt x="217" y="107"/>
                </a:cubicBezTo>
                <a:cubicBezTo>
                  <a:pt x="214" y="104"/>
                  <a:pt x="211" y="101"/>
                  <a:pt x="207" y="99"/>
                </a:cubicBezTo>
                <a:cubicBezTo>
                  <a:pt x="201" y="95"/>
                  <a:pt x="194" y="93"/>
                  <a:pt x="188" y="89"/>
                </a:cubicBezTo>
                <a:cubicBezTo>
                  <a:pt x="166" y="79"/>
                  <a:pt x="145" y="69"/>
                  <a:pt x="124" y="59"/>
                </a:cubicBezTo>
                <a:cubicBezTo>
                  <a:pt x="103" y="49"/>
                  <a:pt x="82" y="39"/>
                  <a:pt x="61" y="29"/>
                </a:cubicBezTo>
                <a:cubicBezTo>
                  <a:pt x="42" y="20"/>
                  <a:pt x="23" y="10"/>
                  <a:pt x="4" y="1"/>
                </a:cubicBezTo>
                <a:cubicBezTo>
                  <a:pt x="3" y="1"/>
                  <a:pt x="2" y="1"/>
                  <a:pt x="0" y="0"/>
                </a:cubicBezTo>
                <a:cubicBezTo>
                  <a:pt x="11" y="23"/>
                  <a:pt x="22" y="46"/>
                  <a:pt x="33" y="68"/>
                </a:cubicBezTo>
                <a:cubicBezTo>
                  <a:pt x="40" y="82"/>
                  <a:pt x="47" y="96"/>
                  <a:pt x="54" y="111"/>
                </a:cubicBezTo>
                <a:close/>
                <a:moveTo>
                  <a:pt x="579" y="499"/>
                </a:moveTo>
                <a:cubicBezTo>
                  <a:pt x="596" y="516"/>
                  <a:pt x="613" y="533"/>
                  <a:pt x="629" y="550"/>
                </a:cubicBezTo>
                <a:cubicBezTo>
                  <a:pt x="640" y="560"/>
                  <a:pt x="640" y="572"/>
                  <a:pt x="630" y="582"/>
                </a:cubicBezTo>
                <a:cubicBezTo>
                  <a:pt x="614" y="598"/>
                  <a:pt x="598" y="614"/>
                  <a:pt x="582" y="629"/>
                </a:cubicBezTo>
                <a:cubicBezTo>
                  <a:pt x="573" y="639"/>
                  <a:pt x="561" y="639"/>
                  <a:pt x="552" y="630"/>
                </a:cubicBezTo>
                <a:cubicBezTo>
                  <a:pt x="530" y="608"/>
                  <a:pt x="508" y="586"/>
                  <a:pt x="487" y="565"/>
                </a:cubicBezTo>
                <a:cubicBezTo>
                  <a:pt x="486" y="564"/>
                  <a:pt x="485" y="563"/>
                  <a:pt x="485" y="563"/>
                </a:cubicBezTo>
                <a:cubicBezTo>
                  <a:pt x="511" y="537"/>
                  <a:pt x="537" y="511"/>
                  <a:pt x="563" y="484"/>
                </a:cubicBezTo>
                <a:cubicBezTo>
                  <a:pt x="568" y="489"/>
                  <a:pt x="574" y="494"/>
                  <a:pt x="579" y="499"/>
                </a:cubicBezTo>
                <a:close/>
                <a:moveTo>
                  <a:pt x="189" y="140"/>
                </a:moveTo>
                <a:cubicBezTo>
                  <a:pt x="192" y="137"/>
                  <a:pt x="198" y="137"/>
                  <a:pt x="202" y="141"/>
                </a:cubicBezTo>
                <a:cubicBezTo>
                  <a:pt x="233" y="172"/>
                  <a:pt x="264" y="203"/>
                  <a:pt x="295" y="234"/>
                </a:cubicBezTo>
                <a:cubicBezTo>
                  <a:pt x="365" y="304"/>
                  <a:pt x="528" y="466"/>
                  <a:pt x="531" y="471"/>
                </a:cubicBezTo>
                <a:cubicBezTo>
                  <a:pt x="534" y="475"/>
                  <a:pt x="533" y="479"/>
                  <a:pt x="530" y="482"/>
                </a:cubicBezTo>
                <a:cubicBezTo>
                  <a:pt x="527" y="485"/>
                  <a:pt x="522" y="485"/>
                  <a:pt x="519" y="482"/>
                </a:cubicBezTo>
                <a:cubicBezTo>
                  <a:pt x="475" y="438"/>
                  <a:pt x="475" y="438"/>
                  <a:pt x="475" y="438"/>
                </a:cubicBezTo>
                <a:cubicBezTo>
                  <a:pt x="350" y="312"/>
                  <a:pt x="350" y="312"/>
                  <a:pt x="350" y="312"/>
                </a:cubicBezTo>
                <a:cubicBezTo>
                  <a:pt x="201" y="164"/>
                  <a:pt x="201" y="164"/>
                  <a:pt x="201" y="164"/>
                </a:cubicBezTo>
                <a:cubicBezTo>
                  <a:pt x="201" y="164"/>
                  <a:pt x="194" y="157"/>
                  <a:pt x="190" y="153"/>
                </a:cubicBezTo>
                <a:cubicBezTo>
                  <a:pt x="186" y="148"/>
                  <a:pt x="185" y="144"/>
                  <a:pt x="189" y="140"/>
                </a:cubicBezTo>
                <a:close/>
                <a:moveTo>
                  <a:pt x="208" y="244"/>
                </a:moveTo>
                <a:cubicBezTo>
                  <a:pt x="255" y="290"/>
                  <a:pt x="301" y="337"/>
                  <a:pt x="348" y="383"/>
                </a:cubicBezTo>
                <a:cubicBezTo>
                  <a:pt x="383" y="418"/>
                  <a:pt x="476" y="511"/>
                  <a:pt x="481" y="517"/>
                </a:cubicBezTo>
                <a:cubicBezTo>
                  <a:pt x="486" y="522"/>
                  <a:pt x="486" y="527"/>
                  <a:pt x="481" y="531"/>
                </a:cubicBezTo>
                <a:cubicBezTo>
                  <a:pt x="477" y="533"/>
                  <a:pt x="473" y="532"/>
                  <a:pt x="469" y="528"/>
                </a:cubicBezTo>
                <a:cubicBezTo>
                  <a:pt x="449" y="508"/>
                  <a:pt x="429" y="488"/>
                  <a:pt x="409" y="468"/>
                </a:cubicBezTo>
                <a:cubicBezTo>
                  <a:pt x="346" y="405"/>
                  <a:pt x="284" y="343"/>
                  <a:pt x="221" y="280"/>
                </a:cubicBezTo>
                <a:cubicBezTo>
                  <a:pt x="194" y="253"/>
                  <a:pt x="167" y="226"/>
                  <a:pt x="140" y="199"/>
                </a:cubicBezTo>
                <a:cubicBezTo>
                  <a:pt x="134" y="193"/>
                  <a:pt x="134" y="186"/>
                  <a:pt x="141" y="184"/>
                </a:cubicBezTo>
                <a:cubicBezTo>
                  <a:pt x="145" y="182"/>
                  <a:pt x="148" y="184"/>
                  <a:pt x="150" y="186"/>
                </a:cubicBezTo>
                <a:cubicBezTo>
                  <a:pt x="170" y="205"/>
                  <a:pt x="189" y="224"/>
                  <a:pt x="208" y="244"/>
                </a:cubicBezTo>
                <a:close/>
                <a:moveTo>
                  <a:pt x="63" y="86"/>
                </a:moveTo>
                <a:cubicBezTo>
                  <a:pt x="72" y="79"/>
                  <a:pt x="79" y="70"/>
                  <a:pt x="87" y="62"/>
                </a:cubicBezTo>
                <a:cubicBezTo>
                  <a:pt x="89" y="60"/>
                  <a:pt x="91" y="60"/>
                  <a:pt x="94" y="61"/>
                </a:cubicBezTo>
                <a:cubicBezTo>
                  <a:pt x="117" y="72"/>
                  <a:pt x="140" y="83"/>
                  <a:pt x="163" y="94"/>
                </a:cubicBezTo>
                <a:cubicBezTo>
                  <a:pt x="167" y="96"/>
                  <a:pt x="171" y="98"/>
                  <a:pt x="175" y="100"/>
                </a:cubicBezTo>
                <a:cubicBezTo>
                  <a:pt x="172" y="105"/>
                  <a:pt x="172" y="105"/>
                  <a:pt x="152" y="107"/>
                </a:cubicBezTo>
                <a:cubicBezTo>
                  <a:pt x="155" y="120"/>
                  <a:pt x="153" y="132"/>
                  <a:pt x="143" y="142"/>
                </a:cubicBezTo>
                <a:cubicBezTo>
                  <a:pt x="134" y="151"/>
                  <a:pt x="122" y="154"/>
                  <a:pt x="109" y="152"/>
                </a:cubicBezTo>
                <a:cubicBezTo>
                  <a:pt x="107" y="159"/>
                  <a:pt x="109" y="168"/>
                  <a:pt x="101" y="175"/>
                </a:cubicBezTo>
                <a:cubicBezTo>
                  <a:pt x="98" y="169"/>
                  <a:pt x="96" y="164"/>
                  <a:pt x="93" y="158"/>
                </a:cubicBezTo>
                <a:cubicBezTo>
                  <a:pt x="83" y="137"/>
                  <a:pt x="72" y="116"/>
                  <a:pt x="62" y="94"/>
                </a:cubicBezTo>
                <a:cubicBezTo>
                  <a:pt x="61" y="91"/>
                  <a:pt x="60" y="89"/>
                  <a:pt x="63"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664EBBF1-116A-43A4-852F-2AE0B55D1FA7}"/>
              </a:ext>
            </a:extLst>
          </p:cNvPr>
          <p:cNvSpPr txBox="1"/>
          <p:nvPr/>
        </p:nvSpPr>
        <p:spPr>
          <a:xfrm>
            <a:off x="3683463" y="4040880"/>
            <a:ext cx="4825074" cy="982513"/>
          </a:xfrm>
          <a:prstGeom prst="rect">
            <a:avLst/>
          </a:prstGeom>
          <a:noFill/>
        </p:spPr>
        <p:txBody>
          <a:bodyPr wrap="square" rtlCol="0">
            <a:spAutoFit/>
          </a:bodyPr>
          <a:lstStyle/>
          <a:p>
            <a:pPr lvl="0" algn="ctr">
              <a:lnSpc>
                <a:spcPct val="150000"/>
              </a:lnSpc>
              <a:defRPr/>
            </a:pPr>
            <a:r>
              <a:rPr lang="hy-AM" sz="4400" b="1">
                <a:solidFill>
                  <a:schemeClr val="accent4"/>
                </a:solidFill>
                <a:ea typeface="Noto Sans" panose="020B0502040504020204" pitchFamily="34"/>
                <a:cs typeface="Noto Sans" panose="020B0502040504020204" pitchFamily="34"/>
              </a:rPr>
              <a:t>Վերջնաթեստ</a:t>
            </a:r>
            <a:endParaRPr lang="en-GB" sz="4400" b="1" dirty="0">
              <a:solidFill>
                <a:schemeClr val="accent4"/>
              </a:solidFill>
              <a:ea typeface="Noto Sans" panose="020B0502040504020204" pitchFamily="34"/>
              <a:cs typeface="Noto Sans" panose="020B0502040504020204" pitchFamily="34"/>
            </a:endParaRPr>
          </a:p>
        </p:txBody>
      </p:sp>
      <p:sp>
        <p:nvSpPr>
          <p:cNvPr id="4" name="Rectangle 3">
            <a:extLst>
              <a:ext uri="{FF2B5EF4-FFF2-40B4-BE49-F238E27FC236}">
                <a16:creationId xmlns:a16="http://schemas.microsoft.com/office/drawing/2014/main" id="{15998ACE-6DAA-4DE4-91C8-29D1E5CB7729}"/>
              </a:ext>
            </a:extLst>
          </p:cNvPr>
          <p:cNvSpPr/>
          <p:nvPr/>
        </p:nvSpPr>
        <p:spPr>
          <a:xfrm>
            <a:off x="942928" y="5634584"/>
            <a:ext cx="7490882" cy="83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38DE3B01-1DFD-409C-A0F8-1E98FC82604A}"/>
              </a:ext>
            </a:extLst>
          </p:cNvPr>
          <p:cNvSpPr/>
          <p:nvPr/>
        </p:nvSpPr>
        <p:spPr>
          <a:xfrm rot="13506354">
            <a:off x="1034750" y="5108296"/>
            <a:ext cx="244588" cy="36080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44BF3CDB-48A1-451D-87E2-011581ADF6E6}"/>
              </a:ext>
            </a:extLst>
          </p:cNvPr>
          <p:cNvPicPr>
            <a:picLocks noChangeAspect="1"/>
          </p:cNvPicPr>
          <p:nvPr/>
        </p:nvPicPr>
        <p:blipFill>
          <a:blip r:embed="rId2">
            <a:biLevel thresh="75000"/>
          </a:blip>
          <a:srcRect/>
          <a:stretch>
            <a:fillRect/>
          </a:stretch>
        </p:blipFill>
        <p:spPr>
          <a:xfrm>
            <a:off x="9966770" y="225565"/>
            <a:ext cx="757664" cy="704627"/>
          </a:xfrm>
          <a:prstGeom prst="rect">
            <a:avLst/>
          </a:prstGeom>
        </p:spPr>
      </p:pic>
      <p:sp>
        <p:nvSpPr>
          <p:cNvPr id="7" name="TextBox 6">
            <a:extLst>
              <a:ext uri="{FF2B5EF4-FFF2-40B4-BE49-F238E27FC236}">
                <a16:creationId xmlns:a16="http://schemas.microsoft.com/office/drawing/2014/main" id="{18FCC94B-AB45-41E3-8E3A-8C10EC338D73}"/>
              </a:ext>
            </a:extLst>
          </p:cNvPr>
          <p:cNvSpPr txBox="1"/>
          <p:nvPr/>
        </p:nvSpPr>
        <p:spPr>
          <a:xfrm>
            <a:off x="10894066" y="591638"/>
            <a:ext cx="1218906" cy="338554"/>
          </a:xfrm>
          <a:prstGeom prst="rect">
            <a:avLst/>
          </a:prstGeom>
          <a:noFill/>
        </p:spPr>
        <p:txBody>
          <a:bodyPr wrap="square" rtlCol="0">
            <a:spAutoFit/>
          </a:bodyPr>
          <a:lstStyle/>
          <a:p>
            <a:r>
              <a:rPr lang="hy-AM" sz="1600" b="1" dirty="0"/>
              <a:t>10 րոպե </a:t>
            </a:r>
            <a:endParaRPr lang="en-US" sz="1600" b="1" dirty="0"/>
          </a:p>
        </p:txBody>
      </p:sp>
    </p:spTree>
    <p:extLst>
      <p:ext uri="{BB962C8B-B14F-4D97-AF65-F5344CB8AC3E}">
        <p14:creationId xmlns:p14="http://schemas.microsoft.com/office/powerpoint/2010/main" val="422679041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229D55-62EC-4406-B2DC-E538B378751C}"/>
              </a:ext>
            </a:extLst>
          </p:cNvPr>
          <p:cNvGrpSpPr/>
          <p:nvPr/>
        </p:nvGrpSpPr>
        <p:grpSpPr>
          <a:xfrm>
            <a:off x="1640378" y="60288"/>
            <a:ext cx="8830860" cy="6714031"/>
            <a:chOff x="3467636" y="2177983"/>
            <a:chExt cx="4845610" cy="3925836"/>
          </a:xfrm>
        </p:grpSpPr>
        <p:cxnSp>
          <p:nvCxnSpPr>
            <p:cNvPr id="3" name="Straight Connector 2">
              <a:extLst>
                <a:ext uri="{FF2B5EF4-FFF2-40B4-BE49-F238E27FC236}">
                  <a16:creationId xmlns:a16="http://schemas.microsoft.com/office/drawing/2014/main" id="{FBAB1E48-0A70-4551-8F43-6A809B3FCEFF}"/>
                </a:ext>
              </a:extLst>
            </p:cNvPr>
            <p:cNvCxnSpPr>
              <a:cxnSpLocks/>
              <a:endCxn id="37" idx="2"/>
            </p:cNvCxnSpPr>
            <p:nvPr/>
          </p:nvCxnSpPr>
          <p:spPr>
            <a:xfrm>
              <a:off x="7173933" y="2956868"/>
              <a:ext cx="333906" cy="334602"/>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8D8FF2E-94FE-4D90-A744-FD23C7FF8ECC}"/>
                </a:ext>
              </a:extLst>
            </p:cNvPr>
            <p:cNvCxnSpPr>
              <a:cxnSpLocks/>
              <a:stCxn id="20" idx="7"/>
              <a:endCxn id="36" idx="3"/>
            </p:cNvCxnSpPr>
            <p:nvPr/>
          </p:nvCxnSpPr>
          <p:spPr>
            <a:xfrm>
              <a:off x="7425772" y="2679971"/>
              <a:ext cx="57888" cy="55773"/>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ABFE7A2-87F3-4426-90F0-D3DE9074AAC3}"/>
                </a:ext>
              </a:extLst>
            </p:cNvPr>
            <p:cNvCxnSpPr>
              <a:cxnSpLocks/>
              <a:stCxn id="29" idx="1"/>
              <a:endCxn id="26" idx="5"/>
            </p:cNvCxnSpPr>
            <p:nvPr/>
          </p:nvCxnSpPr>
          <p:spPr>
            <a:xfrm flipV="1">
              <a:off x="5266615" y="3344731"/>
              <a:ext cx="52343" cy="7075"/>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7D26E6-D4AB-48FC-961A-3F7B4A1BB00D}"/>
                </a:ext>
              </a:extLst>
            </p:cNvPr>
            <p:cNvCxnSpPr/>
            <p:nvPr/>
          </p:nvCxnSpPr>
          <p:spPr>
            <a:xfrm flipV="1">
              <a:off x="5646418" y="4460226"/>
              <a:ext cx="0" cy="1377231"/>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07A0A3-535F-4951-8284-C0B5AF922650}"/>
                </a:ext>
              </a:extLst>
            </p:cNvPr>
            <p:cNvCxnSpPr>
              <a:cxnSpLocks/>
              <a:endCxn id="21" idx="5"/>
            </p:cNvCxnSpPr>
            <p:nvPr/>
          </p:nvCxnSpPr>
          <p:spPr>
            <a:xfrm flipH="1" flipV="1">
              <a:off x="5155982" y="4318430"/>
              <a:ext cx="499377" cy="15842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C126EE-036D-4B88-BEDC-CC6905B4165D}"/>
                </a:ext>
              </a:extLst>
            </p:cNvPr>
            <p:cNvCxnSpPr/>
            <p:nvPr/>
          </p:nvCxnSpPr>
          <p:spPr>
            <a:xfrm flipV="1">
              <a:off x="5812673" y="4189180"/>
              <a:ext cx="0" cy="1860002"/>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8F00E9-234D-4536-B9DE-2D8790555ED7}"/>
                </a:ext>
              </a:extLst>
            </p:cNvPr>
            <p:cNvCxnSpPr>
              <a:cxnSpLocks/>
              <a:stCxn id="24" idx="7"/>
              <a:endCxn id="20" idx="2"/>
            </p:cNvCxnSpPr>
            <p:nvPr/>
          </p:nvCxnSpPr>
          <p:spPr>
            <a:xfrm flipV="1">
              <a:off x="6564251" y="2942222"/>
              <a:ext cx="87059" cy="230667"/>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87E2E5C-9A76-4D05-ABF3-E1261287CA04}"/>
                </a:ext>
              </a:extLst>
            </p:cNvPr>
            <p:cNvCxnSpPr/>
            <p:nvPr/>
          </p:nvCxnSpPr>
          <p:spPr>
            <a:xfrm flipV="1">
              <a:off x="6036477" y="4189180"/>
              <a:ext cx="0" cy="1648277"/>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763F4A-352C-4265-812C-81B458CA9A26}"/>
                </a:ext>
              </a:extLst>
            </p:cNvPr>
            <p:cNvCxnSpPr>
              <a:cxnSpLocks/>
              <a:endCxn id="24" idx="4"/>
            </p:cNvCxnSpPr>
            <p:nvPr/>
          </p:nvCxnSpPr>
          <p:spPr>
            <a:xfrm flipV="1">
              <a:off x="6033303" y="3872940"/>
              <a:ext cx="210155" cy="332118"/>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5864F9-0129-48F4-9514-DC33F8477B2B}"/>
                </a:ext>
              </a:extLst>
            </p:cNvPr>
            <p:cNvCxnSpPr/>
            <p:nvPr/>
          </p:nvCxnSpPr>
          <p:spPr>
            <a:xfrm flipV="1">
              <a:off x="6260281" y="4189180"/>
              <a:ext cx="0" cy="1224828"/>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654D27-2068-4399-80BC-0946A987685C}"/>
                </a:ext>
              </a:extLst>
            </p:cNvPr>
            <p:cNvCxnSpPr>
              <a:cxnSpLocks/>
              <a:endCxn id="18" idx="3"/>
            </p:cNvCxnSpPr>
            <p:nvPr/>
          </p:nvCxnSpPr>
          <p:spPr>
            <a:xfrm flipV="1">
              <a:off x="6257107" y="4037816"/>
              <a:ext cx="528686" cy="164067"/>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C34CF14-391D-4CF5-99F4-932E3C7BE9E1}"/>
                </a:ext>
              </a:extLst>
            </p:cNvPr>
            <p:cNvSpPr/>
            <p:nvPr/>
          </p:nvSpPr>
          <p:spPr>
            <a:xfrm>
              <a:off x="5575334" y="5781268"/>
              <a:ext cx="142170" cy="142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D6978C4-407D-4E2F-92C3-F7D439CD2B2B}"/>
                </a:ext>
              </a:extLst>
            </p:cNvPr>
            <p:cNvSpPr/>
            <p:nvPr/>
          </p:nvSpPr>
          <p:spPr>
            <a:xfrm>
              <a:off x="5741588" y="5961647"/>
              <a:ext cx="142170" cy="1421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AA8373B-0F05-4BE4-AC29-718E8AE38B39}"/>
                </a:ext>
              </a:extLst>
            </p:cNvPr>
            <p:cNvSpPr/>
            <p:nvPr/>
          </p:nvSpPr>
          <p:spPr>
            <a:xfrm>
              <a:off x="5966921" y="5777918"/>
              <a:ext cx="142170" cy="1421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637AC67A-5CA8-4482-8700-2A95209951B4}"/>
                </a:ext>
              </a:extLst>
            </p:cNvPr>
            <p:cNvSpPr/>
            <p:nvPr/>
          </p:nvSpPr>
          <p:spPr>
            <a:xfrm>
              <a:off x="6195907" y="5357751"/>
              <a:ext cx="142170" cy="1421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5">
              <a:extLst>
                <a:ext uri="{FF2B5EF4-FFF2-40B4-BE49-F238E27FC236}">
                  <a16:creationId xmlns:a16="http://schemas.microsoft.com/office/drawing/2014/main" id="{0C38B15D-D48D-4C1D-90DC-56F7748AD446}"/>
                </a:ext>
              </a:extLst>
            </p:cNvPr>
            <p:cNvSpPr>
              <a:spLocks noChangeArrowheads="1"/>
            </p:cNvSpPr>
            <p:nvPr/>
          </p:nvSpPr>
          <p:spPr bwMode="auto">
            <a:xfrm>
              <a:off x="6659246" y="3315917"/>
              <a:ext cx="864122" cy="845757"/>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9" name="Freeform 7">
              <a:extLst>
                <a:ext uri="{FF2B5EF4-FFF2-40B4-BE49-F238E27FC236}">
                  <a16:creationId xmlns:a16="http://schemas.microsoft.com/office/drawing/2014/main" id="{A6BE2B97-7390-42A3-8E00-51196BB08EAD}"/>
                </a:ext>
              </a:extLst>
            </p:cNvPr>
            <p:cNvSpPr>
              <a:spLocks/>
            </p:cNvSpPr>
            <p:nvPr/>
          </p:nvSpPr>
          <p:spPr bwMode="auto">
            <a:xfrm>
              <a:off x="6976949" y="3564198"/>
              <a:ext cx="147085" cy="217687"/>
            </a:xfrm>
            <a:custGeom>
              <a:avLst/>
              <a:gdLst>
                <a:gd name="T0" fmla="*/ 125 w 125"/>
                <a:gd name="T1" fmla="*/ 93 h 185"/>
                <a:gd name="T2" fmla="*/ 0 w 125"/>
                <a:gd name="T3" fmla="*/ 185 h 185"/>
                <a:gd name="T4" fmla="*/ 0 w 125"/>
                <a:gd name="T5" fmla="*/ 0 h 185"/>
                <a:gd name="T6" fmla="*/ 125 w 125"/>
                <a:gd name="T7" fmla="*/ 93 h 185"/>
              </a:gdLst>
              <a:ahLst/>
              <a:cxnLst>
                <a:cxn ang="0">
                  <a:pos x="T0" y="T1"/>
                </a:cxn>
                <a:cxn ang="0">
                  <a:pos x="T2" y="T3"/>
                </a:cxn>
                <a:cxn ang="0">
                  <a:pos x="T4" y="T5"/>
                </a:cxn>
                <a:cxn ang="0">
                  <a:pos x="T6" y="T7"/>
                </a:cxn>
              </a:cxnLst>
              <a:rect l="0" t="0" r="r" b="b"/>
              <a:pathLst>
                <a:path w="125" h="185">
                  <a:moveTo>
                    <a:pt x="125" y="93"/>
                  </a:moveTo>
                  <a:lnTo>
                    <a:pt x="0" y="185"/>
                  </a:lnTo>
                  <a:lnTo>
                    <a:pt x="0" y="0"/>
                  </a:lnTo>
                  <a:lnTo>
                    <a:pt x="125" y="9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Oval 46">
              <a:extLst>
                <a:ext uri="{FF2B5EF4-FFF2-40B4-BE49-F238E27FC236}">
                  <a16:creationId xmlns:a16="http://schemas.microsoft.com/office/drawing/2014/main" id="{A3B19617-C3E2-46F0-A491-A5B5AAB78C2D}"/>
                </a:ext>
              </a:extLst>
            </p:cNvPr>
            <p:cNvSpPr>
              <a:spLocks noChangeArrowheads="1"/>
            </p:cNvSpPr>
            <p:nvPr/>
          </p:nvSpPr>
          <p:spPr bwMode="auto">
            <a:xfrm>
              <a:off x="6651310" y="2571343"/>
              <a:ext cx="907339" cy="741758"/>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Oval 78">
              <a:extLst>
                <a:ext uri="{FF2B5EF4-FFF2-40B4-BE49-F238E27FC236}">
                  <a16:creationId xmlns:a16="http://schemas.microsoft.com/office/drawing/2014/main" id="{5F943E3C-25EE-437D-873B-2017E2C2092F}"/>
                </a:ext>
              </a:extLst>
            </p:cNvPr>
            <p:cNvSpPr>
              <a:spLocks noChangeArrowheads="1"/>
            </p:cNvSpPr>
            <p:nvPr/>
          </p:nvSpPr>
          <p:spPr bwMode="auto">
            <a:xfrm>
              <a:off x="4655856" y="3853269"/>
              <a:ext cx="585933" cy="54497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cxnSp>
          <p:nvCxnSpPr>
            <p:cNvPr id="22" name="Straight Connector 21">
              <a:extLst>
                <a:ext uri="{FF2B5EF4-FFF2-40B4-BE49-F238E27FC236}">
                  <a16:creationId xmlns:a16="http://schemas.microsoft.com/office/drawing/2014/main" id="{B8BC6AF4-BA7E-4B64-A6CB-C04DADD4F591}"/>
                </a:ext>
              </a:extLst>
            </p:cNvPr>
            <p:cNvCxnSpPr>
              <a:cxnSpLocks/>
              <a:stCxn id="24" idx="1"/>
              <a:endCxn id="35" idx="5"/>
            </p:cNvCxnSpPr>
            <p:nvPr/>
          </p:nvCxnSpPr>
          <p:spPr>
            <a:xfrm flipV="1">
              <a:off x="5922666" y="2878033"/>
              <a:ext cx="70308" cy="294857"/>
            </a:xfrm>
            <a:prstGeom prst="line">
              <a:avLst/>
            </a:prstGeom>
            <a:ln w="349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44246F-89A8-4E7B-823D-5413DBB4599D}"/>
                </a:ext>
              </a:extLst>
            </p:cNvPr>
            <p:cNvCxnSpPr>
              <a:cxnSpLocks/>
              <a:stCxn id="24" idx="0"/>
              <a:endCxn id="34" idx="3"/>
            </p:cNvCxnSpPr>
            <p:nvPr/>
          </p:nvCxnSpPr>
          <p:spPr>
            <a:xfrm flipH="1" flipV="1">
              <a:off x="6240377" y="2706838"/>
              <a:ext cx="3081" cy="345942"/>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Oval 19">
              <a:extLst>
                <a:ext uri="{FF2B5EF4-FFF2-40B4-BE49-F238E27FC236}">
                  <a16:creationId xmlns:a16="http://schemas.microsoft.com/office/drawing/2014/main" id="{BCA0B17E-B959-4542-A984-C97EE3F8177B}"/>
                </a:ext>
              </a:extLst>
            </p:cNvPr>
            <p:cNvSpPr>
              <a:spLocks noChangeArrowheads="1"/>
            </p:cNvSpPr>
            <p:nvPr/>
          </p:nvSpPr>
          <p:spPr bwMode="auto">
            <a:xfrm>
              <a:off x="5789789" y="3052780"/>
              <a:ext cx="907339" cy="82016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DD25541E-8A51-4642-B548-6800D47CF5C4}"/>
                </a:ext>
              </a:extLst>
            </p:cNvPr>
            <p:cNvCxnSpPr>
              <a:cxnSpLocks/>
              <a:stCxn id="29" idx="5"/>
            </p:cNvCxnSpPr>
            <p:nvPr/>
          </p:nvCxnSpPr>
          <p:spPr>
            <a:xfrm>
              <a:off x="5786708" y="3913535"/>
              <a:ext cx="29074" cy="278952"/>
            </a:xfrm>
            <a:prstGeom prst="line">
              <a:avLst/>
            </a:prstGeom>
            <a:ln w="349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Oval 31">
              <a:extLst>
                <a:ext uri="{FF2B5EF4-FFF2-40B4-BE49-F238E27FC236}">
                  <a16:creationId xmlns:a16="http://schemas.microsoft.com/office/drawing/2014/main" id="{543E1933-50F0-4F46-931B-E1AA945F0D38}"/>
                </a:ext>
              </a:extLst>
            </p:cNvPr>
            <p:cNvSpPr>
              <a:spLocks noChangeArrowheads="1"/>
            </p:cNvSpPr>
            <p:nvPr/>
          </p:nvSpPr>
          <p:spPr bwMode="auto">
            <a:xfrm>
              <a:off x="4496100" y="2729151"/>
              <a:ext cx="964038" cy="72119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29" name="Oval 62">
              <a:extLst>
                <a:ext uri="{FF2B5EF4-FFF2-40B4-BE49-F238E27FC236}">
                  <a16:creationId xmlns:a16="http://schemas.microsoft.com/office/drawing/2014/main" id="{87CA1981-D92B-4382-BD88-2405536662FE}"/>
                </a:ext>
              </a:extLst>
            </p:cNvPr>
            <p:cNvSpPr>
              <a:spLocks noChangeArrowheads="1"/>
            </p:cNvSpPr>
            <p:nvPr/>
          </p:nvSpPr>
          <p:spPr bwMode="auto">
            <a:xfrm>
              <a:off x="5158900" y="3235467"/>
              <a:ext cx="735524" cy="794407"/>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F4FCE7CF-7AC1-48B3-800D-B0A8306CC3B5}"/>
                </a:ext>
              </a:extLst>
            </p:cNvPr>
            <p:cNvGrpSpPr/>
            <p:nvPr/>
          </p:nvGrpSpPr>
          <p:grpSpPr>
            <a:xfrm>
              <a:off x="4804882" y="3942905"/>
              <a:ext cx="283976" cy="328852"/>
              <a:chOff x="-426381" y="1029988"/>
              <a:chExt cx="4310062" cy="4991100"/>
            </a:xfrm>
          </p:grpSpPr>
          <p:sp>
            <p:nvSpPr>
              <p:cNvPr id="48" name="Freeform 18">
                <a:extLst>
                  <a:ext uri="{FF2B5EF4-FFF2-40B4-BE49-F238E27FC236}">
                    <a16:creationId xmlns:a16="http://schemas.microsoft.com/office/drawing/2014/main" id="{9D308DF9-39B2-4D51-8B20-30A8633E616D}"/>
                  </a:ext>
                </a:extLst>
              </p:cNvPr>
              <p:cNvSpPr>
                <a:spLocks noEditPoints="1"/>
              </p:cNvSpPr>
              <p:nvPr/>
            </p:nvSpPr>
            <p:spPr bwMode="auto">
              <a:xfrm>
                <a:off x="-426381" y="1029988"/>
                <a:ext cx="4310062" cy="4991100"/>
              </a:xfrm>
              <a:custGeom>
                <a:avLst/>
                <a:gdLst>
                  <a:gd name="T0" fmla="*/ 755 w 1354"/>
                  <a:gd name="T1" fmla="*/ 0 h 1569"/>
                  <a:gd name="T2" fmla="*/ 500 w 1354"/>
                  <a:gd name="T3" fmla="*/ 57 h 1569"/>
                  <a:gd name="T4" fmla="*/ 153 w 1354"/>
                  <a:gd name="T5" fmla="*/ 598 h 1569"/>
                  <a:gd name="T6" fmla="*/ 153 w 1354"/>
                  <a:gd name="T7" fmla="*/ 697 h 1569"/>
                  <a:gd name="T8" fmla="*/ 32 w 1354"/>
                  <a:gd name="T9" fmla="*/ 931 h 1569"/>
                  <a:gd name="T10" fmla="*/ 96 w 1354"/>
                  <a:gd name="T11" fmla="*/ 1039 h 1569"/>
                  <a:gd name="T12" fmla="*/ 153 w 1354"/>
                  <a:gd name="T13" fmla="*/ 1039 h 1569"/>
                  <a:gd name="T14" fmla="*/ 153 w 1354"/>
                  <a:gd name="T15" fmla="*/ 1259 h 1569"/>
                  <a:gd name="T16" fmla="*/ 279 w 1354"/>
                  <a:gd name="T17" fmla="*/ 1385 h 1569"/>
                  <a:gd name="T18" fmla="*/ 452 w 1354"/>
                  <a:gd name="T19" fmla="*/ 1359 h 1569"/>
                  <a:gd name="T20" fmla="*/ 452 w 1354"/>
                  <a:gd name="T21" fmla="*/ 1533 h 1569"/>
                  <a:gd name="T22" fmla="*/ 495 w 1354"/>
                  <a:gd name="T23" fmla="*/ 1566 h 1569"/>
                  <a:gd name="T24" fmla="*/ 1117 w 1354"/>
                  <a:gd name="T25" fmla="*/ 1456 h 1569"/>
                  <a:gd name="T26" fmla="*/ 1160 w 1354"/>
                  <a:gd name="T27" fmla="*/ 1405 h 1569"/>
                  <a:gd name="T28" fmla="*/ 1160 w 1354"/>
                  <a:gd name="T29" fmla="*/ 1038 h 1569"/>
                  <a:gd name="T30" fmla="*/ 1354 w 1354"/>
                  <a:gd name="T31" fmla="*/ 598 h 1569"/>
                  <a:gd name="T32" fmla="*/ 755 w 1354"/>
                  <a:gd name="T33" fmla="*/ 0 h 1569"/>
                  <a:gd name="T34" fmla="*/ 1052 w 1354"/>
                  <a:gd name="T35" fmla="*/ 891 h 1569"/>
                  <a:gd name="T36" fmla="*/ 544 w 1354"/>
                  <a:gd name="T37" fmla="*/ 957 h 1569"/>
                  <a:gd name="T38" fmla="*/ 543 w 1354"/>
                  <a:gd name="T39" fmla="*/ 955 h 1569"/>
                  <a:gd name="T40" fmla="*/ 364 w 1354"/>
                  <a:gd name="T41" fmla="*/ 1004 h 1569"/>
                  <a:gd name="T42" fmla="*/ 360 w 1354"/>
                  <a:gd name="T43" fmla="*/ 972 h 1569"/>
                  <a:gd name="T44" fmla="*/ 446 w 1354"/>
                  <a:gd name="T45" fmla="*/ 874 h 1569"/>
                  <a:gd name="T46" fmla="*/ 443 w 1354"/>
                  <a:gd name="T47" fmla="*/ 872 h 1569"/>
                  <a:gd name="T48" fmla="*/ 460 w 1354"/>
                  <a:gd name="T49" fmla="*/ 298 h 1569"/>
                  <a:gd name="T50" fmla="*/ 1053 w 1354"/>
                  <a:gd name="T51" fmla="*/ 298 h 1569"/>
                  <a:gd name="T52" fmla="*/ 1052 w 1354"/>
                  <a:gd name="T53" fmla="*/ 891 h 1569"/>
                  <a:gd name="T54" fmla="*/ 1052 w 1354"/>
                  <a:gd name="T55" fmla="*/ 891 h 1569"/>
                  <a:gd name="T56" fmla="*/ 1052 w 1354"/>
                  <a:gd name="T57" fmla="*/ 891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4" h="1569">
                    <a:moveTo>
                      <a:pt x="755" y="0"/>
                    </a:moveTo>
                    <a:cubicBezTo>
                      <a:pt x="664" y="0"/>
                      <a:pt x="577" y="19"/>
                      <a:pt x="500" y="57"/>
                    </a:cubicBezTo>
                    <a:cubicBezTo>
                      <a:pt x="295" y="153"/>
                      <a:pt x="153" y="359"/>
                      <a:pt x="153" y="598"/>
                    </a:cubicBezTo>
                    <a:cubicBezTo>
                      <a:pt x="153" y="697"/>
                      <a:pt x="153" y="697"/>
                      <a:pt x="153" y="697"/>
                    </a:cubicBezTo>
                    <a:cubicBezTo>
                      <a:pt x="32" y="931"/>
                      <a:pt x="32" y="931"/>
                      <a:pt x="32" y="931"/>
                    </a:cubicBezTo>
                    <a:cubicBezTo>
                      <a:pt x="0" y="991"/>
                      <a:pt x="30" y="1039"/>
                      <a:pt x="96" y="1039"/>
                    </a:cubicBezTo>
                    <a:cubicBezTo>
                      <a:pt x="153" y="1039"/>
                      <a:pt x="153" y="1039"/>
                      <a:pt x="153" y="1039"/>
                    </a:cubicBezTo>
                    <a:cubicBezTo>
                      <a:pt x="153" y="1259"/>
                      <a:pt x="153" y="1259"/>
                      <a:pt x="153" y="1259"/>
                    </a:cubicBezTo>
                    <a:cubicBezTo>
                      <a:pt x="153" y="1328"/>
                      <a:pt x="209" y="1385"/>
                      <a:pt x="279" y="1385"/>
                    </a:cubicBezTo>
                    <a:cubicBezTo>
                      <a:pt x="452" y="1359"/>
                      <a:pt x="452" y="1359"/>
                      <a:pt x="452" y="1359"/>
                    </a:cubicBezTo>
                    <a:cubicBezTo>
                      <a:pt x="452" y="1533"/>
                      <a:pt x="452" y="1533"/>
                      <a:pt x="452" y="1533"/>
                    </a:cubicBezTo>
                    <a:cubicBezTo>
                      <a:pt x="452" y="1555"/>
                      <a:pt x="472" y="1569"/>
                      <a:pt x="495" y="1566"/>
                    </a:cubicBezTo>
                    <a:cubicBezTo>
                      <a:pt x="1117" y="1456"/>
                      <a:pt x="1117" y="1456"/>
                      <a:pt x="1117" y="1456"/>
                    </a:cubicBezTo>
                    <a:cubicBezTo>
                      <a:pt x="1140" y="1451"/>
                      <a:pt x="1160" y="1430"/>
                      <a:pt x="1160" y="1405"/>
                    </a:cubicBezTo>
                    <a:cubicBezTo>
                      <a:pt x="1160" y="1038"/>
                      <a:pt x="1160" y="1038"/>
                      <a:pt x="1160" y="1038"/>
                    </a:cubicBezTo>
                    <a:cubicBezTo>
                      <a:pt x="1278" y="929"/>
                      <a:pt x="1354" y="773"/>
                      <a:pt x="1354" y="598"/>
                    </a:cubicBezTo>
                    <a:cubicBezTo>
                      <a:pt x="1352" y="268"/>
                      <a:pt x="1085" y="0"/>
                      <a:pt x="755" y="0"/>
                    </a:cubicBezTo>
                    <a:close/>
                    <a:moveTo>
                      <a:pt x="1052" y="891"/>
                    </a:moveTo>
                    <a:cubicBezTo>
                      <a:pt x="914" y="1029"/>
                      <a:pt x="704" y="1050"/>
                      <a:pt x="544" y="957"/>
                    </a:cubicBezTo>
                    <a:cubicBezTo>
                      <a:pt x="543" y="955"/>
                      <a:pt x="543" y="955"/>
                      <a:pt x="543" y="955"/>
                    </a:cubicBezTo>
                    <a:cubicBezTo>
                      <a:pt x="480" y="1004"/>
                      <a:pt x="412" y="1011"/>
                      <a:pt x="364" y="1004"/>
                    </a:cubicBezTo>
                    <a:cubicBezTo>
                      <a:pt x="348" y="1001"/>
                      <a:pt x="345" y="980"/>
                      <a:pt x="360" y="972"/>
                    </a:cubicBezTo>
                    <a:cubicBezTo>
                      <a:pt x="402" y="951"/>
                      <a:pt x="431" y="908"/>
                      <a:pt x="446" y="874"/>
                    </a:cubicBezTo>
                    <a:cubicBezTo>
                      <a:pt x="443" y="872"/>
                      <a:pt x="443" y="872"/>
                      <a:pt x="443" y="872"/>
                    </a:cubicBezTo>
                    <a:cubicBezTo>
                      <a:pt x="297" y="707"/>
                      <a:pt x="303" y="455"/>
                      <a:pt x="460" y="298"/>
                    </a:cubicBezTo>
                    <a:cubicBezTo>
                      <a:pt x="624" y="133"/>
                      <a:pt x="889" y="133"/>
                      <a:pt x="1053" y="298"/>
                    </a:cubicBezTo>
                    <a:cubicBezTo>
                      <a:pt x="1216" y="461"/>
                      <a:pt x="1216" y="727"/>
                      <a:pt x="1052" y="891"/>
                    </a:cubicBezTo>
                    <a:close/>
                    <a:moveTo>
                      <a:pt x="1052" y="891"/>
                    </a:moveTo>
                    <a:cubicBezTo>
                      <a:pt x="1052" y="891"/>
                      <a:pt x="1052" y="891"/>
                      <a:pt x="1052" y="89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19">
                <a:extLst>
                  <a:ext uri="{FF2B5EF4-FFF2-40B4-BE49-F238E27FC236}">
                    <a16:creationId xmlns:a16="http://schemas.microsoft.com/office/drawing/2014/main" id="{1C85B694-F46B-4695-8521-C2BC0384033E}"/>
                  </a:ext>
                </a:extLst>
              </p:cNvPr>
              <p:cNvSpPr>
                <a:spLocks noEditPoints="1"/>
              </p:cNvSpPr>
              <p:nvPr/>
            </p:nvSpPr>
            <p:spPr bwMode="auto">
              <a:xfrm>
                <a:off x="1087180" y="2349947"/>
                <a:ext cx="1635127" cy="1444626"/>
              </a:xfrm>
              <a:custGeom>
                <a:avLst/>
                <a:gdLst>
                  <a:gd name="T0" fmla="*/ 471 w 514"/>
                  <a:gd name="T1" fmla="*/ 250 h 454"/>
                  <a:gd name="T2" fmla="*/ 273 w 514"/>
                  <a:gd name="T3" fmla="*/ 448 h 454"/>
                  <a:gd name="T4" fmla="*/ 257 w 514"/>
                  <a:gd name="T5" fmla="*/ 454 h 454"/>
                  <a:gd name="T6" fmla="*/ 242 w 514"/>
                  <a:gd name="T7" fmla="*/ 448 h 454"/>
                  <a:gd name="T8" fmla="*/ 43 w 514"/>
                  <a:gd name="T9" fmla="*/ 249 h 454"/>
                  <a:gd name="T10" fmla="*/ 0 w 514"/>
                  <a:gd name="T11" fmla="*/ 146 h 454"/>
                  <a:gd name="T12" fmla="*/ 42 w 514"/>
                  <a:gd name="T13" fmla="*/ 43 h 454"/>
                  <a:gd name="T14" fmla="*/ 145 w 514"/>
                  <a:gd name="T15" fmla="*/ 0 h 454"/>
                  <a:gd name="T16" fmla="*/ 249 w 514"/>
                  <a:gd name="T17" fmla="*/ 43 h 454"/>
                  <a:gd name="T18" fmla="*/ 257 w 514"/>
                  <a:gd name="T19" fmla="*/ 51 h 454"/>
                  <a:gd name="T20" fmla="*/ 265 w 514"/>
                  <a:gd name="T21" fmla="*/ 43 h 454"/>
                  <a:gd name="T22" fmla="*/ 368 w 514"/>
                  <a:gd name="T23" fmla="*/ 0 h 454"/>
                  <a:gd name="T24" fmla="*/ 471 w 514"/>
                  <a:gd name="T25" fmla="*/ 43 h 454"/>
                  <a:gd name="T26" fmla="*/ 514 w 514"/>
                  <a:gd name="T27" fmla="*/ 147 h 454"/>
                  <a:gd name="T28" fmla="*/ 471 w 514"/>
                  <a:gd name="T29" fmla="*/ 250 h 454"/>
                  <a:gd name="T30" fmla="*/ 471 w 514"/>
                  <a:gd name="T31" fmla="*/ 250 h 454"/>
                  <a:gd name="T32" fmla="*/ 471 w 514"/>
                  <a:gd name="T33" fmla="*/ 25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4" h="454">
                    <a:moveTo>
                      <a:pt x="471" y="250"/>
                    </a:moveTo>
                    <a:cubicBezTo>
                      <a:pt x="273" y="448"/>
                      <a:pt x="273" y="448"/>
                      <a:pt x="273" y="448"/>
                    </a:cubicBezTo>
                    <a:cubicBezTo>
                      <a:pt x="269" y="452"/>
                      <a:pt x="263" y="454"/>
                      <a:pt x="257" y="454"/>
                    </a:cubicBezTo>
                    <a:cubicBezTo>
                      <a:pt x="252" y="454"/>
                      <a:pt x="246" y="452"/>
                      <a:pt x="242" y="448"/>
                    </a:cubicBezTo>
                    <a:cubicBezTo>
                      <a:pt x="43" y="249"/>
                      <a:pt x="43" y="249"/>
                      <a:pt x="43" y="249"/>
                    </a:cubicBezTo>
                    <a:cubicBezTo>
                      <a:pt x="15" y="222"/>
                      <a:pt x="0" y="185"/>
                      <a:pt x="0" y="146"/>
                    </a:cubicBezTo>
                    <a:cubicBezTo>
                      <a:pt x="0" y="107"/>
                      <a:pt x="15" y="71"/>
                      <a:pt x="42" y="43"/>
                    </a:cubicBezTo>
                    <a:cubicBezTo>
                      <a:pt x="70" y="15"/>
                      <a:pt x="106" y="0"/>
                      <a:pt x="145" y="0"/>
                    </a:cubicBezTo>
                    <a:cubicBezTo>
                      <a:pt x="184" y="0"/>
                      <a:pt x="221" y="16"/>
                      <a:pt x="249" y="43"/>
                    </a:cubicBezTo>
                    <a:cubicBezTo>
                      <a:pt x="257" y="51"/>
                      <a:pt x="257" y="51"/>
                      <a:pt x="257" y="51"/>
                    </a:cubicBezTo>
                    <a:cubicBezTo>
                      <a:pt x="265" y="43"/>
                      <a:pt x="265" y="43"/>
                      <a:pt x="265" y="43"/>
                    </a:cubicBezTo>
                    <a:cubicBezTo>
                      <a:pt x="292" y="16"/>
                      <a:pt x="329" y="0"/>
                      <a:pt x="368" y="0"/>
                    </a:cubicBezTo>
                    <a:cubicBezTo>
                      <a:pt x="407" y="0"/>
                      <a:pt x="444" y="15"/>
                      <a:pt x="471" y="43"/>
                    </a:cubicBezTo>
                    <a:cubicBezTo>
                      <a:pt x="499" y="71"/>
                      <a:pt x="514" y="108"/>
                      <a:pt x="514" y="147"/>
                    </a:cubicBezTo>
                    <a:cubicBezTo>
                      <a:pt x="514" y="185"/>
                      <a:pt x="499" y="222"/>
                      <a:pt x="471" y="250"/>
                    </a:cubicBezTo>
                    <a:close/>
                    <a:moveTo>
                      <a:pt x="471" y="250"/>
                    </a:moveTo>
                    <a:cubicBezTo>
                      <a:pt x="471" y="250"/>
                      <a:pt x="471" y="250"/>
                      <a:pt x="471" y="250"/>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4" name="Oval 5">
              <a:extLst>
                <a:ext uri="{FF2B5EF4-FFF2-40B4-BE49-F238E27FC236}">
                  <a16:creationId xmlns:a16="http://schemas.microsoft.com/office/drawing/2014/main" id="{D9FBBF0B-0765-493E-A998-E92E967A556F}"/>
                </a:ext>
              </a:extLst>
            </p:cNvPr>
            <p:cNvSpPr>
              <a:spLocks noChangeArrowheads="1"/>
            </p:cNvSpPr>
            <p:nvPr/>
          </p:nvSpPr>
          <p:spPr bwMode="auto">
            <a:xfrm>
              <a:off x="6142740" y="2215273"/>
              <a:ext cx="666705" cy="575904"/>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5" name="Oval 62">
              <a:extLst>
                <a:ext uri="{FF2B5EF4-FFF2-40B4-BE49-F238E27FC236}">
                  <a16:creationId xmlns:a16="http://schemas.microsoft.com/office/drawing/2014/main" id="{BEBAF337-DEC2-4094-97F3-26ADE91952C4}"/>
                </a:ext>
              </a:extLst>
            </p:cNvPr>
            <p:cNvSpPr>
              <a:spLocks noChangeArrowheads="1"/>
            </p:cNvSpPr>
            <p:nvPr/>
          </p:nvSpPr>
          <p:spPr bwMode="auto">
            <a:xfrm>
              <a:off x="5295269" y="2177983"/>
              <a:ext cx="817412" cy="82016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36" name="Oval 62">
              <a:extLst>
                <a:ext uri="{FF2B5EF4-FFF2-40B4-BE49-F238E27FC236}">
                  <a16:creationId xmlns:a16="http://schemas.microsoft.com/office/drawing/2014/main" id="{EF16A954-431B-4133-B1C3-71F9B27FC531}"/>
                </a:ext>
              </a:extLst>
            </p:cNvPr>
            <p:cNvSpPr>
              <a:spLocks noChangeArrowheads="1"/>
            </p:cNvSpPr>
            <p:nvPr/>
          </p:nvSpPr>
          <p:spPr bwMode="auto">
            <a:xfrm>
              <a:off x="7384054" y="2182188"/>
              <a:ext cx="680153" cy="648531"/>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7" name="Oval 78">
              <a:extLst>
                <a:ext uri="{FF2B5EF4-FFF2-40B4-BE49-F238E27FC236}">
                  <a16:creationId xmlns:a16="http://schemas.microsoft.com/office/drawing/2014/main" id="{FE091637-4C3A-4775-BF3D-FECA207C3D91}"/>
                </a:ext>
              </a:extLst>
            </p:cNvPr>
            <p:cNvSpPr>
              <a:spLocks noChangeArrowheads="1"/>
            </p:cNvSpPr>
            <p:nvPr/>
          </p:nvSpPr>
          <p:spPr bwMode="auto">
            <a:xfrm>
              <a:off x="7507839" y="2854094"/>
              <a:ext cx="805407" cy="874751"/>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sp>
          <p:nvSpPr>
            <p:cNvPr id="38" name="Oval 5">
              <a:extLst>
                <a:ext uri="{FF2B5EF4-FFF2-40B4-BE49-F238E27FC236}">
                  <a16:creationId xmlns:a16="http://schemas.microsoft.com/office/drawing/2014/main" id="{E94F2848-E56A-43E1-A0E1-F13D2F95454C}"/>
                </a:ext>
              </a:extLst>
            </p:cNvPr>
            <p:cNvSpPr>
              <a:spLocks noChangeArrowheads="1"/>
            </p:cNvSpPr>
            <p:nvPr/>
          </p:nvSpPr>
          <p:spPr bwMode="auto">
            <a:xfrm>
              <a:off x="4033573" y="3321523"/>
              <a:ext cx="720258" cy="789659"/>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39" name="Straight Connector 38">
              <a:extLst>
                <a:ext uri="{FF2B5EF4-FFF2-40B4-BE49-F238E27FC236}">
                  <a16:creationId xmlns:a16="http://schemas.microsoft.com/office/drawing/2014/main" id="{1A3C0A6D-5E4A-45FC-AD01-743DEE3E5092}"/>
                </a:ext>
              </a:extLst>
            </p:cNvPr>
            <p:cNvCxnSpPr>
              <a:cxnSpLocks/>
              <a:stCxn id="29" idx="2"/>
              <a:endCxn id="38" idx="6"/>
            </p:cNvCxnSpPr>
            <p:nvPr/>
          </p:nvCxnSpPr>
          <p:spPr>
            <a:xfrm flipH="1">
              <a:off x="4753831" y="3632670"/>
              <a:ext cx="405069" cy="83683"/>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5">
              <a:extLst>
                <a:ext uri="{FF2B5EF4-FFF2-40B4-BE49-F238E27FC236}">
                  <a16:creationId xmlns:a16="http://schemas.microsoft.com/office/drawing/2014/main" id="{4F2B6CA9-4D50-433D-8432-9F9A31387005}"/>
                </a:ext>
              </a:extLst>
            </p:cNvPr>
            <p:cNvSpPr>
              <a:spLocks noChangeArrowheads="1"/>
            </p:cNvSpPr>
            <p:nvPr/>
          </p:nvSpPr>
          <p:spPr bwMode="auto">
            <a:xfrm>
              <a:off x="4155905" y="2182188"/>
              <a:ext cx="762760" cy="589864"/>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1" name="Oval 62">
              <a:extLst>
                <a:ext uri="{FF2B5EF4-FFF2-40B4-BE49-F238E27FC236}">
                  <a16:creationId xmlns:a16="http://schemas.microsoft.com/office/drawing/2014/main" id="{BEBCD912-3C8A-45DA-AF5E-9A4576EDB8CA}"/>
                </a:ext>
              </a:extLst>
            </p:cNvPr>
            <p:cNvSpPr>
              <a:spLocks noChangeArrowheads="1"/>
            </p:cNvSpPr>
            <p:nvPr/>
          </p:nvSpPr>
          <p:spPr bwMode="auto">
            <a:xfrm>
              <a:off x="3467636" y="2633664"/>
              <a:ext cx="871531" cy="866834"/>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EEF7D7F8-1CCD-454D-92F3-7C9982E988E4}"/>
                </a:ext>
              </a:extLst>
            </p:cNvPr>
            <p:cNvCxnSpPr>
              <a:cxnSpLocks/>
              <a:stCxn id="26" idx="2"/>
              <a:endCxn id="41" idx="5"/>
            </p:cNvCxnSpPr>
            <p:nvPr/>
          </p:nvCxnSpPr>
          <p:spPr>
            <a:xfrm flipH="1">
              <a:off x="4211534" y="3089749"/>
              <a:ext cx="284566" cy="283804"/>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48A6FA-F507-412E-9913-144B9A0A10B6}"/>
                </a:ext>
              </a:extLst>
            </p:cNvPr>
            <p:cNvCxnSpPr>
              <a:cxnSpLocks/>
              <a:stCxn id="40" idx="4"/>
              <a:endCxn id="26" idx="0"/>
            </p:cNvCxnSpPr>
            <p:nvPr/>
          </p:nvCxnSpPr>
          <p:spPr>
            <a:xfrm flipV="1">
              <a:off x="4537286" y="2729151"/>
              <a:ext cx="440834" cy="42901"/>
            </a:xfrm>
            <a:prstGeom prst="line">
              <a:avLst/>
            </a:prstGeom>
            <a:ln w="3492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79" name="Graphic 78" descr="Ear with solid fill">
            <a:extLst>
              <a:ext uri="{FF2B5EF4-FFF2-40B4-BE49-F238E27FC236}">
                <a16:creationId xmlns:a16="http://schemas.microsoft.com/office/drawing/2014/main" id="{5BFC9107-326E-4F8A-B393-5B05058268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8305" y="101782"/>
            <a:ext cx="960619" cy="960619"/>
          </a:xfrm>
          <a:prstGeom prst="rect">
            <a:avLst/>
          </a:prstGeom>
        </p:spPr>
      </p:pic>
      <p:sp>
        <p:nvSpPr>
          <p:cNvPr id="134" name="Title 2">
            <a:extLst>
              <a:ext uri="{FF2B5EF4-FFF2-40B4-BE49-F238E27FC236}">
                <a16:creationId xmlns:a16="http://schemas.microsoft.com/office/drawing/2014/main" id="{F6F3BF26-A30C-433A-AAA7-23E3EB7F1337}"/>
              </a:ext>
            </a:extLst>
          </p:cNvPr>
          <p:cNvSpPr txBox="1">
            <a:spLocks/>
          </p:cNvSpPr>
          <p:nvPr/>
        </p:nvSpPr>
        <p:spPr>
          <a:xfrm rot="20931695">
            <a:off x="667573" y="4765435"/>
            <a:ext cx="3215994" cy="1482429"/>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a:lstStyle>
          <a:p>
            <a:pPr algn="ctr">
              <a:lnSpc>
                <a:spcPct val="170000"/>
              </a:lnSpc>
            </a:pPr>
            <a:r>
              <a:rPr lang="hy-AM" sz="2400" dirty="0">
                <a:solidFill>
                  <a:schemeClr val="accent3">
                    <a:lumMod val="75000"/>
                  </a:schemeClr>
                </a:solidFill>
                <a:latin typeface="Arial" panose="020B0604020202020204" pitchFamily="34" charset="0"/>
                <a:cs typeface="Arial" panose="020B0604020202020204" pitchFamily="34" charset="0"/>
              </a:rPr>
              <a:t>ՄԻԱՍԻՆ ԱՇԽԱՏԵԼՈՒ</a:t>
            </a:r>
          </a:p>
          <a:p>
            <a:pPr algn="ctr">
              <a:lnSpc>
                <a:spcPct val="170000"/>
              </a:lnSpc>
            </a:pPr>
            <a:r>
              <a:rPr lang="hy-AM" sz="2400" dirty="0">
                <a:solidFill>
                  <a:schemeClr val="accent3">
                    <a:lumMod val="75000"/>
                  </a:schemeClr>
                </a:solidFill>
                <a:latin typeface="Arial" panose="020B0604020202020204" pitchFamily="34" charset="0"/>
                <a:cs typeface="Arial" panose="020B0604020202020204" pitchFamily="34" charset="0"/>
              </a:rPr>
              <a:t> ՆԱԽԱՊԱՅՄԱՆՆԵՐԸ</a:t>
            </a:r>
            <a:endParaRPr lang="en-US" sz="2400" dirty="0">
              <a:solidFill>
                <a:schemeClr val="accent3">
                  <a:lumMod val="75000"/>
                </a:schemeClr>
              </a:solidFill>
            </a:endParaRPr>
          </a:p>
        </p:txBody>
      </p:sp>
      <p:pic>
        <p:nvPicPr>
          <p:cNvPr id="54" name="Picture 3">
            <a:extLst>
              <a:ext uri="{FF2B5EF4-FFF2-40B4-BE49-F238E27FC236}">
                <a16:creationId xmlns:a16="http://schemas.microsoft.com/office/drawing/2014/main" id="{7FD1452B-3E11-4AE6-A58F-4BA3D3977608}"/>
              </a:ext>
            </a:extLst>
          </p:cNvPr>
          <p:cNvPicPr>
            <a:picLocks noChangeAspect="1"/>
          </p:cNvPicPr>
          <p:nvPr/>
        </p:nvPicPr>
        <p:blipFill>
          <a:blip r:embed="rId4"/>
          <a:srcRect/>
          <a:stretch>
            <a:fillRect/>
          </a:stretch>
        </p:blipFill>
        <p:spPr>
          <a:xfrm>
            <a:off x="7761439" y="738048"/>
            <a:ext cx="1148475" cy="1023855"/>
          </a:xfrm>
          <a:prstGeom prst="rect">
            <a:avLst/>
          </a:prstGeom>
        </p:spPr>
      </p:pic>
      <p:pic>
        <p:nvPicPr>
          <p:cNvPr id="68" name="Picture 4">
            <a:extLst>
              <a:ext uri="{FF2B5EF4-FFF2-40B4-BE49-F238E27FC236}">
                <a16:creationId xmlns:a16="http://schemas.microsoft.com/office/drawing/2014/main" id="{683847C5-9248-4642-B0D5-22B3D939197D}"/>
              </a:ext>
            </a:extLst>
          </p:cNvPr>
          <p:cNvPicPr>
            <a:picLocks noChangeAspect="1"/>
          </p:cNvPicPr>
          <p:nvPr/>
        </p:nvPicPr>
        <p:blipFill>
          <a:blip r:embed="rId5"/>
          <a:srcRect/>
          <a:stretch>
            <a:fillRect/>
          </a:stretch>
        </p:blipFill>
        <p:spPr>
          <a:xfrm>
            <a:off x="1816391" y="1162056"/>
            <a:ext cx="1239542" cy="787109"/>
          </a:xfrm>
          <a:prstGeom prst="rect">
            <a:avLst/>
          </a:prstGeom>
        </p:spPr>
      </p:pic>
      <p:pic>
        <p:nvPicPr>
          <p:cNvPr id="72" name="Picture 6">
            <a:extLst>
              <a:ext uri="{FF2B5EF4-FFF2-40B4-BE49-F238E27FC236}">
                <a16:creationId xmlns:a16="http://schemas.microsoft.com/office/drawing/2014/main" id="{F2E66315-07B2-4AA3-9CAA-C6FA3187184F}"/>
              </a:ext>
            </a:extLst>
          </p:cNvPr>
          <p:cNvPicPr>
            <a:picLocks noChangeAspect="1"/>
          </p:cNvPicPr>
          <p:nvPr/>
        </p:nvPicPr>
        <p:blipFill>
          <a:blip r:embed="rId6"/>
          <a:srcRect/>
          <a:stretch>
            <a:fillRect/>
          </a:stretch>
        </p:blipFill>
        <p:spPr>
          <a:xfrm>
            <a:off x="3957269" y="887320"/>
            <a:ext cx="842875" cy="1248702"/>
          </a:xfrm>
          <a:prstGeom prst="rect">
            <a:avLst/>
          </a:prstGeom>
        </p:spPr>
      </p:pic>
      <p:pic>
        <p:nvPicPr>
          <p:cNvPr id="74" name="Picture 3">
            <a:extLst>
              <a:ext uri="{FF2B5EF4-FFF2-40B4-BE49-F238E27FC236}">
                <a16:creationId xmlns:a16="http://schemas.microsoft.com/office/drawing/2014/main" id="{3DC7388C-B07B-4A46-926A-89C566A2BC33}"/>
              </a:ext>
            </a:extLst>
          </p:cNvPr>
          <p:cNvPicPr>
            <a:picLocks noChangeAspect="1"/>
          </p:cNvPicPr>
          <p:nvPr/>
        </p:nvPicPr>
        <p:blipFill>
          <a:blip r:embed="rId7"/>
          <a:srcRect/>
          <a:stretch>
            <a:fillRect/>
          </a:stretch>
        </p:blipFill>
        <p:spPr>
          <a:xfrm>
            <a:off x="9017866" y="123875"/>
            <a:ext cx="753990" cy="847180"/>
          </a:xfrm>
          <a:prstGeom prst="rect">
            <a:avLst/>
          </a:prstGeom>
        </p:spPr>
      </p:pic>
      <p:pic>
        <p:nvPicPr>
          <p:cNvPr id="89" name="Picture 5">
            <a:extLst>
              <a:ext uri="{FF2B5EF4-FFF2-40B4-BE49-F238E27FC236}">
                <a16:creationId xmlns:a16="http://schemas.microsoft.com/office/drawing/2014/main" id="{EA4310E9-C15E-442F-9912-6432FC609BB3}"/>
              </a:ext>
            </a:extLst>
          </p:cNvPr>
          <p:cNvPicPr>
            <a:picLocks noChangeAspect="1"/>
          </p:cNvPicPr>
          <p:nvPr/>
        </p:nvPicPr>
        <p:blipFill>
          <a:blip r:embed="rId8"/>
          <a:srcRect/>
          <a:stretch>
            <a:fillRect/>
          </a:stretch>
        </p:blipFill>
        <p:spPr>
          <a:xfrm>
            <a:off x="2993539" y="94501"/>
            <a:ext cx="974584" cy="906363"/>
          </a:xfrm>
          <a:prstGeom prst="rect">
            <a:avLst/>
          </a:prstGeom>
        </p:spPr>
      </p:pic>
      <p:pic>
        <p:nvPicPr>
          <p:cNvPr id="95" name="Picture 2">
            <a:extLst>
              <a:ext uri="{FF2B5EF4-FFF2-40B4-BE49-F238E27FC236}">
                <a16:creationId xmlns:a16="http://schemas.microsoft.com/office/drawing/2014/main" id="{10B32FB5-D257-408F-94D4-EFCBFC0DC2B1}"/>
              </a:ext>
            </a:extLst>
          </p:cNvPr>
          <p:cNvPicPr>
            <a:picLocks noChangeAspect="1"/>
          </p:cNvPicPr>
          <p:nvPr/>
        </p:nvPicPr>
        <p:blipFill>
          <a:blip r:embed="rId9"/>
          <a:srcRect/>
          <a:stretch>
            <a:fillRect/>
          </a:stretch>
        </p:blipFill>
        <p:spPr>
          <a:xfrm>
            <a:off x="2556172" y="2121152"/>
            <a:ext cx="1477056" cy="1373662"/>
          </a:xfrm>
          <a:prstGeom prst="rect">
            <a:avLst/>
          </a:prstGeom>
        </p:spPr>
      </p:pic>
      <p:pic>
        <p:nvPicPr>
          <p:cNvPr id="101" name="Picture 6">
            <a:extLst>
              <a:ext uri="{FF2B5EF4-FFF2-40B4-BE49-F238E27FC236}">
                <a16:creationId xmlns:a16="http://schemas.microsoft.com/office/drawing/2014/main" id="{8266FCE0-BA45-42B3-A6A9-F69DB1558CB7}"/>
              </a:ext>
            </a:extLst>
          </p:cNvPr>
          <p:cNvPicPr>
            <a:picLocks noChangeAspect="1"/>
          </p:cNvPicPr>
          <p:nvPr/>
        </p:nvPicPr>
        <p:blipFill>
          <a:blip r:embed="rId10"/>
          <a:srcRect/>
          <a:stretch>
            <a:fillRect/>
          </a:stretch>
        </p:blipFill>
        <p:spPr>
          <a:xfrm>
            <a:off x="9158870" y="1498236"/>
            <a:ext cx="963424" cy="857447"/>
          </a:xfrm>
          <a:prstGeom prst="rect">
            <a:avLst/>
          </a:prstGeom>
        </p:spPr>
      </p:pic>
      <p:pic>
        <p:nvPicPr>
          <p:cNvPr id="108" name="Picture 6">
            <a:extLst>
              <a:ext uri="{FF2B5EF4-FFF2-40B4-BE49-F238E27FC236}">
                <a16:creationId xmlns:a16="http://schemas.microsoft.com/office/drawing/2014/main" id="{A5685FE1-6849-42F0-99D4-00DD2DD92D14}"/>
              </a:ext>
            </a:extLst>
          </p:cNvPr>
          <p:cNvPicPr>
            <a:picLocks noChangeAspect="1"/>
          </p:cNvPicPr>
          <p:nvPr/>
        </p:nvPicPr>
        <p:blipFill>
          <a:blip r:embed="rId11"/>
          <a:srcRect/>
          <a:stretch>
            <a:fillRect/>
          </a:stretch>
        </p:blipFill>
        <p:spPr>
          <a:xfrm>
            <a:off x="5098020" y="75045"/>
            <a:ext cx="957788" cy="1065898"/>
          </a:xfrm>
          <a:prstGeom prst="rect">
            <a:avLst/>
          </a:prstGeom>
        </p:spPr>
      </p:pic>
      <p:pic>
        <p:nvPicPr>
          <p:cNvPr id="109" name="Picture 4">
            <a:extLst>
              <a:ext uri="{FF2B5EF4-FFF2-40B4-BE49-F238E27FC236}">
                <a16:creationId xmlns:a16="http://schemas.microsoft.com/office/drawing/2014/main" id="{6E6EC6BB-B53A-4B32-9F3E-02E301B80F49}"/>
              </a:ext>
            </a:extLst>
          </p:cNvPr>
          <p:cNvPicPr>
            <a:picLocks noChangeAspect="1"/>
          </p:cNvPicPr>
          <p:nvPr/>
        </p:nvPicPr>
        <p:blipFill>
          <a:blip r:embed="rId12"/>
          <a:srcRect/>
          <a:stretch>
            <a:fillRect/>
          </a:stretch>
        </p:blipFill>
        <p:spPr>
          <a:xfrm>
            <a:off x="6274364" y="1532394"/>
            <a:ext cx="1043155" cy="1177516"/>
          </a:xfrm>
          <a:prstGeom prst="rect">
            <a:avLst/>
          </a:prstGeom>
        </p:spPr>
      </p:pic>
      <p:pic>
        <p:nvPicPr>
          <p:cNvPr id="110" name="Picture 3">
            <a:extLst>
              <a:ext uri="{FF2B5EF4-FFF2-40B4-BE49-F238E27FC236}">
                <a16:creationId xmlns:a16="http://schemas.microsoft.com/office/drawing/2014/main" id="{9B683F5B-6BB4-4F2A-8AB5-49A41FA5642F}"/>
              </a:ext>
            </a:extLst>
          </p:cNvPr>
          <p:cNvPicPr>
            <a:picLocks noChangeAspect="1"/>
          </p:cNvPicPr>
          <p:nvPr/>
        </p:nvPicPr>
        <p:blipFill>
          <a:blip r:embed="rId13"/>
          <a:srcRect/>
          <a:stretch>
            <a:fillRect/>
          </a:stretch>
        </p:blipFill>
        <p:spPr>
          <a:xfrm>
            <a:off x="7579598" y="2048385"/>
            <a:ext cx="1325854" cy="1325854"/>
          </a:xfrm>
          <a:prstGeom prst="rect">
            <a:avLst/>
          </a:prstGeom>
        </p:spPr>
      </p:pic>
      <p:pic>
        <p:nvPicPr>
          <p:cNvPr id="55" name="Picture 4">
            <a:extLst>
              <a:ext uri="{FF2B5EF4-FFF2-40B4-BE49-F238E27FC236}">
                <a16:creationId xmlns:a16="http://schemas.microsoft.com/office/drawing/2014/main" id="{4CD683EB-19DC-466E-9D02-22D08BB8086E}"/>
              </a:ext>
            </a:extLst>
          </p:cNvPr>
          <p:cNvPicPr>
            <a:picLocks noChangeAspect="1"/>
          </p:cNvPicPr>
          <p:nvPr/>
        </p:nvPicPr>
        <p:blipFill>
          <a:blip r:embed="rId14"/>
          <a:srcRect/>
          <a:stretch>
            <a:fillRect/>
          </a:stretch>
        </p:blipFill>
        <p:spPr>
          <a:xfrm>
            <a:off x="4804794" y="2060306"/>
            <a:ext cx="1162258" cy="839893"/>
          </a:xfrm>
          <a:prstGeom prst="rect">
            <a:avLst/>
          </a:prstGeom>
        </p:spPr>
      </p:pic>
      <p:sp>
        <p:nvSpPr>
          <p:cNvPr id="27" name="Oval 26">
            <a:extLst>
              <a:ext uri="{FF2B5EF4-FFF2-40B4-BE49-F238E27FC236}">
                <a16:creationId xmlns:a16="http://schemas.microsoft.com/office/drawing/2014/main" id="{CDAE8772-3F1D-452E-8C16-6CB2F91D6432}"/>
              </a:ext>
            </a:extLst>
          </p:cNvPr>
          <p:cNvSpPr/>
          <p:nvPr/>
        </p:nvSpPr>
        <p:spPr>
          <a:xfrm>
            <a:off x="5627384" y="143969"/>
            <a:ext cx="339668" cy="35169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942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901F867-EA3A-4053-BC23-44561238D953}"/>
              </a:ext>
            </a:extLst>
          </p:cNvPr>
          <p:cNvSpPr txBox="1"/>
          <p:nvPr/>
        </p:nvSpPr>
        <p:spPr>
          <a:xfrm>
            <a:off x="295674" y="5428051"/>
            <a:ext cx="115992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y-AM" sz="2400" b="1" dirty="0">
                <a:solidFill>
                  <a:schemeClr val="accent5">
                    <a:lumMod val="50000"/>
                  </a:schemeClr>
                </a:solidFill>
                <a:effectLst/>
                <a:latin typeface="GHEA Grapalat" panose="02000506050000020003" pitchFamily="50" charset="0"/>
                <a:ea typeface="Times New Roman" panose="02020603050405020304" pitchFamily="18" charset="0"/>
                <a:cs typeface="Times New Roman" panose="02020603050405020304" pitchFamily="18" charset="0"/>
              </a:rPr>
              <a:t>Դասընթացի արդյունավետության գնահատման հարցաթերթի լրացում</a:t>
            </a:r>
            <a:endParaRPr kumimoji="0" lang="ru-RU" sz="9600" b="1" i="0" u="none" strike="noStrike" kern="1200" cap="none" spc="0" normalizeH="0" baseline="0" noProof="0" dirty="0">
              <a:ln>
                <a:noFill/>
              </a:ln>
              <a:solidFill>
                <a:schemeClr val="accent5">
                  <a:lumMod val="50000"/>
                </a:schemeClr>
              </a:solidFill>
              <a:effectLst/>
              <a:uLnTx/>
              <a:uFillTx/>
              <a:latin typeface="Noto Sans Disp ExtBd" panose="020B0902040504020204" pitchFamily="34"/>
              <a:ea typeface="Noto Sans Disp ExtBd" panose="020B0902040504020204" pitchFamily="34"/>
              <a:cs typeface="Noto Sans Disp ExtBd" panose="020B0902040504020204" pitchFamily="34"/>
            </a:endParaRPr>
          </a:p>
        </p:txBody>
      </p:sp>
      <p:cxnSp>
        <p:nvCxnSpPr>
          <p:cNvPr id="5" name="Straight Connector 4">
            <a:extLst>
              <a:ext uri="{FF2B5EF4-FFF2-40B4-BE49-F238E27FC236}">
                <a16:creationId xmlns:a16="http://schemas.microsoft.com/office/drawing/2014/main" id="{1E86588C-F5E3-4817-8552-6D3332A56E63}"/>
              </a:ext>
            </a:extLst>
          </p:cNvPr>
          <p:cNvCxnSpPr>
            <a:cxnSpLocks/>
          </p:cNvCxnSpPr>
          <p:nvPr/>
        </p:nvCxnSpPr>
        <p:spPr>
          <a:xfrm>
            <a:off x="4491416" y="0"/>
            <a:ext cx="0" cy="2274387"/>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1066A9F-64AE-4E5E-ACEE-7BFBCAE6518C}"/>
              </a:ext>
            </a:extLst>
          </p:cNvPr>
          <p:cNvGrpSpPr/>
          <p:nvPr/>
        </p:nvGrpSpPr>
        <p:grpSpPr>
          <a:xfrm>
            <a:off x="1483376" y="0"/>
            <a:ext cx="1077358" cy="2984211"/>
            <a:chOff x="984760" y="274320"/>
            <a:chExt cx="1077358" cy="2984211"/>
          </a:xfrm>
          <a:solidFill>
            <a:schemeClr val="tx1"/>
          </a:solidFill>
        </p:grpSpPr>
        <p:grpSp>
          <p:nvGrpSpPr>
            <p:cNvPr id="113" name="Group 112">
              <a:extLst>
                <a:ext uri="{FF2B5EF4-FFF2-40B4-BE49-F238E27FC236}">
                  <a16:creationId xmlns:a16="http://schemas.microsoft.com/office/drawing/2014/main" id="{4A8B7D09-CCCB-41E2-8742-A3BB533C4FBB}"/>
                </a:ext>
              </a:extLst>
            </p:cNvPr>
            <p:cNvGrpSpPr/>
            <p:nvPr/>
          </p:nvGrpSpPr>
          <p:grpSpPr>
            <a:xfrm>
              <a:off x="984760" y="1467868"/>
              <a:ext cx="1077358" cy="1790663"/>
              <a:chOff x="10268256" y="991107"/>
              <a:chExt cx="1077358" cy="1790663"/>
            </a:xfrm>
            <a:grpFill/>
          </p:grpSpPr>
          <p:sp>
            <p:nvSpPr>
              <p:cNvPr id="114" name="Freeform 5">
                <a:extLst>
                  <a:ext uri="{FF2B5EF4-FFF2-40B4-BE49-F238E27FC236}">
                    <a16:creationId xmlns:a16="http://schemas.microsoft.com/office/drawing/2014/main" id="{1E5C5691-723F-4A70-B2E5-F3CC76ED87F4}"/>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115" name="Freeform 6">
                <a:extLst>
                  <a:ext uri="{FF2B5EF4-FFF2-40B4-BE49-F238E27FC236}">
                    <a16:creationId xmlns:a16="http://schemas.microsoft.com/office/drawing/2014/main" id="{A31F1ABC-F007-43DC-BA06-1AEB599D747B}"/>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6" name="Freeform 7">
                <a:extLst>
                  <a:ext uri="{FF2B5EF4-FFF2-40B4-BE49-F238E27FC236}">
                    <a16:creationId xmlns:a16="http://schemas.microsoft.com/office/drawing/2014/main" id="{C7CB8647-0116-47CE-8E7B-049061871821}"/>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7" name="Freeform 8">
                <a:extLst>
                  <a:ext uri="{FF2B5EF4-FFF2-40B4-BE49-F238E27FC236}">
                    <a16:creationId xmlns:a16="http://schemas.microsoft.com/office/drawing/2014/main" id="{EF2B3790-56B5-47D0-A690-53E8E27DDC7D}"/>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8" name="Freeform 9">
                <a:extLst>
                  <a:ext uri="{FF2B5EF4-FFF2-40B4-BE49-F238E27FC236}">
                    <a16:creationId xmlns:a16="http://schemas.microsoft.com/office/drawing/2014/main" id="{92AB0F54-9032-48EB-97C3-9E93BCE235A5}"/>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132" name="Straight Connector 131">
              <a:extLst>
                <a:ext uri="{FF2B5EF4-FFF2-40B4-BE49-F238E27FC236}">
                  <a16:creationId xmlns:a16="http://schemas.microsoft.com/office/drawing/2014/main" id="{65145EDD-D606-4347-8E4D-5BB67CFFAA99}"/>
                </a:ext>
              </a:extLst>
            </p:cNvPr>
            <p:cNvCxnSpPr>
              <a:cxnSpLocks/>
            </p:cNvCxnSpPr>
            <p:nvPr/>
          </p:nvCxnSpPr>
          <p:spPr>
            <a:xfrm>
              <a:off x="1515412" y="274320"/>
              <a:ext cx="0" cy="1193548"/>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1FDD82B-5983-4FED-B454-26F3BE7A0B36}"/>
              </a:ext>
            </a:extLst>
          </p:cNvPr>
          <p:cNvGrpSpPr/>
          <p:nvPr/>
        </p:nvGrpSpPr>
        <p:grpSpPr>
          <a:xfrm>
            <a:off x="8183449" y="0"/>
            <a:ext cx="1077358" cy="3287723"/>
            <a:chOff x="7571708" y="0"/>
            <a:chExt cx="1077358" cy="3287723"/>
          </a:xfrm>
          <a:solidFill>
            <a:schemeClr val="tx1"/>
          </a:solidFill>
        </p:grpSpPr>
        <p:grpSp>
          <p:nvGrpSpPr>
            <p:cNvPr id="14" name="Group 13">
              <a:extLst>
                <a:ext uri="{FF2B5EF4-FFF2-40B4-BE49-F238E27FC236}">
                  <a16:creationId xmlns:a16="http://schemas.microsoft.com/office/drawing/2014/main" id="{AF5E0922-C813-4C76-8DA2-AD2C928F8E53}"/>
                </a:ext>
              </a:extLst>
            </p:cNvPr>
            <p:cNvGrpSpPr/>
            <p:nvPr/>
          </p:nvGrpSpPr>
          <p:grpSpPr>
            <a:xfrm>
              <a:off x="7571708" y="1497060"/>
              <a:ext cx="1077358" cy="1790663"/>
              <a:chOff x="10268256" y="991107"/>
              <a:chExt cx="1077358" cy="1790663"/>
            </a:xfrm>
            <a:grpFill/>
          </p:grpSpPr>
          <p:sp>
            <p:nvSpPr>
              <p:cNvPr id="99" name="Freeform 5">
                <a:extLst>
                  <a:ext uri="{FF2B5EF4-FFF2-40B4-BE49-F238E27FC236}">
                    <a16:creationId xmlns:a16="http://schemas.microsoft.com/office/drawing/2014/main" id="{2E86A7DD-7289-4817-BDDE-039F929FEF54}"/>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100" name="Freeform 6">
                <a:extLst>
                  <a:ext uri="{FF2B5EF4-FFF2-40B4-BE49-F238E27FC236}">
                    <a16:creationId xmlns:a16="http://schemas.microsoft.com/office/drawing/2014/main" id="{349D537E-50D5-4520-8795-A71D46C6E0D9}"/>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1" name="Freeform 7">
                <a:extLst>
                  <a:ext uri="{FF2B5EF4-FFF2-40B4-BE49-F238E27FC236}">
                    <a16:creationId xmlns:a16="http://schemas.microsoft.com/office/drawing/2014/main" id="{08C6FD5D-58DE-4759-B4D7-ACE12960A57C}"/>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2" name="Freeform 8">
                <a:extLst>
                  <a:ext uri="{FF2B5EF4-FFF2-40B4-BE49-F238E27FC236}">
                    <a16:creationId xmlns:a16="http://schemas.microsoft.com/office/drawing/2014/main" id="{8188F576-D871-48B8-A1F1-707803F628C9}"/>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3" name="Freeform 9">
                <a:extLst>
                  <a:ext uri="{FF2B5EF4-FFF2-40B4-BE49-F238E27FC236}">
                    <a16:creationId xmlns:a16="http://schemas.microsoft.com/office/drawing/2014/main" id="{10FE7544-4349-4586-92CD-371C2982C8D8}"/>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135" name="Straight Connector 134">
              <a:extLst>
                <a:ext uri="{FF2B5EF4-FFF2-40B4-BE49-F238E27FC236}">
                  <a16:creationId xmlns:a16="http://schemas.microsoft.com/office/drawing/2014/main" id="{5451453B-71E5-4CEB-A5D5-B5214832F59E}"/>
                </a:ext>
              </a:extLst>
            </p:cNvPr>
            <p:cNvCxnSpPr>
              <a:cxnSpLocks/>
            </p:cNvCxnSpPr>
            <p:nvPr/>
          </p:nvCxnSpPr>
          <p:spPr>
            <a:xfrm>
              <a:off x="8106712" y="0"/>
              <a:ext cx="0" cy="154844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B2AA441-76A7-41A3-8263-C8708232AED2}"/>
              </a:ext>
            </a:extLst>
          </p:cNvPr>
          <p:cNvGrpSpPr/>
          <p:nvPr/>
        </p:nvGrpSpPr>
        <p:grpSpPr>
          <a:xfrm>
            <a:off x="5917421" y="0"/>
            <a:ext cx="902225" cy="2650842"/>
            <a:chOff x="5844264" y="0"/>
            <a:chExt cx="902225" cy="2650842"/>
          </a:xfrm>
          <a:solidFill>
            <a:schemeClr val="tx1"/>
          </a:solidFill>
        </p:grpSpPr>
        <p:grpSp>
          <p:nvGrpSpPr>
            <p:cNvPr id="119" name="Group 118">
              <a:extLst>
                <a:ext uri="{FF2B5EF4-FFF2-40B4-BE49-F238E27FC236}">
                  <a16:creationId xmlns:a16="http://schemas.microsoft.com/office/drawing/2014/main" id="{E5B4FC20-C444-4C03-B912-6914AC2B8AB2}"/>
                </a:ext>
              </a:extLst>
            </p:cNvPr>
            <p:cNvGrpSpPr/>
            <p:nvPr/>
          </p:nvGrpSpPr>
          <p:grpSpPr>
            <a:xfrm>
              <a:off x="5844264" y="1151265"/>
              <a:ext cx="902225" cy="1499577"/>
              <a:chOff x="10268256" y="991107"/>
              <a:chExt cx="1077358" cy="1790663"/>
            </a:xfrm>
            <a:grpFill/>
          </p:grpSpPr>
          <p:sp>
            <p:nvSpPr>
              <p:cNvPr id="120" name="Freeform 5">
                <a:extLst>
                  <a:ext uri="{FF2B5EF4-FFF2-40B4-BE49-F238E27FC236}">
                    <a16:creationId xmlns:a16="http://schemas.microsoft.com/office/drawing/2014/main" id="{F52FC4DE-F5C4-47DA-8A31-AAFB66D6416A}"/>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121" name="Freeform 6">
                <a:extLst>
                  <a:ext uri="{FF2B5EF4-FFF2-40B4-BE49-F238E27FC236}">
                    <a16:creationId xmlns:a16="http://schemas.microsoft.com/office/drawing/2014/main" id="{4FCC544E-32E5-43BE-906D-D401BEF50A6D}"/>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2" name="Freeform 7">
                <a:extLst>
                  <a:ext uri="{FF2B5EF4-FFF2-40B4-BE49-F238E27FC236}">
                    <a16:creationId xmlns:a16="http://schemas.microsoft.com/office/drawing/2014/main" id="{BD352A43-C163-466F-9E85-35AA89D82115}"/>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3" name="Freeform 8">
                <a:extLst>
                  <a:ext uri="{FF2B5EF4-FFF2-40B4-BE49-F238E27FC236}">
                    <a16:creationId xmlns:a16="http://schemas.microsoft.com/office/drawing/2014/main" id="{A49BC1DA-7F34-4FC0-97B8-59AB848A73BD}"/>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4" name="Freeform 9">
                <a:extLst>
                  <a:ext uri="{FF2B5EF4-FFF2-40B4-BE49-F238E27FC236}">
                    <a16:creationId xmlns:a16="http://schemas.microsoft.com/office/drawing/2014/main" id="{7527A342-5DA5-4D68-9162-4C01DEFB61DB}"/>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136" name="Straight Connector 135">
              <a:extLst>
                <a:ext uri="{FF2B5EF4-FFF2-40B4-BE49-F238E27FC236}">
                  <a16:creationId xmlns:a16="http://schemas.microsoft.com/office/drawing/2014/main" id="{A0066D04-42E9-4291-8FF4-1A3DE7ECBA0E}"/>
                </a:ext>
              </a:extLst>
            </p:cNvPr>
            <p:cNvCxnSpPr>
              <a:cxnSpLocks/>
            </p:cNvCxnSpPr>
            <p:nvPr/>
          </p:nvCxnSpPr>
          <p:spPr>
            <a:xfrm>
              <a:off x="6290612" y="0"/>
              <a:ext cx="0" cy="1173413"/>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6990497-3BA4-4070-805D-0A5F39CB742F}"/>
              </a:ext>
            </a:extLst>
          </p:cNvPr>
          <p:cNvGrpSpPr/>
          <p:nvPr/>
        </p:nvGrpSpPr>
        <p:grpSpPr>
          <a:xfrm>
            <a:off x="10051446" y="0"/>
            <a:ext cx="851340" cy="2391914"/>
            <a:chOff x="9427175" y="0"/>
            <a:chExt cx="851340" cy="2391914"/>
          </a:xfrm>
          <a:solidFill>
            <a:schemeClr val="tx1"/>
          </a:solidFill>
        </p:grpSpPr>
        <p:grpSp>
          <p:nvGrpSpPr>
            <p:cNvPr id="125" name="Group 124">
              <a:extLst>
                <a:ext uri="{FF2B5EF4-FFF2-40B4-BE49-F238E27FC236}">
                  <a16:creationId xmlns:a16="http://schemas.microsoft.com/office/drawing/2014/main" id="{3A98F39F-9265-4C78-8D29-CCDF0B559433}"/>
                </a:ext>
              </a:extLst>
            </p:cNvPr>
            <p:cNvGrpSpPr/>
            <p:nvPr/>
          </p:nvGrpSpPr>
          <p:grpSpPr>
            <a:xfrm>
              <a:off x="9427175" y="976913"/>
              <a:ext cx="851340" cy="1415001"/>
              <a:chOff x="10268256" y="991107"/>
              <a:chExt cx="1077358" cy="1790663"/>
            </a:xfrm>
            <a:grpFill/>
          </p:grpSpPr>
          <p:sp>
            <p:nvSpPr>
              <p:cNvPr id="126" name="Freeform 5">
                <a:extLst>
                  <a:ext uri="{FF2B5EF4-FFF2-40B4-BE49-F238E27FC236}">
                    <a16:creationId xmlns:a16="http://schemas.microsoft.com/office/drawing/2014/main" id="{83FFC820-DDED-4057-AEB4-2941333A6897}"/>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127" name="Freeform 6">
                <a:extLst>
                  <a:ext uri="{FF2B5EF4-FFF2-40B4-BE49-F238E27FC236}">
                    <a16:creationId xmlns:a16="http://schemas.microsoft.com/office/drawing/2014/main" id="{EAFD2AFD-CE31-47D4-BA52-C3F3B7F4D850}"/>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8" name="Freeform 7">
                <a:extLst>
                  <a:ext uri="{FF2B5EF4-FFF2-40B4-BE49-F238E27FC236}">
                    <a16:creationId xmlns:a16="http://schemas.microsoft.com/office/drawing/2014/main" id="{545F5AC7-A5D5-4F5A-9BD2-84B617D0DC21}"/>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9" name="Freeform 8">
                <a:extLst>
                  <a:ext uri="{FF2B5EF4-FFF2-40B4-BE49-F238E27FC236}">
                    <a16:creationId xmlns:a16="http://schemas.microsoft.com/office/drawing/2014/main" id="{B2F09D9F-F636-419C-8706-79B99826DBCB}"/>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0" name="Freeform 9">
                <a:extLst>
                  <a:ext uri="{FF2B5EF4-FFF2-40B4-BE49-F238E27FC236}">
                    <a16:creationId xmlns:a16="http://schemas.microsoft.com/office/drawing/2014/main" id="{80C99F69-63D3-492A-AAE5-3DC3D4E57228}"/>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137" name="Straight Connector 136">
              <a:extLst>
                <a:ext uri="{FF2B5EF4-FFF2-40B4-BE49-F238E27FC236}">
                  <a16:creationId xmlns:a16="http://schemas.microsoft.com/office/drawing/2014/main" id="{200C9044-81C4-4B87-A0B2-5DE7897CBD28}"/>
                </a:ext>
              </a:extLst>
            </p:cNvPr>
            <p:cNvCxnSpPr>
              <a:cxnSpLocks/>
            </p:cNvCxnSpPr>
            <p:nvPr/>
          </p:nvCxnSpPr>
          <p:spPr>
            <a:xfrm>
              <a:off x="9852845" y="0"/>
              <a:ext cx="12817" cy="1017849"/>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6CA2614-C776-41DC-B4D3-D31634D9C475}"/>
              </a:ext>
            </a:extLst>
          </p:cNvPr>
          <p:cNvGrpSpPr/>
          <p:nvPr/>
        </p:nvGrpSpPr>
        <p:grpSpPr>
          <a:xfrm>
            <a:off x="3389152" y="2224726"/>
            <a:ext cx="2203483" cy="2687684"/>
            <a:chOff x="3389152" y="2224726"/>
            <a:chExt cx="2203483" cy="2687684"/>
          </a:xfrm>
        </p:grpSpPr>
        <p:sp>
          <p:nvSpPr>
            <p:cNvPr id="84" name="Freeform 5">
              <a:extLst>
                <a:ext uri="{FF2B5EF4-FFF2-40B4-BE49-F238E27FC236}">
                  <a16:creationId xmlns:a16="http://schemas.microsoft.com/office/drawing/2014/main" id="{C3018793-9F15-4AA0-8D88-CFE8F59413F5}"/>
                </a:ext>
              </a:extLst>
            </p:cNvPr>
            <p:cNvSpPr>
              <a:spLocks noEditPoints="1"/>
            </p:cNvSpPr>
            <p:nvPr/>
          </p:nvSpPr>
          <p:spPr bwMode="auto">
            <a:xfrm rot="10800000">
              <a:off x="3806423" y="2224726"/>
              <a:ext cx="1371034" cy="2278778"/>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A7D">
                    <a:lumMod val="60000"/>
                    <a:lumOff val="40000"/>
                  </a:srgbClr>
                </a:solidFill>
                <a:effectLst/>
                <a:uLnTx/>
                <a:uFillTx/>
                <a:latin typeface="Calibri" panose="020F0502020204030204"/>
                <a:ea typeface="+mn-ea"/>
                <a:cs typeface="+mn-cs"/>
              </a:endParaRPr>
            </a:p>
          </p:txBody>
        </p:sp>
        <p:sp>
          <p:nvSpPr>
            <p:cNvPr id="85" name="Freeform 6">
              <a:extLst>
                <a:ext uri="{FF2B5EF4-FFF2-40B4-BE49-F238E27FC236}">
                  <a16:creationId xmlns:a16="http://schemas.microsoft.com/office/drawing/2014/main" id="{DE8BB8EF-7DA6-41F1-BC71-B8028DC8E8BB}"/>
                </a:ext>
              </a:extLst>
            </p:cNvPr>
            <p:cNvSpPr>
              <a:spLocks noEditPoints="1"/>
            </p:cNvSpPr>
            <p:nvPr/>
          </p:nvSpPr>
          <p:spPr bwMode="auto">
            <a:xfrm rot="10800000">
              <a:off x="4921239" y="3693016"/>
              <a:ext cx="97258" cy="165236"/>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86" name="Freeform 7">
              <a:extLst>
                <a:ext uri="{FF2B5EF4-FFF2-40B4-BE49-F238E27FC236}">
                  <a16:creationId xmlns:a16="http://schemas.microsoft.com/office/drawing/2014/main" id="{4EB21C51-58A8-4A53-801B-988B2406C17F}"/>
                </a:ext>
              </a:extLst>
            </p:cNvPr>
            <p:cNvSpPr>
              <a:spLocks noEditPoints="1"/>
            </p:cNvSpPr>
            <p:nvPr/>
          </p:nvSpPr>
          <p:spPr bwMode="auto">
            <a:xfrm rot="10800000">
              <a:off x="4617959" y="3071816"/>
              <a:ext cx="352431" cy="565773"/>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87" name="Freeform 8">
              <a:extLst>
                <a:ext uri="{FF2B5EF4-FFF2-40B4-BE49-F238E27FC236}">
                  <a16:creationId xmlns:a16="http://schemas.microsoft.com/office/drawing/2014/main" id="{D37A70B3-F043-4A49-A074-CAE0F71F8FCD}"/>
                </a:ext>
              </a:extLst>
            </p:cNvPr>
            <p:cNvSpPr>
              <a:spLocks noEditPoints="1"/>
            </p:cNvSpPr>
            <p:nvPr/>
          </p:nvSpPr>
          <p:spPr bwMode="auto">
            <a:xfrm rot="10800000">
              <a:off x="3997802" y="3473401"/>
              <a:ext cx="157916" cy="19556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88" name="Freeform 9">
              <a:extLst>
                <a:ext uri="{FF2B5EF4-FFF2-40B4-BE49-F238E27FC236}">
                  <a16:creationId xmlns:a16="http://schemas.microsoft.com/office/drawing/2014/main" id="{A0C22660-B79D-4A94-BD65-391DD653D470}"/>
                </a:ext>
              </a:extLst>
            </p:cNvPr>
            <p:cNvSpPr>
              <a:spLocks noEditPoints="1"/>
            </p:cNvSpPr>
            <p:nvPr/>
          </p:nvSpPr>
          <p:spPr bwMode="auto">
            <a:xfrm rot="10800000">
              <a:off x="3965383" y="3720208"/>
              <a:ext cx="569957" cy="621200"/>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89" name="Freeform 10">
              <a:extLst>
                <a:ext uri="{FF2B5EF4-FFF2-40B4-BE49-F238E27FC236}">
                  <a16:creationId xmlns:a16="http://schemas.microsoft.com/office/drawing/2014/main" id="{CFC93E54-CFFF-4ABA-BFD6-36579C7A0052}"/>
                </a:ext>
              </a:extLst>
            </p:cNvPr>
            <p:cNvSpPr>
              <a:spLocks noEditPoints="1"/>
            </p:cNvSpPr>
            <p:nvPr/>
          </p:nvSpPr>
          <p:spPr bwMode="auto">
            <a:xfrm rot="10800000">
              <a:off x="4447493" y="4577757"/>
              <a:ext cx="87847" cy="334653"/>
            </a:xfrm>
            <a:custGeom>
              <a:avLst/>
              <a:gdLst>
                <a:gd name="T0" fmla="*/ 24 w 48"/>
                <a:gd name="T1" fmla="*/ 182 h 182"/>
                <a:gd name="T2" fmla="*/ 48 w 48"/>
                <a:gd name="T3" fmla="*/ 158 h 182"/>
                <a:gd name="T4" fmla="*/ 48 w 48"/>
                <a:gd name="T5" fmla="*/ 24 h 182"/>
                <a:gd name="T6" fmla="*/ 24 w 48"/>
                <a:gd name="T7" fmla="*/ 0 h 182"/>
                <a:gd name="T8" fmla="*/ 0 w 48"/>
                <a:gd name="T9" fmla="*/ 24 h 182"/>
                <a:gd name="T10" fmla="*/ 0 w 48"/>
                <a:gd name="T11" fmla="*/ 158 h 182"/>
                <a:gd name="T12" fmla="*/ 24 w 48"/>
                <a:gd name="T13" fmla="*/ 182 h 182"/>
                <a:gd name="T14" fmla="*/ 24 w 48"/>
                <a:gd name="T15" fmla="*/ 182 h 182"/>
                <a:gd name="T16" fmla="*/ 24 w 48"/>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82">
                  <a:moveTo>
                    <a:pt x="24" y="182"/>
                  </a:moveTo>
                  <a:cubicBezTo>
                    <a:pt x="38" y="182"/>
                    <a:pt x="48" y="172"/>
                    <a:pt x="48" y="158"/>
                  </a:cubicBezTo>
                  <a:cubicBezTo>
                    <a:pt x="48" y="24"/>
                    <a:pt x="48" y="24"/>
                    <a:pt x="48" y="24"/>
                  </a:cubicBezTo>
                  <a:cubicBezTo>
                    <a:pt x="48" y="11"/>
                    <a:pt x="38" y="0"/>
                    <a:pt x="24" y="0"/>
                  </a:cubicBezTo>
                  <a:cubicBezTo>
                    <a:pt x="11" y="0"/>
                    <a:pt x="0" y="11"/>
                    <a:pt x="0" y="24"/>
                  </a:cubicBezTo>
                  <a:cubicBezTo>
                    <a:pt x="0" y="158"/>
                    <a:pt x="0" y="158"/>
                    <a:pt x="0" y="158"/>
                  </a:cubicBezTo>
                  <a:cubicBezTo>
                    <a:pt x="0" y="172"/>
                    <a:pt x="11" y="182"/>
                    <a:pt x="24" y="182"/>
                  </a:cubicBezTo>
                  <a:close/>
                  <a:moveTo>
                    <a:pt x="24" y="182"/>
                  </a:moveTo>
                  <a:cubicBezTo>
                    <a:pt x="24" y="182"/>
                    <a:pt x="24" y="182"/>
                    <a:pt x="24" y="182"/>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0" name="Freeform 11">
              <a:extLst>
                <a:ext uri="{FF2B5EF4-FFF2-40B4-BE49-F238E27FC236}">
                  <a16:creationId xmlns:a16="http://schemas.microsoft.com/office/drawing/2014/main" id="{22131C25-69B1-4F33-9B81-64B6AA7AEF5A}"/>
                </a:ext>
              </a:extLst>
            </p:cNvPr>
            <p:cNvSpPr>
              <a:spLocks noEditPoints="1"/>
            </p:cNvSpPr>
            <p:nvPr/>
          </p:nvSpPr>
          <p:spPr bwMode="auto">
            <a:xfrm rot="10800000">
              <a:off x="4846986" y="4466902"/>
              <a:ext cx="222754" cy="309553"/>
            </a:xfrm>
            <a:custGeom>
              <a:avLst/>
              <a:gdLst>
                <a:gd name="T0" fmla="*/ 74 w 122"/>
                <a:gd name="T1" fmla="*/ 156 h 168"/>
                <a:gd name="T2" fmla="*/ 94 w 122"/>
                <a:gd name="T3" fmla="*/ 168 h 168"/>
                <a:gd name="T4" fmla="*/ 106 w 122"/>
                <a:gd name="T5" fmla="*/ 165 h 168"/>
                <a:gd name="T6" fmla="*/ 115 w 122"/>
                <a:gd name="T7" fmla="*/ 132 h 168"/>
                <a:gd name="T8" fmla="*/ 48 w 122"/>
                <a:gd name="T9" fmla="*/ 15 h 168"/>
                <a:gd name="T10" fmla="*/ 15 w 122"/>
                <a:gd name="T11" fmla="*/ 7 h 168"/>
                <a:gd name="T12" fmla="*/ 6 w 122"/>
                <a:gd name="T13" fmla="*/ 39 h 168"/>
                <a:gd name="T14" fmla="*/ 74 w 122"/>
                <a:gd name="T15" fmla="*/ 156 h 168"/>
                <a:gd name="T16" fmla="*/ 74 w 122"/>
                <a:gd name="T17" fmla="*/ 156 h 168"/>
                <a:gd name="T18" fmla="*/ 74 w 122"/>
                <a:gd name="T19"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74" y="156"/>
                  </a:moveTo>
                  <a:cubicBezTo>
                    <a:pt x="78" y="164"/>
                    <a:pt x="86" y="168"/>
                    <a:pt x="94" y="168"/>
                  </a:cubicBezTo>
                  <a:cubicBezTo>
                    <a:pt x="98" y="168"/>
                    <a:pt x="103" y="167"/>
                    <a:pt x="106" y="165"/>
                  </a:cubicBezTo>
                  <a:cubicBezTo>
                    <a:pt x="118" y="158"/>
                    <a:pt x="122" y="143"/>
                    <a:pt x="115" y="132"/>
                  </a:cubicBezTo>
                  <a:cubicBezTo>
                    <a:pt x="48" y="15"/>
                    <a:pt x="48" y="15"/>
                    <a:pt x="48" y="15"/>
                  </a:cubicBezTo>
                  <a:cubicBezTo>
                    <a:pt x="41" y="4"/>
                    <a:pt x="27" y="0"/>
                    <a:pt x="15" y="7"/>
                  </a:cubicBezTo>
                  <a:cubicBezTo>
                    <a:pt x="4" y="13"/>
                    <a:pt x="0" y="28"/>
                    <a:pt x="6" y="39"/>
                  </a:cubicBezTo>
                  <a:lnTo>
                    <a:pt x="74" y="156"/>
                  </a:lnTo>
                  <a:close/>
                  <a:moveTo>
                    <a:pt x="74" y="156"/>
                  </a:moveTo>
                  <a:cubicBezTo>
                    <a:pt x="74" y="156"/>
                    <a:pt x="74" y="156"/>
                    <a:pt x="74" y="156"/>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1" name="Freeform 12">
              <a:extLst>
                <a:ext uri="{FF2B5EF4-FFF2-40B4-BE49-F238E27FC236}">
                  <a16:creationId xmlns:a16="http://schemas.microsoft.com/office/drawing/2014/main" id="{B4251EF7-E48A-46C8-BA9B-7BD81279429F}"/>
                </a:ext>
              </a:extLst>
            </p:cNvPr>
            <p:cNvSpPr>
              <a:spLocks noEditPoints="1"/>
            </p:cNvSpPr>
            <p:nvPr/>
          </p:nvSpPr>
          <p:spPr bwMode="auto">
            <a:xfrm rot="10800000">
              <a:off x="3525105" y="3224503"/>
              <a:ext cx="312692" cy="219617"/>
            </a:xfrm>
            <a:custGeom>
              <a:avLst/>
              <a:gdLst>
                <a:gd name="T0" fmla="*/ 155 w 171"/>
                <a:gd name="T1" fmla="*/ 74 h 119"/>
                <a:gd name="T2" fmla="*/ 39 w 171"/>
                <a:gd name="T3" fmla="*/ 7 h 119"/>
                <a:gd name="T4" fmla="*/ 6 w 171"/>
                <a:gd name="T5" fmla="*/ 15 h 119"/>
                <a:gd name="T6" fmla="*/ 15 w 171"/>
                <a:gd name="T7" fmla="*/ 48 h 119"/>
                <a:gd name="T8" fmla="*/ 131 w 171"/>
                <a:gd name="T9" fmla="*/ 115 h 119"/>
                <a:gd name="T10" fmla="*/ 143 w 171"/>
                <a:gd name="T11" fmla="*/ 119 h 119"/>
                <a:gd name="T12" fmla="*/ 164 w 171"/>
                <a:gd name="T13" fmla="*/ 107 h 119"/>
                <a:gd name="T14" fmla="*/ 155 w 171"/>
                <a:gd name="T15" fmla="*/ 74 h 119"/>
                <a:gd name="T16" fmla="*/ 155 w 171"/>
                <a:gd name="T17" fmla="*/ 74 h 119"/>
                <a:gd name="T18" fmla="*/ 155 w 171"/>
                <a:gd name="T19" fmla="*/ 7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55" y="74"/>
                  </a:moveTo>
                  <a:cubicBezTo>
                    <a:pt x="39" y="7"/>
                    <a:pt x="39" y="7"/>
                    <a:pt x="39" y="7"/>
                  </a:cubicBezTo>
                  <a:cubicBezTo>
                    <a:pt x="27" y="0"/>
                    <a:pt x="13" y="4"/>
                    <a:pt x="6" y="15"/>
                  </a:cubicBezTo>
                  <a:cubicBezTo>
                    <a:pt x="0" y="27"/>
                    <a:pt x="3" y="42"/>
                    <a:pt x="15" y="48"/>
                  </a:cubicBezTo>
                  <a:cubicBezTo>
                    <a:pt x="131" y="115"/>
                    <a:pt x="131" y="115"/>
                    <a:pt x="131" y="115"/>
                  </a:cubicBezTo>
                  <a:cubicBezTo>
                    <a:pt x="135" y="118"/>
                    <a:pt x="139" y="119"/>
                    <a:pt x="143" y="119"/>
                  </a:cubicBezTo>
                  <a:cubicBezTo>
                    <a:pt x="152" y="119"/>
                    <a:pt x="160" y="114"/>
                    <a:pt x="164" y="107"/>
                  </a:cubicBezTo>
                  <a:cubicBezTo>
                    <a:pt x="171" y="95"/>
                    <a:pt x="167" y="80"/>
                    <a:pt x="155" y="74"/>
                  </a:cubicBezTo>
                  <a:close/>
                  <a:moveTo>
                    <a:pt x="155" y="74"/>
                  </a:moveTo>
                  <a:cubicBezTo>
                    <a:pt x="155" y="74"/>
                    <a:pt x="155" y="74"/>
                    <a:pt x="155" y="7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2" name="Freeform 13">
              <a:extLst>
                <a:ext uri="{FF2B5EF4-FFF2-40B4-BE49-F238E27FC236}">
                  <a16:creationId xmlns:a16="http://schemas.microsoft.com/office/drawing/2014/main" id="{A2F2C16A-6D6D-409A-9C9E-65CB184D3F26}"/>
                </a:ext>
              </a:extLst>
            </p:cNvPr>
            <p:cNvSpPr>
              <a:spLocks noEditPoints="1"/>
            </p:cNvSpPr>
            <p:nvPr/>
          </p:nvSpPr>
          <p:spPr bwMode="auto">
            <a:xfrm rot="10800000">
              <a:off x="5143990" y="4167808"/>
              <a:ext cx="312692" cy="217524"/>
            </a:xfrm>
            <a:custGeom>
              <a:avLst/>
              <a:gdLst>
                <a:gd name="T0" fmla="*/ 15 w 171"/>
                <a:gd name="T1" fmla="*/ 48 h 118"/>
                <a:gd name="T2" fmla="*/ 132 w 171"/>
                <a:gd name="T3" fmla="*/ 115 h 118"/>
                <a:gd name="T4" fmla="*/ 144 w 171"/>
                <a:gd name="T5" fmla="*/ 118 h 118"/>
                <a:gd name="T6" fmla="*/ 165 w 171"/>
                <a:gd name="T7" fmla="*/ 106 h 118"/>
                <a:gd name="T8" fmla="*/ 156 w 171"/>
                <a:gd name="T9" fmla="*/ 74 h 118"/>
                <a:gd name="T10" fmla="*/ 39 w 171"/>
                <a:gd name="T11" fmla="*/ 6 h 118"/>
                <a:gd name="T12" fmla="*/ 7 w 171"/>
                <a:gd name="T13" fmla="*/ 15 h 118"/>
                <a:gd name="T14" fmla="*/ 15 w 171"/>
                <a:gd name="T15" fmla="*/ 48 h 118"/>
                <a:gd name="T16" fmla="*/ 15 w 171"/>
                <a:gd name="T17" fmla="*/ 48 h 118"/>
                <a:gd name="T18" fmla="*/ 15 w 171"/>
                <a:gd name="T19"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15" y="48"/>
                  </a:moveTo>
                  <a:cubicBezTo>
                    <a:pt x="132" y="115"/>
                    <a:pt x="132" y="115"/>
                    <a:pt x="132" y="115"/>
                  </a:cubicBezTo>
                  <a:cubicBezTo>
                    <a:pt x="136" y="117"/>
                    <a:pt x="140" y="118"/>
                    <a:pt x="144" y="118"/>
                  </a:cubicBezTo>
                  <a:cubicBezTo>
                    <a:pt x="152" y="118"/>
                    <a:pt x="160" y="114"/>
                    <a:pt x="165" y="106"/>
                  </a:cubicBezTo>
                  <a:cubicBezTo>
                    <a:pt x="171" y="95"/>
                    <a:pt x="167" y="80"/>
                    <a:pt x="156" y="74"/>
                  </a:cubicBezTo>
                  <a:cubicBezTo>
                    <a:pt x="39" y="6"/>
                    <a:pt x="39" y="6"/>
                    <a:pt x="39" y="6"/>
                  </a:cubicBezTo>
                  <a:cubicBezTo>
                    <a:pt x="28" y="0"/>
                    <a:pt x="13" y="4"/>
                    <a:pt x="7" y="15"/>
                  </a:cubicBezTo>
                  <a:cubicBezTo>
                    <a:pt x="0" y="27"/>
                    <a:pt x="4" y="41"/>
                    <a:pt x="15" y="48"/>
                  </a:cubicBezTo>
                  <a:close/>
                  <a:moveTo>
                    <a:pt x="15" y="48"/>
                  </a:moveTo>
                  <a:cubicBezTo>
                    <a:pt x="15" y="48"/>
                    <a:pt x="15" y="48"/>
                    <a:pt x="15" y="4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3" name="Freeform 14">
              <a:extLst>
                <a:ext uri="{FF2B5EF4-FFF2-40B4-BE49-F238E27FC236}">
                  <a16:creationId xmlns:a16="http://schemas.microsoft.com/office/drawing/2014/main" id="{DE9D0EE0-16F0-4C3D-8B7B-C52E37EB02A7}"/>
                </a:ext>
              </a:extLst>
            </p:cNvPr>
            <p:cNvSpPr>
              <a:spLocks noEditPoints="1"/>
            </p:cNvSpPr>
            <p:nvPr/>
          </p:nvSpPr>
          <p:spPr bwMode="auto">
            <a:xfrm rot="10800000">
              <a:off x="3389152" y="3758902"/>
              <a:ext cx="334653" cy="88893"/>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2" y="48"/>
                    <a:pt x="183" y="38"/>
                    <a:pt x="183" y="24"/>
                  </a:cubicBezTo>
                  <a:cubicBezTo>
                    <a:pt x="183" y="11"/>
                    <a:pt x="172" y="0"/>
                    <a:pt x="159" y="0"/>
                  </a:cubicBezTo>
                  <a:close/>
                  <a:moveTo>
                    <a:pt x="159" y="0"/>
                  </a:moveTo>
                  <a:cubicBezTo>
                    <a:pt x="159" y="0"/>
                    <a:pt x="159" y="0"/>
                    <a:pt x="159" y="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4" name="Freeform 15">
              <a:extLst>
                <a:ext uri="{FF2B5EF4-FFF2-40B4-BE49-F238E27FC236}">
                  <a16:creationId xmlns:a16="http://schemas.microsoft.com/office/drawing/2014/main" id="{866B0852-9270-48AC-B823-579167A21C0E}"/>
                </a:ext>
              </a:extLst>
            </p:cNvPr>
            <p:cNvSpPr>
              <a:spLocks noEditPoints="1"/>
            </p:cNvSpPr>
            <p:nvPr/>
          </p:nvSpPr>
          <p:spPr bwMode="auto">
            <a:xfrm rot="10800000">
              <a:off x="5260073" y="3758902"/>
              <a:ext cx="332562" cy="88893"/>
            </a:xfrm>
            <a:custGeom>
              <a:avLst/>
              <a:gdLst>
                <a:gd name="T0" fmla="*/ 182 w 182"/>
                <a:gd name="T1" fmla="*/ 24 h 48"/>
                <a:gd name="T2" fmla="*/ 158 w 182"/>
                <a:gd name="T3" fmla="*/ 0 h 48"/>
                <a:gd name="T4" fmla="*/ 24 w 182"/>
                <a:gd name="T5" fmla="*/ 0 h 48"/>
                <a:gd name="T6" fmla="*/ 0 w 182"/>
                <a:gd name="T7" fmla="*/ 24 h 48"/>
                <a:gd name="T8" fmla="*/ 24 w 182"/>
                <a:gd name="T9" fmla="*/ 48 h 48"/>
                <a:gd name="T10" fmla="*/ 158 w 182"/>
                <a:gd name="T11" fmla="*/ 48 h 48"/>
                <a:gd name="T12" fmla="*/ 182 w 182"/>
                <a:gd name="T13" fmla="*/ 24 h 48"/>
                <a:gd name="T14" fmla="*/ 182 w 182"/>
                <a:gd name="T15" fmla="*/ 24 h 48"/>
                <a:gd name="T16" fmla="*/ 182 w 182"/>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8">
                  <a:moveTo>
                    <a:pt x="182" y="24"/>
                  </a:moveTo>
                  <a:cubicBezTo>
                    <a:pt x="182" y="11"/>
                    <a:pt x="172" y="0"/>
                    <a:pt x="158" y="0"/>
                  </a:cubicBezTo>
                  <a:cubicBezTo>
                    <a:pt x="24" y="0"/>
                    <a:pt x="24" y="0"/>
                    <a:pt x="24" y="0"/>
                  </a:cubicBezTo>
                  <a:cubicBezTo>
                    <a:pt x="11" y="0"/>
                    <a:pt x="0" y="11"/>
                    <a:pt x="0" y="24"/>
                  </a:cubicBezTo>
                  <a:cubicBezTo>
                    <a:pt x="0" y="38"/>
                    <a:pt x="11" y="48"/>
                    <a:pt x="24" y="48"/>
                  </a:cubicBezTo>
                  <a:cubicBezTo>
                    <a:pt x="158" y="48"/>
                    <a:pt x="158" y="48"/>
                    <a:pt x="158" y="48"/>
                  </a:cubicBezTo>
                  <a:cubicBezTo>
                    <a:pt x="172" y="48"/>
                    <a:pt x="182" y="38"/>
                    <a:pt x="182" y="24"/>
                  </a:cubicBezTo>
                  <a:close/>
                  <a:moveTo>
                    <a:pt x="182" y="24"/>
                  </a:moveTo>
                  <a:cubicBezTo>
                    <a:pt x="182" y="24"/>
                    <a:pt x="182" y="24"/>
                    <a:pt x="182" y="24"/>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5" name="Freeform 16">
              <a:extLst>
                <a:ext uri="{FF2B5EF4-FFF2-40B4-BE49-F238E27FC236}">
                  <a16:creationId xmlns:a16="http://schemas.microsoft.com/office/drawing/2014/main" id="{F7291838-E6C8-415E-A10A-6461E4679FA4}"/>
                </a:ext>
              </a:extLst>
            </p:cNvPr>
            <p:cNvSpPr>
              <a:spLocks noEditPoints="1"/>
            </p:cNvSpPr>
            <p:nvPr/>
          </p:nvSpPr>
          <p:spPr bwMode="auto">
            <a:xfrm rot="10800000">
              <a:off x="3525105" y="4167808"/>
              <a:ext cx="312692" cy="217524"/>
            </a:xfrm>
            <a:custGeom>
              <a:avLst/>
              <a:gdLst>
                <a:gd name="T0" fmla="*/ 27 w 171"/>
                <a:gd name="T1" fmla="*/ 118 h 118"/>
                <a:gd name="T2" fmla="*/ 39 w 171"/>
                <a:gd name="T3" fmla="*/ 115 h 118"/>
                <a:gd name="T4" fmla="*/ 155 w 171"/>
                <a:gd name="T5" fmla="*/ 48 h 118"/>
                <a:gd name="T6" fmla="*/ 164 w 171"/>
                <a:gd name="T7" fmla="*/ 15 h 118"/>
                <a:gd name="T8" fmla="*/ 131 w 171"/>
                <a:gd name="T9" fmla="*/ 6 h 118"/>
                <a:gd name="T10" fmla="*/ 15 w 171"/>
                <a:gd name="T11" fmla="*/ 74 h 118"/>
                <a:gd name="T12" fmla="*/ 6 w 171"/>
                <a:gd name="T13" fmla="*/ 106 h 118"/>
                <a:gd name="T14" fmla="*/ 27 w 171"/>
                <a:gd name="T15" fmla="*/ 118 h 118"/>
                <a:gd name="T16" fmla="*/ 27 w 171"/>
                <a:gd name="T17" fmla="*/ 118 h 118"/>
                <a:gd name="T18" fmla="*/ 27 w 171"/>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27" y="118"/>
                  </a:moveTo>
                  <a:cubicBezTo>
                    <a:pt x="31" y="118"/>
                    <a:pt x="35" y="117"/>
                    <a:pt x="39" y="115"/>
                  </a:cubicBezTo>
                  <a:cubicBezTo>
                    <a:pt x="155" y="48"/>
                    <a:pt x="155" y="48"/>
                    <a:pt x="155" y="48"/>
                  </a:cubicBezTo>
                  <a:cubicBezTo>
                    <a:pt x="167" y="41"/>
                    <a:pt x="171" y="27"/>
                    <a:pt x="164" y="15"/>
                  </a:cubicBezTo>
                  <a:cubicBezTo>
                    <a:pt x="157" y="4"/>
                    <a:pt x="143" y="0"/>
                    <a:pt x="131" y="6"/>
                  </a:cubicBezTo>
                  <a:cubicBezTo>
                    <a:pt x="15" y="74"/>
                    <a:pt x="15" y="74"/>
                    <a:pt x="15" y="74"/>
                  </a:cubicBezTo>
                  <a:cubicBezTo>
                    <a:pt x="3" y="80"/>
                    <a:pt x="0" y="95"/>
                    <a:pt x="6" y="106"/>
                  </a:cubicBezTo>
                  <a:cubicBezTo>
                    <a:pt x="11" y="114"/>
                    <a:pt x="19" y="118"/>
                    <a:pt x="27" y="118"/>
                  </a:cubicBezTo>
                  <a:close/>
                  <a:moveTo>
                    <a:pt x="27" y="118"/>
                  </a:moveTo>
                  <a:cubicBezTo>
                    <a:pt x="27" y="118"/>
                    <a:pt x="27" y="118"/>
                    <a:pt x="27" y="118"/>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6" name="Freeform 17">
              <a:extLst>
                <a:ext uri="{FF2B5EF4-FFF2-40B4-BE49-F238E27FC236}">
                  <a16:creationId xmlns:a16="http://schemas.microsoft.com/office/drawing/2014/main" id="{6919034B-0329-4750-B29F-F3CDAB05EC26}"/>
                </a:ext>
              </a:extLst>
            </p:cNvPr>
            <p:cNvSpPr>
              <a:spLocks noEditPoints="1"/>
            </p:cNvSpPr>
            <p:nvPr/>
          </p:nvSpPr>
          <p:spPr bwMode="auto">
            <a:xfrm rot="10800000">
              <a:off x="5143990" y="3224503"/>
              <a:ext cx="312692" cy="219617"/>
            </a:xfrm>
            <a:custGeom>
              <a:avLst/>
              <a:gdLst>
                <a:gd name="T0" fmla="*/ 132 w 171"/>
                <a:gd name="T1" fmla="*/ 7 h 119"/>
                <a:gd name="T2" fmla="*/ 15 w 171"/>
                <a:gd name="T3" fmla="*/ 74 h 119"/>
                <a:gd name="T4" fmla="*/ 7 w 171"/>
                <a:gd name="T5" fmla="*/ 107 h 119"/>
                <a:gd name="T6" fmla="*/ 28 w 171"/>
                <a:gd name="T7" fmla="*/ 119 h 119"/>
                <a:gd name="T8" fmla="*/ 39 w 171"/>
                <a:gd name="T9" fmla="*/ 115 h 119"/>
                <a:gd name="T10" fmla="*/ 156 w 171"/>
                <a:gd name="T11" fmla="*/ 48 h 119"/>
                <a:gd name="T12" fmla="*/ 165 w 171"/>
                <a:gd name="T13" fmla="*/ 15 h 119"/>
                <a:gd name="T14" fmla="*/ 132 w 171"/>
                <a:gd name="T15" fmla="*/ 7 h 119"/>
                <a:gd name="T16" fmla="*/ 132 w 171"/>
                <a:gd name="T17" fmla="*/ 7 h 119"/>
                <a:gd name="T18" fmla="*/ 132 w 171"/>
                <a:gd name="T19"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32" y="7"/>
                  </a:moveTo>
                  <a:cubicBezTo>
                    <a:pt x="15" y="74"/>
                    <a:pt x="15" y="74"/>
                    <a:pt x="15" y="74"/>
                  </a:cubicBezTo>
                  <a:cubicBezTo>
                    <a:pt x="4" y="80"/>
                    <a:pt x="0" y="95"/>
                    <a:pt x="7" y="107"/>
                  </a:cubicBezTo>
                  <a:cubicBezTo>
                    <a:pt x="11" y="114"/>
                    <a:pt x="19" y="119"/>
                    <a:pt x="28" y="119"/>
                  </a:cubicBezTo>
                  <a:cubicBezTo>
                    <a:pt x="32" y="119"/>
                    <a:pt x="36" y="118"/>
                    <a:pt x="39" y="115"/>
                  </a:cubicBezTo>
                  <a:cubicBezTo>
                    <a:pt x="156" y="48"/>
                    <a:pt x="156" y="48"/>
                    <a:pt x="156" y="48"/>
                  </a:cubicBezTo>
                  <a:cubicBezTo>
                    <a:pt x="167" y="42"/>
                    <a:pt x="171" y="27"/>
                    <a:pt x="165" y="15"/>
                  </a:cubicBezTo>
                  <a:cubicBezTo>
                    <a:pt x="158" y="4"/>
                    <a:pt x="143" y="0"/>
                    <a:pt x="132" y="7"/>
                  </a:cubicBezTo>
                  <a:close/>
                  <a:moveTo>
                    <a:pt x="132" y="7"/>
                  </a:moveTo>
                  <a:cubicBezTo>
                    <a:pt x="132" y="7"/>
                    <a:pt x="132" y="7"/>
                    <a:pt x="132" y="7"/>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7" name="Freeform 18">
              <a:extLst>
                <a:ext uri="{FF2B5EF4-FFF2-40B4-BE49-F238E27FC236}">
                  <a16:creationId xmlns:a16="http://schemas.microsoft.com/office/drawing/2014/main" id="{B83DC41F-2223-45D9-882F-0C6801E7AB0F}"/>
                </a:ext>
              </a:extLst>
            </p:cNvPr>
            <p:cNvSpPr>
              <a:spLocks noEditPoints="1"/>
            </p:cNvSpPr>
            <p:nvPr/>
          </p:nvSpPr>
          <p:spPr bwMode="auto">
            <a:xfrm rot="10800000">
              <a:off x="3912047" y="4466902"/>
              <a:ext cx="222754" cy="309553"/>
            </a:xfrm>
            <a:custGeom>
              <a:avLst/>
              <a:gdLst>
                <a:gd name="T0" fmla="*/ 15 w 122"/>
                <a:gd name="T1" fmla="*/ 165 h 168"/>
                <a:gd name="T2" fmla="*/ 27 w 122"/>
                <a:gd name="T3" fmla="*/ 168 h 168"/>
                <a:gd name="T4" fmla="*/ 48 w 122"/>
                <a:gd name="T5" fmla="*/ 156 h 168"/>
                <a:gd name="T6" fmla="*/ 115 w 122"/>
                <a:gd name="T7" fmla="*/ 39 h 168"/>
                <a:gd name="T8" fmla="*/ 107 w 122"/>
                <a:gd name="T9" fmla="*/ 7 h 168"/>
                <a:gd name="T10" fmla="*/ 74 w 122"/>
                <a:gd name="T11" fmla="*/ 15 h 168"/>
                <a:gd name="T12" fmla="*/ 7 w 122"/>
                <a:gd name="T13" fmla="*/ 132 h 168"/>
                <a:gd name="T14" fmla="*/ 15 w 122"/>
                <a:gd name="T15" fmla="*/ 165 h 168"/>
                <a:gd name="T16" fmla="*/ 15 w 122"/>
                <a:gd name="T17" fmla="*/ 165 h 168"/>
                <a:gd name="T18" fmla="*/ 15 w 122"/>
                <a:gd name="T19"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15" y="165"/>
                  </a:moveTo>
                  <a:cubicBezTo>
                    <a:pt x="19" y="167"/>
                    <a:pt x="23" y="168"/>
                    <a:pt x="27" y="168"/>
                  </a:cubicBezTo>
                  <a:cubicBezTo>
                    <a:pt x="36" y="168"/>
                    <a:pt x="44" y="164"/>
                    <a:pt x="48" y="156"/>
                  </a:cubicBezTo>
                  <a:cubicBezTo>
                    <a:pt x="115" y="39"/>
                    <a:pt x="115" y="39"/>
                    <a:pt x="115" y="39"/>
                  </a:cubicBezTo>
                  <a:cubicBezTo>
                    <a:pt x="122" y="28"/>
                    <a:pt x="118" y="13"/>
                    <a:pt x="107" y="7"/>
                  </a:cubicBezTo>
                  <a:cubicBezTo>
                    <a:pt x="95" y="0"/>
                    <a:pt x="80" y="4"/>
                    <a:pt x="74" y="15"/>
                  </a:cubicBezTo>
                  <a:cubicBezTo>
                    <a:pt x="7" y="132"/>
                    <a:pt x="7" y="132"/>
                    <a:pt x="7" y="132"/>
                  </a:cubicBezTo>
                  <a:cubicBezTo>
                    <a:pt x="0" y="143"/>
                    <a:pt x="4" y="158"/>
                    <a:pt x="15" y="165"/>
                  </a:cubicBezTo>
                  <a:close/>
                  <a:moveTo>
                    <a:pt x="15" y="165"/>
                  </a:moveTo>
                  <a:cubicBezTo>
                    <a:pt x="15" y="165"/>
                    <a:pt x="15" y="165"/>
                    <a:pt x="15" y="16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pic>
        <p:nvPicPr>
          <p:cNvPr id="2" name="Picture 6">
            <a:extLst>
              <a:ext uri="{FF2B5EF4-FFF2-40B4-BE49-F238E27FC236}">
                <a16:creationId xmlns:a16="http://schemas.microsoft.com/office/drawing/2014/main" id="{C22F54C2-90F1-338E-6A06-88D2FAF79E92}"/>
              </a:ext>
            </a:extLst>
          </p:cNvPr>
          <p:cNvPicPr>
            <a:picLocks noChangeAspect="1"/>
          </p:cNvPicPr>
          <p:nvPr/>
        </p:nvPicPr>
        <p:blipFill>
          <a:blip r:embed="rId2">
            <a:duotone>
              <a:prstClr val="black"/>
              <a:schemeClr val="accent5">
                <a:lumMod val="75000"/>
                <a:tint val="45000"/>
                <a:satMod val="400000"/>
              </a:schemeClr>
            </a:duotone>
          </a:blip>
          <a:srcRect/>
          <a:stretch>
            <a:fillRect/>
          </a:stretch>
        </p:blipFill>
        <p:spPr>
          <a:xfrm>
            <a:off x="9672614" y="3994098"/>
            <a:ext cx="757664" cy="704627"/>
          </a:xfrm>
          <a:prstGeom prst="rect">
            <a:avLst/>
          </a:prstGeom>
        </p:spPr>
      </p:pic>
      <p:sp>
        <p:nvSpPr>
          <p:cNvPr id="3" name="TextBox 2">
            <a:extLst>
              <a:ext uri="{FF2B5EF4-FFF2-40B4-BE49-F238E27FC236}">
                <a16:creationId xmlns:a16="http://schemas.microsoft.com/office/drawing/2014/main" id="{1324EF36-0EDC-59FE-870D-596F004D3AEF}"/>
              </a:ext>
            </a:extLst>
          </p:cNvPr>
          <p:cNvSpPr txBox="1"/>
          <p:nvPr/>
        </p:nvSpPr>
        <p:spPr>
          <a:xfrm>
            <a:off x="10664787" y="4396280"/>
            <a:ext cx="1218906" cy="338554"/>
          </a:xfrm>
          <a:prstGeom prst="rect">
            <a:avLst/>
          </a:prstGeom>
          <a:noFill/>
        </p:spPr>
        <p:txBody>
          <a:bodyPr wrap="square" rtlCol="0">
            <a:spAutoFit/>
          </a:bodyPr>
          <a:lstStyle/>
          <a:p>
            <a:r>
              <a:rPr lang="hy-AM" sz="1600" b="1" dirty="0">
                <a:solidFill>
                  <a:schemeClr val="tx2"/>
                </a:solidFill>
              </a:rPr>
              <a:t>10 րոպե </a:t>
            </a:r>
            <a:endParaRPr lang="en-US" sz="1600" b="1" dirty="0">
              <a:solidFill>
                <a:schemeClr val="tx2"/>
              </a:solidFill>
            </a:endParaRPr>
          </a:p>
        </p:txBody>
      </p:sp>
      <p:cxnSp>
        <p:nvCxnSpPr>
          <p:cNvPr id="6" name="Straight Connector 5">
            <a:extLst>
              <a:ext uri="{FF2B5EF4-FFF2-40B4-BE49-F238E27FC236}">
                <a16:creationId xmlns:a16="http://schemas.microsoft.com/office/drawing/2014/main" id="{D6194070-F7DA-4EDA-B125-E0F6D2F07FDD}"/>
              </a:ext>
            </a:extLst>
          </p:cNvPr>
          <p:cNvCxnSpPr/>
          <p:nvPr/>
        </p:nvCxnSpPr>
        <p:spPr>
          <a:xfrm>
            <a:off x="1286191" y="5295481"/>
            <a:ext cx="969666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0673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2724B6-21AB-4E93-9FE9-7CBDEB44CAE5}"/>
              </a:ext>
            </a:extLst>
          </p:cNvPr>
          <p:cNvPicPr>
            <a:picLocks noGrp="1" noChangeAspect="1"/>
          </p:cNvPicPr>
          <p:nvPr>
            <p:ph type="pic" idx="1"/>
          </p:nvPr>
        </p:nvPicPr>
        <p:blipFill>
          <a:blip r:embed="rId2"/>
          <a:srcRect t="13093" b="13093"/>
          <a:stretch>
            <a:fillRect/>
          </a:stretch>
        </p:blipFill>
        <p:spPr>
          <a:xfrm>
            <a:off x="1202010" y="1911497"/>
            <a:ext cx="4718823" cy="4423897"/>
          </a:xfrm>
          <a:prstGeom prst="rect">
            <a:avLst/>
          </a:prstGeom>
        </p:spPr>
      </p:pic>
      <p:sp>
        <p:nvSpPr>
          <p:cNvPr id="4" name="Заголовок 3">
            <a:extLst>
              <a:ext uri="{FF2B5EF4-FFF2-40B4-BE49-F238E27FC236}">
                <a16:creationId xmlns:a16="http://schemas.microsoft.com/office/drawing/2014/main" id="{071F0373-A63C-34B2-282D-1E40E8E36807}"/>
              </a:ext>
            </a:extLst>
          </p:cNvPr>
          <p:cNvSpPr>
            <a:spLocks noGrp="1"/>
          </p:cNvSpPr>
          <p:nvPr>
            <p:ph type="title"/>
          </p:nvPr>
        </p:nvSpPr>
        <p:spPr>
          <a:xfrm>
            <a:off x="7295102" y="2245637"/>
            <a:ext cx="4896897" cy="1600200"/>
          </a:xfrm>
        </p:spPr>
        <p:txBody>
          <a:bodyPr>
            <a:normAutofit/>
          </a:bodyPr>
          <a:lstStyle/>
          <a:p>
            <a:pPr algn="ctr"/>
            <a:r>
              <a:rPr lang="hy-AM" sz="3800" b="1" dirty="0">
                <a:latin typeface="+mn-lt"/>
              </a:rPr>
              <a:t>Շնորհակալություն</a:t>
            </a:r>
            <a:endParaRPr lang="ru-RU" sz="3800" b="1" dirty="0">
              <a:latin typeface="+mn-lt"/>
            </a:endParaRPr>
          </a:p>
        </p:txBody>
      </p:sp>
      <p:grpSp>
        <p:nvGrpSpPr>
          <p:cNvPr id="6" name="Группа 5">
            <a:extLst>
              <a:ext uri="{FF2B5EF4-FFF2-40B4-BE49-F238E27FC236}">
                <a16:creationId xmlns:a16="http://schemas.microsoft.com/office/drawing/2014/main" id="{D94A3CC4-B1F7-EB39-FDB6-7D0F600E3B34}"/>
              </a:ext>
            </a:extLst>
          </p:cNvPr>
          <p:cNvGrpSpPr/>
          <p:nvPr/>
        </p:nvGrpSpPr>
        <p:grpSpPr>
          <a:xfrm>
            <a:off x="395772" y="241921"/>
            <a:ext cx="6629671" cy="1304051"/>
            <a:chOff x="1906655" y="5420536"/>
            <a:chExt cx="6629671" cy="1304051"/>
          </a:xfrm>
        </p:grpSpPr>
        <p:pic>
          <p:nvPicPr>
            <p:cNvPr id="8" name="Рисунок 7">
              <a:extLst>
                <a:ext uri="{FF2B5EF4-FFF2-40B4-BE49-F238E27FC236}">
                  <a16:creationId xmlns:a16="http://schemas.microsoft.com/office/drawing/2014/main" id="{1401CD10-68E7-CC3C-D88F-F92E52A18BF1}"/>
                </a:ext>
              </a:extLst>
            </p:cNvPr>
            <p:cNvPicPr>
              <a:picLocks noChangeAspect="1"/>
            </p:cNvPicPr>
            <p:nvPr/>
          </p:nvPicPr>
          <p:blipFill>
            <a:blip r:embed="rId3"/>
            <a:stretch>
              <a:fillRect/>
            </a:stretch>
          </p:blipFill>
          <p:spPr>
            <a:xfrm>
              <a:off x="6691469" y="5420536"/>
              <a:ext cx="1844857" cy="1304051"/>
            </a:xfrm>
            <a:prstGeom prst="rect">
              <a:avLst/>
            </a:prstGeom>
          </p:spPr>
        </p:pic>
        <p:pic>
          <p:nvPicPr>
            <p:cNvPr id="9" name="Рисунок 8">
              <a:extLst>
                <a:ext uri="{FF2B5EF4-FFF2-40B4-BE49-F238E27FC236}">
                  <a16:creationId xmlns:a16="http://schemas.microsoft.com/office/drawing/2014/main" id="{33BE84C6-F6DD-044D-FEDA-303720FD066E}"/>
                </a:ext>
              </a:extLst>
            </p:cNvPr>
            <p:cNvPicPr>
              <a:picLocks noChangeAspect="1"/>
            </p:cNvPicPr>
            <p:nvPr/>
          </p:nvPicPr>
          <p:blipFill>
            <a:blip r:embed="rId4"/>
            <a:stretch>
              <a:fillRect/>
            </a:stretch>
          </p:blipFill>
          <p:spPr>
            <a:xfrm>
              <a:off x="4361677" y="5595912"/>
              <a:ext cx="1281752" cy="826307"/>
            </a:xfrm>
            <a:prstGeom prst="rect">
              <a:avLst/>
            </a:prstGeom>
          </p:spPr>
        </p:pic>
        <p:pic>
          <p:nvPicPr>
            <p:cNvPr id="10" name="Рисунок 9">
              <a:extLst>
                <a:ext uri="{FF2B5EF4-FFF2-40B4-BE49-F238E27FC236}">
                  <a16:creationId xmlns:a16="http://schemas.microsoft.com/office/drawing/2014/main" id="{9F1537B6-8652-3F8C-282A-170B71AF46C7}"/>
                </a:ext>
              </a:extLst>
            </p:cNvPr>
            <p:cNvPicPr>
              <a:picLocks noChangeAspect="1"/>
            </p:cNvPicPr>
            <p:nvPr/>
          </p:nvPicPr>
          <p:blipFill rotWithShape="1">
            <a:blip r:embed="rId5">
              <a:clrChange>
                <a:clrFrom>
                  <a:srgbClr val="FFFFFF"/>
                </a:clrFrom>
                <a:clrTo>
                  <a:srgbClr val="FFFFFF">
                    <a:alpha val="0"/>
                  </a:srgbClr>
                </a:clrTo>
              </a:clrChange>
            </a:blip>
            <a:srcRect t="6515" b="8997"/>
            <a:stretch/>
          </p:blipFill>
          <p:spPr>
            <a:xfrm>
              <a:off x="1906655" y="5420537"/>
              <a:ext cx="1406982" cy="1188720"/>
            </a:xfrm>
            <a:prstGeom prst="rect">
              <a:avLst/>
            </a:prstGeom>
          </p:spPr>
        </p:pic>
      </p:grpSp>
    </p:spTree>
    <p:extLst>
      <p:ext uri="{BB962C8B-B14F-4D97-AF65-F5344CB8AC3E}">
        <p14:creationId xmlns:p14="http://schemas.microsoft.com/office/powerpoint/2010/main" val="2794409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DE45E72-FF85-4F84-94BC-718F8C684935}"/>
              </a:ext>
            </a:extLst>
          </p:cNvPr>
          <p:cNvSpPr/>
          <p:nvPr/>
        </p:nvSpPr>
        <p:spPr>
          <a:xfrm>
            <a:off x="701234" y="1957083"/>
            <a:ext cx="437326" cy="5175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3" name="Oval 2">
            <a:extLst>
              <a:ext uri="{FF2B5EF4-FFF2-40B4-BE49-F238E27FC236}">
                <a16:creationId xmlns:a16="http://schemas.microsoft.com/office/drawing/2014/main" id="{6D2BBBE5-7F89-4202-B4EB-51C203FCEC21}"/>
              </a:ext>
            </a:extLst>
          </p:cNvPr>
          <p:cNvSpPr/>
          <p:nvPr/>
        </p:nvSpPr>
        <p:spPr>
          <a:xfrm>
            <a:off x="723914" y="3170225"/>
            <a:ext cx="437326" cy="5175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4" name="Oval 3">
            <a:extLst>
              <a:ext uri="{FF2B5EF4-FFF2-40B4-BE49-F238E27FC236}">
                <a16:creationId xmlns:a16="http://schemas.microsoft.com/office/drawing/2014/main" id="{58BE1271-9499-4043-90E1-1C6E14286DDE}"/>
              </a:ext>
            </a:extLst>
          </p:cNvPr>
          <p:cNvSpPr/>
          <p:nvPr/>
        </p:nvSpPr>
        <p:spPr>
          <a:xfrm>
            <a:off x="746774" y="4500000"/>
            <a:ext cx="437326" cy="517549"/>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bg1"/>
                </a:solidFill>
              </a:rPr>
              <a:t>3</a:t>
            </a:r>
          </a:p>
        </p:txBody>
      </p:sp>
      <p:sp>
        <p:nvSpPr>
          <p:cNvPr id="5" name="Oval 4">
            <a:extLst>
              <a:ext uri="{FF2B5EF4-FFF2-40B4-BE49-F238E27FC236}">
                <a16:creationId xmlns:a16="http://schemas.microsoft.com/office/drawing/2014/main" id="{387E10CD-7C49-41A9-A485-F344302F87BC}"/>
              </a:ext>
            </a:extLst>
          </p:cNvPr>
          <p:cNvSpPr/>
          <p:nvPr/>
        </p:nvSpPr>
        <p:spPr>
          <a:xfrm>
            <a:off x="8510808" y="5497479"/>
            <a:ext cx="3423530" cy="452302"/>
          </a:xfrm>
          <a:prstGeom prst="ellipse">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a:extLst>
              <a:ext uri="{FF2B5EF4-FFF2-40B4-BE49-F238E27FC236}">
                <a16:creationId xmlns:a16="http://schemas.microsoft.com/office/drawing/2014/main" id="{4AF74D61-8D17-4BC5-92FE-463130D3A65A}"/>
              </a:ext>
            </a:extLst>
          </p:cNvPr>
          <p:cNvSpPr>
            <a:spLocks noEditPoints="1"/>
          </p:cNvSpPr>
          <p:nvPr/>
        </p:nvSpPr>
        <p:spPr bwMode="auto">
          <a:xfrm>
            <a:off x="9131794" y="920162"/>
            <a:ext cx="2181558" cy="4906620"/>
          </a:xfrm>
          <a:custGeom>
            <a:avLst/>
            <a:gdLst>
              <a:gd name="T0" fmla="*/ 69 w 590"/>
              <a:gd name="T1" fmla="*/ 1055 h 1124"/>
              <a:gd name="T2" fmla="*/ 0 w 590"/>
              <a:gd name="T3" fmla="*/ 1055 h 1124"/>
              <a:gd name="T4" fmla="*/ 0 w 590"/>
              <a:gd name="T5" fmla="*/ 64 h 1124"/>
              <a:gd name="T6" fmla="*/ 11 w 590"/>
              <a:gd name="T7" fmla="*/ 64 h 1124"/>
              <a:gd name="T8" fmla="*/ 173 w 590"/>
              <a:gd name="T9" fmla="*/ 64 h 1124"/>
              <a:gd name="T10" fmla="*/ 183 w 590"/>
              <a:gd name="T11" fmla="*/ 53 h 1124"/>
              <a:gd name="T12" fmla="*/ 183 w 590"/>
              <a:gd name="T13" fmla="*/ 0 h 1124"/>
              <a:gd name="T14" fmla="*/ 217 w 590"/>
              <a:gd name="T15" fmla="*/ 10 h 1124"/>
              <a:gd name="T16" fmla="*/ 376 w 590"/>
              <a:gd name="T17" fmla="*/ 58 h 1124"/>
              <a:gd name="T18" fmla="*/ 464 w 590"/>
              <a:gd name="T19" fmla="*/ 64 h 1124"/>
              <a:gd name="T20" fmla="*/ 590 w 590"/>
              <a:gd name="T21" fmla="*/ 64 h 1124"/>
              <a:gd name="T22" fmla="*/ 590 w 590"/>
              <a:gd name="T23" fmla="*/ 1055 h 1124"/>
              <a:gd name="T24" fmla="*/ 522 w 590"/>
              <a:gd name="T25" fmla="*/ 1055 h 1124"/>
              <a:gd name="T26" fmla="*/ 522 w 590"/>
              <a:gd name="T27" fmla="*/ 1044 h 1124"/>
              <a:gd name="T28" fmla="*/ 521 w 590"/>
              <a:gd name="T29" fmla="*/ 953 h 1124"/>
              <a:gd name="T30" fmla="*/ 516 w 590"/>
              <a:gd name="T31" fmla="*/ 944 h 1124"/>
              <a:gd name="T32" fmla="*/ 511 w 590"/>
              <a:gd name="T33" fmla="*/ 953 h 1124"/>
              <a:gd name="T34" fmla="*/ 511 w 590"/>
              <a:gd name="T35" fmla="*/ 1042 h 1124"/>
              <a:gd name="T36" fmla="*/ 511 w 590"/>
              <a:gd name="T37" fmla="*/ 1055 h 1124"/>
              <a:gd name="T38" fmla="*/ 182 w 590"/>
              <a:gd name="T39" fmla="*/ 1124 h 1124"/>
              <a:gd name="T40" fmla="*/ 182 w 590"/>
              <a:gd name="T41" fmla="*/ 1111 h 1124"/>
              <a:gd name="T42" fmla="*/ 183 w 590"/>
              <a:gd name="T43" fmla="*/ 291 h 1124"/>
              <a:gd name="T44" fmla="*/ 183 w 590"/>
              <a:gd name="T45" fmla="*/ 147 h 1124"/>
              <a:gd name="T46" fmla="*/ 171 w 590"/>
              <a:gd name="T47" fmla="*/ 134 h 1124"/>
              <a:gd name="T48" fmla="*/ 82 w 590"/>
              <a:gd name="T49" fmla="*/ 134 h 1124"/>
              <a:gd name="T50" fmla="*/ 69 w 590"/>
              <a:gd name="T51" fmla="*/ 147 h 1124"/>
              <a:gd name="T52" fmla="*/ 69 w 590"/>
              <a:gd name="T53" fmla="*/ 1040 h 1124"/>
              <a:gd name="T54" fmla="*/ 69 w 590"/>
              <a:gd name="T55" fmla="*/ 1055 h 1124"/>
              <a:gd name="T56" fmla="*/ 511 w 590"/>
              <a:gd name="T57" fmla="*/ 592 h 1124"/>
              <a:gd name="T58" fmla="*/ 511 w 590"/>
              <a:gd name="T59" fmla="*/ 843 h 1124"/>
              <a:gd name="T60" fmla="*/ 516 w 590"/>
              <a:gd name="T61" fmla="*/ 857 h 1124"/>
              <a:gd name="T62" fmla="*/ 521 w 590"/>
              <a:gd name="T63" fmla="*/ 844 h 1124"/>
              <a:gd name="T64" fmla="*/ 521 w 590"/>
              <a:gd name="T65" fmla="*/ 342 h 1124"/>
              <a:gd name="T66" fmla="*/ 516 w 590"/>
              <a:gd name="T67" fmla="*/ 329 h 1124"/>
              <a:gd name="T68" fmla="*/ 511 w 590"/>
              <a:gd name="T69" fmla="*/ 342 h 1124"/>
              <a:gd name="T70" fmla="*/ 511 w 590"/>
              <a:gd name="T71" fmla="*/ 592 h 1124"/>
              <a:gd name="T72" fmla="*/ 321 w 590"/>
              <a:gd name="T73" fmla="*/ 634 h 1124"/>
              <a:gd name="T74" fmla="*/ 317 w 590"/>
              <a:gd name="T75" fmla="*/ 632 h 1124"/>
              <a:gd name="T76" fmla="*/ 240 w 590"/>
              <a:gd name="T77" fmla="*/ 627 h 1124"/>
              <a:gd name="T78" fmla="*/ 225 w 590"/>
              <a:gd name="T79" fmla="*/ 641 h 1124"/>
              <a:gd name="T80" fmla="*/ 242 w 590"/>
              <a:gd name="T81" fmla="*/ 653 h 1124"/>
              <a:gd name="T82" fmla="*/ 281 w 590"/>
              <a:gd name="T83" fmla="*/ 644 h 1124"/>
              <a:gd name="T84" fmla="*/ 321 w 590"/>
              <a:gd name="T85" fmla="*/ 634 h 1124"/>
              <a:gd name="T86" fmla="*/ 521 w 590"/>
              <a:gd name="T87" fmla="*/ 190 h 1124"/>
              <a:gd name="T88" fmla="*/ 521 w 590"/>
              <a:gd name="T89" fmla="*/ 143 h 1124"/>
              <a:gd name="T90" fmla="*/ 517 w 590"/>
              <a:gd name="T91" fmla="*/ 134 h 1124"/>
              <a:gd name="T92" fmla="*/ 511 w 590"/>
              <a:gd name="T93" fmla="*/ 142 h 1124"/>
              <a:gd name="T94" fmla="*/ 511 w 590"/>
              <a:gd name="T95" fmla="*/ 238 h 1124"/>
              <a:gd name="T96" fmla="*/ 516 w 590"/>
              <a:gd name="T97" fmla="*/ 246 h 1124"/>
              <a:gd name="T98" fmla="*/ 521 w 590"/>
              <a:gd name="T99" fmla="*/ 238 h 1124"/>
              <a:gd name="T100" fmla="*/ 521 w 590"/>
              <a:gd name="T101" fmla="*/ 190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1124">
                <a:moveTo>
                  <a:pt x="69" y="1055"/>
                </a:moveTo>
                <a:cubicBezTo>
                  <a:pt x="45" y="1055"/>
                  <a:pt x="23" y="1055"/>
                  <a:pt x="0" y="1055"/>
                </a:cubicBezTo>
                <a:cubicBezTo>
                  <a:pt x="0" y="725"/>
                  <a:pt x="0" y="395"/>
                  <a:pt x="0" y="64"/>
                </a:cubicBezTo>
                <a:cubicBezTo>
                  <a:pt x="3" y="64"/>
                  <a:pt x="7" y="64"/>
                  <a:pt x="11" y="64"/>
                </a:cubicBezTo>
                <a:cubicBezTo>
                  <a:pt x="65" y="64"/>
                  <a:pt x="119" y="64"/>
                  <a:pt x="173" y="64"/>
                </a:cubicBezTo>
                <a:cubicBezTo>
                  <a:pt x="181" y="64"/>
                  <a:pt x="184" y="61"/>
                  <a:pt x="183" y="53"/>
                </a:cubicBezTo>
                <a:cubicBezTo>
                  <a:pt x="183" y="36"/>
                  <a:pt x="183" y="19"/>
                  <a:pt x="183" y="0"/>
                </a:cubicBezTo>
                <a:cubicBezTo>
                  <a:pt x="196" y="3"/>
                  <a:pt x="207" y="6"/>
                  <a:pt x="217" y="10"/>
                </a:cubicBezTo>
                <a:cubicBezTo>
                  <a:pt x="270" y="26"/>
                  <a:pt x="323" y="41"/>
                  <a:pt x="376" y="58"/>
                </a:cubicBezTo>
                <a:cubicBezTo>
                  <a:pt x="405" y="68"/>
                  <a:pt x="434" y="63"/>
                  <a:pt x="464" y="64"/>
                </a:cubicBezTo>
                <a:cubicBezTo>
                  <a:pt x="506" y="65"/>
                  <a:pt x="547" y="64"/>
                  <a:pt x="590" y="64"/>
                </a:cubicBezTo>
                <a:cubicBezTo>
                  <a:pt x="590" y="394"/>
                  <a:pt x="590" y="724"/>
                  <a:pt x="590" y="1055"/>
                </a:cubicBezTo>
                <a:cubicBezTo>
                  <a:pt x="568" y="1055"/>
                  <a:pt x="545" y="1055"/>
                  <a:pt x="522" y="1055"/>
                </a:cubicBezTo>
                <a:cubicBezTo>
                  <a:pt x="522" y="1051"/>
                  <a:pt x="522" y="1047"/>
                  <a:pt x="522" y="1044"/>
                </a:cubicBezTo>
                <a:cubicBezTo>
                  <a:pt x="521" y="1014"/>
                  <a:pt x="522" y="983"/>
                  <a:pt x="521" y="953"/>
                </a:cubicBezTo>
                <a:cubicBezTo>
                  <a:pt x="521" y="950"/>
                  <a:pt x="518" y="947"/>
                  <a:pt x="516" y="944"/>
                </a:cubicBezTo>
                <a:cubicBezTo>
                  <a:pt x="515" y="947"/>
                  <a:pt x="511" y="950"/>
                  <a:pt x="511" y="953"/>
                </a:cubicBezTo>
                <a:cubicBezTo>
                  <a:pt x="511" y="982"/>
                  <a:pt x="511" y="1012"/>
                  <a:pt x="511" y="1042"/>
                </a:cubicBezTo>
                <a:cubicBezTo>
                  <a:pt x="511" y="1046"/>
                  <a:pt x="511" y="1050"/>
                  <a:pt x="511" y="1055"/>
                </a:cubicBezTo>
                <a:cubicBezTo>
                  <a:pt x="401" y="1078"/>
                  <a:pt x="292" y="1101"/>
                  <a:pt x="182" y="1124"/>
                </a:cubicBezTo>
                <a:cubicBezTo>
                  <a:pt x="182" y="1119"/>
                  <a:pt x="182" y="1115"/>
                  <a:pt x="182" y="1111"/>
                </a:cubicBezTo>
                <a:cubicBezTo>
                  <a:pt x="182" y="838"/>
                  <a:pt x="183" y="564"/>
                  <a:pt x="183" y="291"/>
                </a:cubicBezTo>
                <a:cubicBezTo>
                  <a:pt x="183" y="243"/>
                  <a:pt x="183" y="195"/>
                  <a:pt x="183" y="147"/>
                </a:cubicBezTo>
                <a:cubicBezTo>
                  <a:pt x="183" y="137"/>
                  <a:pt x="180" y="134"/>
                  <a:pt x="171" y="134"/>
                </a:cubicBezTo>
                <a:cubicBezTo>
                  <a:pt x="141" y="135"/>
                  <a:pt x="111" y="135"/>
                  <a:pt x="82" y="134"/>
                </a:cubicBezTo>
                <a:cubicBezTo>
                  <a:pt x="71" y="134"/>
                  <a:pt x="69" y="137"/>
                  <a:pt x="69" y="147"/>
                </a:cubicBezTo>
                <a:cubicBezTo>
                  <a:pt x="69" y="445"/>
                  <a:pt x="69" y="743"/>
                  <a:pt x="69" y="1040"/>
                </a:cubicBezTo>
                <a:cubicBezTo>
                  <a:pt x="69" y="1045"/>
                  <a:pt x="69" y="1050"/>
                  <a:pt x="69" y="1055"/>
                </a:cubicBezTo>
                <a:close/>
                <a:moveTo>
                  <a:pt x="511" y="592"/>
                </a:moveTo>
                <a:cubicBezTo>
                  <a:pt x="511" y="676"/>
                  <a:pt x="511" y="760"/>
                  <a:pt x="511" y="843"/>
                </a:cubicBezTo>
                <a:cubicBezTo>
                  <a:pt x="511" y="848"/>
                  <a:pt x="508" y="857"/>
                  <a:pt x="516" y="857"/>
                </a:cubicBezTo>
                <a:cubicBezTo>
                  <a:pt x="525" y="858"/>
                  <a:pt x="521" y="849"/>
                  <a:pt x="521" y="844"/>
                </a:cubicBezTo>
                <a:cubicBezTo>
                  <a:pt x="522" y="677"/>
                  <a:pt x="522" y="509"/>
                  <a:pt x="521" y="342"/>
                </a:cubicBezTo>
                <a:cubicBezTo>
                  <a:pt x="521" y="337"/>
                  <a:pt x="525" y="330"/>
                  <a:pt x="516" y="329"/>
                </a:cubicBezTo>
                <a:cubicBezTo>
                  <a:pt x="515" y="329"/>
                  <a:pt x="511" y="338"/>
                  <a:pt x="511" y="342"/>
                </a:cubicBezTo>
                <a:cubicBezTo>
                  <a:pt x="511" y="426"/>
                  <a:pt x="511" y="509"/>
                  <a:pt x="511" y="592"/>
                </a:cubicBezTo>
                <a:close/>
                <a:moveTo>
                  <a:pt x="321" y="634"/>
                </a:moveTo>
                <a:cubicBezTo>
                  <a:pt x="319" y="633"/>
                  <a:pt x="318" y="632"/>
                  <a:pt x="317" y="632"/>
                </a:cubicBezTo>
                <a:cubicBezTo>
                  <a:pt x="291" y="630"/>
                  <a:pt x="265" y="628"/>
                  <a:pt x="240" y="627"/>
                </a:cubicBezTo>
                <a:cubicBezTo>
                  <a:pt x="231" y="627"/>
                  <a:pt x="224" y="634"/>
                  <a:pt x="225" y="641"/>
                </a:cubicBezTo>
                <a:cubicBezTo>
                  <a:pt x="225" y="650"/>
                  <a:pt x="233" y="655"/>
                  <a:pt x="242" y="653"/>
                </a:cubicBezTo>
                <a:cubicBezTo>
                  <a:pt x="255" y="650"/>
                  <a:pt x="268" y="647"/>
                  <a:pt x="281" y="644"/>
                </a:cubicBezTo>
                <a:cubicBezTo>
                  <a:pt x="294" y="641"/>
                  <a:pt x="307" y="638"/>
                  <a:pt x="321" y="634"/>
                </a:cubicBezTo>
                <a:close/>
                <a:moveTo>
                  <a:pt x="521" y="190"/>
                </a:moveTo>
                <a:cubicBezTo>
                  <a:pt x="521" y="174"/>
                  <a:pt x="522" y="159"/>
                  <a:pt x="521" y="143"/>
                </a:cubicBezTo>
                <a:cubicBezTo>
                  <a:pt x="521" y="140"/>
                  <a:pt x="518" y="137"/>
                  <a:pt x="517" y="134"/>
                </a:cubicBezTo>
                <a:cubicBezTo>
                  <a:pt x="515" y="137"/>
                  <a:pt x="511" y="140"/>
                  <a:pt x="511" y="142"/>
                </a:cubicBezTo>
                <a:cubicBezTo>
                  <a:pt x="511" y="174"/>
                  <a:pt x="511" y="206"/>
                  <a:pt x="511" y="238"/>
                </a:cubicBezTo>
                <a:cubicBezTo>
                  <a:pt x="511" y="240"/>
                  <a:pt x="514" y="243"/>
                  <a:pt x="516" y="246"/>
                </a:cubicBezTo>
                <a:cubicBezTo>
                  <a:pt x="518" y="243"/>
                  <a:pt x="521" y="240"/>
                  <a:pt x="521" y="238"/>
                </a:cubicBezTo>
                <a:cubicBezTo>
                  <a:pt x="522" y="222"/>
                  <a:pt x="521" y="206"/>
                  <a:pt x="521" y="190"/>
                </a:cubicBez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dirty="0"/>
          </a:p>
        </p:txBody>
      </p:sp>
      <p:sp>
        <p:nvSpPr>
          <p:cNvPr id="7" name="TextBox 6">
            <a:extLst>
              <a:ext uri="{FF2B5EF4-FFF2-40B4-BE49-F238E27FC236}">
                <a16:creationId xmlns:a16="http://schemas.microsoft.com/office/drawing/2014/main" id="{8BF5B8B1-8E6E-4652-8D8F-4710E3FE40AF}"/>
              </a:ext>
            </a:extLst>
          </p:cNvPr>
          <p:cNvSpPr txBox="1"/>
          <p:nvPr/>
        </p:nvSpPr>
        <p:spPr>
          <a:xfrm>
            <a:off x="293511" y="267017"/>
            <a:ext cx="9763077" cy="584775"/>
          </a:xfrm>
          <a:prstGeom prst="rect">
            <a:avLst/>
          </a:prstGeom>
          <a:noFill/>
        </p:spPr>
        <p:txBody>
          <a:bodyPr wrap="square" rtlCol="0">
            <a:spAutoFit/>
          </a:bodyPr>
          <a:lstStyle/>
          <a:p>
            <a:pPr lvl="0">
              <a:defRPr/>
            </a:pPr>
            <a:r>
              <a:rPr lang="hy-AM" sz="3200" b="1" kern="100" dirty="0">
                <a:solidFill>
                  <a:schemeClr val="tx2">
                    <a:lumMod val="65000"/>
                    <a:lumOff val="35000"/>
                  </a:schemeClr>
                </a:solidFill>
                <a:ea typeface="GHEA Grapalat" panose="02000506050000020003" pitchFamily="50" charset="0"/>
                <a:cs typeface="GHEA Grapalat" panose="02000506050000020003" pitchFamily="50" charset="0"/>
              </a:rPr>
              <a:t>Դասընթացի վերջնարդյունքը</a:t>
            </a:r>
            <a:endParaRPr lang="en-GB" sz="3200" b="1" dirty="0">
              <a:solidFill>
                <a:schemeClr val="tx2">
                  <a:lumMod val="65000"/>
                  <a:lumOff val="35000"/>
                </a:schemeClr>
              </a:solidFill>
              <a:ea typeface="Noto Sans" panose="020B0502040504020204" pitchFamily="34"/>
              <a:cs typeface="Noto Sans" panose="020B0502040504020204" pitchFamily="34"/>
            </a:endParaRPr>
          </a:p>
        </p:txBody>
      </p:sp>
      <p:sp>
        <p:nvSpPr>
          <p:cNvPr id="12" name="TextBox 11">
            <a:extLst>
              <a:ext uri="{FF2B5EF4-FFF2-40B4-BE49-F238E27FC236}">
                <a16:creationId xmlns:a16="http://schemas.microsoft.com/office/drawing/2014/main" id="{E39B02EC-7687-4B02-8616-D48029C7ED99}"/>
              </a:ext>
            </a:extLst>
          </p:cNvPr>
          <p:cNvSpPr txBox="1"/>
          <p:nvPr/>
        </p:nvSpPr>
        <p:spPr>
          <a:xfrm>
            <a:off x="1471733" y="1897449"/>
            <a:ext cx="6728582" cy="3887859"/>
          </a:xfrm>
          <a:prstGeom prst="rect">
            <a:avLst/>
          </a:prstGeom>
          <a:noFill/>
        </p:spPr>
        <p:txBody>
          <a:bodyPr wrap="square">
            <a:spAutoFit/>
          </a:bodyPr>
          <a:lstStyle/>
          <a:p>
            <a:pPr lvl="0" algn="just">
              <a:lnSpc>
                <a:spcPct val="115000"/>
              </a:lnSpc>
              <a:buSzPts val="1000"/>
            </a:pPr>
            <a:r>
              <a:rPr lang="hy-AM" sz="1800" i="1" dirty="0">
                <a:solidFill>
                  <a:srgbClr val="231F20"/>
                </a:solidFill>
                <a:effectLst/>
                <a:ea typeface="Merriweather" panose="00000500000000000000" pitchFamily="2" charset="-52"/>
                <a:cs typeface="Merriweather" panose="00000500000000000000" pitchFamily="2" charset="-52"/>
              </a:rPr>
              <a:t>հիմնավորել</a:t>
            </a:r>
            <a:r>
              <a:rPr lang="hy-AM" sz="1800" dirty="0">
                <a:solidFill>
                  <a:srgbClr val="231F20"/>
                </a:solidFill>
                <a:effectLst/>
                <a:ea typeface="Merriweather" panose="00000500000000000000" pitchFamily="2" charset="-52"/>
                <a:cs typeface="Merriweather" panose="00000500000000000000" pitchFamily="2" charset="-52"/>
              </a:rPr>
              <a:t> ո</a:t>
            </a:r>
            <a:r>
              <a:rPr lang="hy-AM" sz="1800" dirty="0">
                <a:effectLst/>
                <a:ea typeface="GHEA Grapalat" panose="02000506050000020003" pitchFamily="50" charset="0"/>
                <a:cs typeface="GHEA Grapalat" panose="02000506050000020003" pitchFamily="50" charset="0"/>
              </a:rPr>
              <a:t>ւսումնական միջավայրում երեխաների հոգեկան առողջությանն ու բարեկեցությանը միտված աշխատանքների կարևորությունը,</a:t>
            </a:r>
            <a:endParaRPr lang="en-US" sz="1800" dirty="0">
              <a:effectLst/>
              <a:ea typeface="Noto Sans Symbols"/>
              <a:cs typeface="Noto Sans Symbols"/>
            </a:endParaRPr>
          </a:p>
          <a:p>
            <a:pPr lvl="0" algn="just">
              <a:lnSpc>
                <a:spcPct val="115000"/>
              </a:lnSpc>
              <a:buSzPts val="1000"/>
            </a:pPr>
            <a:endParaRPr lang="hy-AM" sz="1800" dirty="0">
              <a:solidFill>
                <a:srgbClr val="231F20"/>
              </a:solidFill>
              <a:effectLst/>
              <a:ea typeface="Tahoma" panose="020B0604030504040204" pitchFamily="34" charset="0"/>
              <a:cs typeface="Tahoma" panose="020B0604030504040204" pitchFamily="34" charset="0"/>
            </a:endParaRPr>
          </a:p>
          <a:p>
            <a:pPr lvl="0" algn="just">
              <a:lnSpc>
                <a:spcPct val="115000"/>
              </a:lnSpc>
              <a:buSzPts val="1000"/>
            </a:pPr>
            <a:r>
              <a:rPr lang="hy-AM" sz="1800" i="1" dirty="0">
                <a:solidFill>
                  <a:srgbClr val="231F20"/>
                </a:solidFill>
                <a:effectLst/>
                <a:ea typeface="Tahoma" panose="020B0604030504040204" pitchFamily="34" charset="0"/>
                <a:cs typeface="Tahoma" panose="020B0604030504040204" pitchFamily="34" charset="0"/>
              </a:rPr>
              <a:t>ներկայացնել</a:t>
            </a:r>
            <a:r>
              <a:rPr lang="hy-AM" sz="1800" dirty="0">
                <a:solidFill>
                  <a:srgbClr val="231F20"/>
                </a:solidFill>
                <a:effectLst/>
                <a:ea typeface="Tahoma" panose="020B0604030504040204" pitchFamily="34" charset="0"/>
                <a:cs typeface="Tahoma" panose="020B0604030504040204" pitchFamily="34" charset="0"/>
              </a:rPr>
              <a:t> </a:t>
            </a:r>
            <a:r>
              <a:rPr lang="hy-AM" sz="1800" dirty="0">
                <a:effectLst/>
                <a:ea typeface="GHEA Grapalat" panose="02000506050000020003" pitchFamily="50" charset="0"/>
                <a:cs typeface="GHEA Grapalat" panose="02000506050000020003" pitchFamily="50" charset="0"/>
              </a:rPr>
              <a:t>հոգեսոցիալական տոկունության բարձրացմանը միտված մոդուլային ուսումնական ծրագրի արժեքն ու արդիականությունը,</a:t>
            </a:r>
            <a:endParaRPr lang="en-US" sz="1800" dirty="0">
              <a:effectLst/>
              <a:ea typeface="Noto Sans Symbols"/>
              <a:cs typeface="Noto Sans Symbols"/>
            </a:endParaRPr>
          </a:p>
          <a:p>
            <a:pPr lvl="0" algn="just">
              <a:lnSpc>
                <a:spcPct val="115000"/>
              </a:lnSpc>
              <a:buSzPts val="1000"/>
            </a:pPr>
            <a:endParaRPr lang="hy-AM" sz="1800" dirty="0">
              <a:solidFill>
                <a:srgbClr val="231F20"/>
              </a:solidFill>
              <a:effectLst/>
              <a:ea typeface="Tahoma" panose="020B0604030504040204" pitchFamily="34" charset="0"/>
              <a:cs typeface="Tahoma" panose="020B0604030504040204" pitchFamily="34" charset="0"/>
            </a:endParaRPr>
          </a:p>
          <a:p>
            <a:pPr lvl="0" algn="just">
              <a:lnSpc>
                <a:spcPct val="115000"/>
              </a:lnSpc>
              <a:buSzPts val="1000"/>
            </a:pPr>
            <a:r>
              <a:rPr lang="hy-AM" sz="1800" i="1" dirty="0">
                <a:solidFill>
                  <a:srgbClr val="231F20"/>
                </a:solidFill>
                <a:effectLst/>
                <a:ea typeface="Tahoma" panose="020B0604030504040204" pitchFamily="34" charset="0"/>
                <a:cs typeface="Tahoma" panose="020B0604030504040204" pitchFamily="34" charset="0"/>
              </a:rPr>
              <a:t>կիրառել </a:t>
            </a:r>
            <a:r>
              <a:rPr lang="hy-AM" sz="1800" dirty="0">
                <a:solidFill>
                  <a:srgbClr val="231F20"/>
                </a:solidFill>
                <a:effectLst/>
                <a:ea typeface="Tahoma" panose="020B0604030504040204" pitchFamily="34" charset="0"/>
                <a:cs typeface="Tahoma" panose="020B0604030504040204" pitchFamily="34" charset="0"/>
              </a:rPr>
              <a:t>ներկայացված </a:t>
            </a:r>
            <a:r>
              <a:rPr lang="hy-AM" sz="1800" dirty="0">
                <a:effectLst/>
                <a:ea typeface="GHEA Grapalat" panose="02000506050000020003" pitchFamily="50" charset="0"/>
                <a:cs typeface="GHEA Grapalat" panose="02000506050000020003" pitchFamily="50" charset="0"/>
              </a:rPr>
              <a:t>մոդուլային ուսումնական ծրագիրը գործնականում՝ բարձրացնելով սովորողների ինքնուրույն կյանքի պատրաստվածության, հոգեսոցիալական բարեկեցության և տոկունության մակարդակը։</a:t>
            </a:r>
            <a:endParaRPr lang="en-US" sz="1800" dirty="0">
              <a:effectLst/>
              <a:ea typeface="Noto Sans Symbols"/>
              <a:cs typeface="Noto Sans Symbols"/>
            </a:endParaRPr>
          </a:p>
        </p:txBody>
      </p:sp>
      <p:sp>
        <p:nvSpPr>
          <p:cNvPr id="14" name="TextBox 13">
            <a:extLst>
              <a:ext uri="{FF2B5EF4-FFF2-40B4-BE49-F238E27FC236}">
                <a16:creationId xmlns:a16="http://schemas.microsoft.com/office/drawing/2014/main" id="{65C1CF38-34C3-4A59-9EFF-11152C1ECBE4}"/>
              </a:ext>
            </a:extLst>
          </p:cNvPr>
          <p:cNvSpPr txBox="1"/>
          <p:nvPr/>
        </p:nvSpPr>
        <p:spPr>
          <a:xfrm>
            <a:off x="701233" y="957450"/>
            <a:ext cx="7334057" cy="770147"/>
          </a:xfrm>
          <a:prstGeom prst="rect">
            <a:avLst/>
          </a:prstGeom>
          <a:noFill/>
        </p:spPr>
        <p:txBody>
          <a:bodyPr wrap="square">
            <a:spAutoFit/>
          </a:bodyPr>
          <a:lstStyle/>
          <a:p>
            <a:pPr algn="just">
              <a:lnSpc>
                <a:spcPct val="115000"/>
              </a:lnSpc>
              <a:spcAft>
                <a:spcPts val="600"/>
              </a:spcAft>
            </a:pPr>
            <a:r>
              <a:rPr lang="hy-AM" sz="2000" i="1" dirty="0">
                <a:solidFill>
                  <a:srgbClr val="000000"/>
                </a:solidFill>
                <a:effectLst/>
                <a:ea typeface="Tahoma" panose="020B0604030504040204" pitchFamily="34" charset="0"/>
                <a:cs typeface="Tahoma" panose="020B0604030504040204" pitchFamily="34" charset="0"/>
              </a:rPr>
              <a:t>Սույն թեմայի դասավանդման ավարտին դասընթացի մասնակիցը կկարողանա.</a:t>
            </a:r>
          </a:p>
        </p:txBody>
      </p:sp>
    </p:spTree>
    <p:extLst>
      <p:ext uri="{BB962C8B-B14F-4D97-AF65-F5344CB8AC3E}">
        <p14:creationId xmlns:p14="http://schemas.microsoft.com/office/powerpoint/2010/main" val="352404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1000"/>
                                        <p:tgtEl>
                                          <p:spTgt spid="12">
                                            <p:txEl>
                                              <p:pRg st="2" end="2"/>
                                            </p:txEl>
                                          </p:spTgt>
                                        </p:tgtEl>
                                      </p:cBhvr>
                                    </p:animEffect>
                                    <p:anim calcmode="lin" valueType="num">
                                      <p:cBhvr>
                                        <p:cTn id="1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4" end="4"/>
                                            </p:txEl>
                                          </p:spTgt>
                                        </p:tgtEl>
                                        <p:attrNameLst>
                                          <p:attrName>style.visibility</p:attrName>
                                        </p:attrNameLst>
                                      </p:cBhvr>
                                      <p:to>
                                        <p:strVal val="visible"/>
                                      </p:to>
                                    </p:set>
                                    <p:animEffect transition="in" filter="wipe(down)">
                                      <p:cBhvr>
                                        <p:cTn id="2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5794CBB-ED19-40D7-94E3-3B57AB84C1E9}"/>
              </a:ext>
            </a:extLst>
          </p:cNvPr>
          <p:cNvGraphicFramePr/>
          <p:nvPr>
            <p:extLst>
              <p:ext uri="{D42A27DB-BD31-4B8C-83A1-F6EECF244321}">
                <p14:modId xmlns:p14="http://schemas.microsoft.com/office/powerpoint/2010/main" val="4115695064"/>
              </p:ext>
            </p:extLst>
          </p:nvPr>
        </p:nvGraphicFramePr>
        <p:xfrm>
          <a:off x="731012" y="1043607"/>
          <a:ext cx="10977511" cy="4543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BAAD956-3637-392B-3129-37EC3E384923}"/>
              </a:ext>
            </a:extLst>
          </p:cNvPr>
          <p:cNvSpPr txBox="1"/>
          <p:nvPr/>
        </p:nvSpPr>
        <p:spPr>
          <a:xfrm>
            <a:off x="1567971" y="45417"/>
            <a:ext cx="9615043" cy="7078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hy-AM" sz="2000" b="1" kern="100" dirty="0">
                <a:solidFill>
                  <a:srgbClr val="000000">
                    <a:lumMod val="65000"/>
                    <a:lumOff val="35000"/>
                  </a:srgbClr>
                </a:solidFill>
                <a:latin typeface="Arial"/>
                <a:ea typeface="Noto Sans" panose="020B0502040504020204" pitchFamily="34"/>
                <a:cs typeface="Noto Sans" panose="020B0502040504020204" pitchFamily="34"/>
              </a:rPr>
              <a:t>Տեղեկատվություն </a:t>
            </a:r>
          </a:p>
          <a:p>
            <a:pPr marL="0" marR="0" lvl="0" indent="0" algn="ctr" defTabSz="914400" rtl="0" eaLnBrk="1" fontAlgn="auto" latinLnBrk="0" hangingPunct="1">
              <a:spcBef>
                <a:spcPts val="0"/>
              </a:spcBef>
              <a:spcAft>
                <a:spcPts val="0"/>
              </a:spcAft>
              <a:buClrTx/>
              <a:buSzTx/>
              <a:buFontTx/>
              <a:buNone/>
              <a:tabLst/>
              <a:defRPr/>
            </a:pPr>
            <a:r>
              <a:rPr lang="hy-AM" sz="2000" b="1" kern="100" dirty="0">
                <a:solidFill>
                  <a:srgbClr val="000000">
                    <a:lumMod val="65000"/>
                    <a:lumOff val="35000"/>
                  </a:srgbClr>
                </a:solidFill>
                <a:latin typeface="Arial"/>
                <a:ea typeface="Noto Sans" panose="020B0502040504020204" pitchFamily="34"/>
                <a:cs typeface="Noto Sans" panose="020B0502040504020204" pitchFamily="34"/>
              </a:rPr>
              <a:t>դասընթացից հետո իրականացվող գործողությունների վերաբերյալ</a:t>
            </a:r>
            <a:endParaRPr kumimoji="0" lang="en-GB" sz="2000" b="1" i="0" u="none" strike="noStrike" kern="1200" cap="none" spc="0" normalizeH="0" baseline="0" noProof="0" dirty="0">
              <a:ln>
                <a:noFill/>
              </a:ln>
              <a:solidFill>
                <a:srgbClr val="000000">
                  <a:lumMod val="65000"/>
                  <a:lumOff val="35000"/>
                </a:srgbClr>
              </a:solidFill>
              <a:effectLst/>
              <a:uLnTx/>
              <a:uFillTx/>
              <a:latin typeface="Arial"/>
              <a:ea typeface="Noto Sans" panose="020B0502040504020204" pitchFamily="34"/>
              <a:cs typeface="Noto Sans" panose="020B0502040504020204" pitchFamily="34"/>
            </a:endParaRPr>
          </a:p>
        </p:txBody>
      </p:sp>
      <p:sp>
        <p:nvSpPr>
          <p:cNvPr id="5" name="TextBox 4">
            <a:extLst>
              <a:ext uri="{FF2B5EF4-FFF2-40B4-BE49-F238E27FC236}">
                <a16:creationId xmlns:a16="http://schemas.microsoft.com/office/drawing/2014/main" id="{7841B499-EFA6-6C73-346D-DB25EF1837F6}"/>
              </a:ext>
            </a:extLst>
          </p:cNvPr>
          <p:cNvSpPr txBox="1"/>
          <p:nvPr/>
        </p:nvSpPr>
        <p:spPr>
          <a:xfrm>
            <a:off x="769947" y="5624828"/>
            <a:ext cx="10938576" cy="70237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Pts val="1000"/>
              <a:buFontTx/>
              <a:buNone/>
              <a:tabLst/>
              <a:defRPr/>
            </a:pPr>
            <a:r>
              <a:rPr kumimoji="0" lang="hy-AM" sz="1800" b="1" i="0" u="none" strike="noStrike" kern="1200" cap="none" spc="0" normalizeH="0" baseline="0" noProof="0">
                <a:ln>
                  <a:noFill/>
                </a:ln>
                <a:solidFill>
                  <a:srgbClr val="FF0000"/>
                </a:solidFill>
                <a:effectLst/>
                <a:uLnTx/>
                <a:uFillTx/>
                <a:latin typeface="Arial"/>
                <a:ea typeface="Tahoma" panose="020B0604030504040204" pitchFamily="34" charset="0"/>
                <a:cs typeface="Tahoma" panose="020B0604030504040204" pitchFamily="34" charset="0"/>
              </a:rPr>
              <a:t>Ծրագրի իրականացման ողջ ընթացքում մենթորական աջակցություն ՀՄԿ-ի կողմից ինչպես վերապատրաստված հոգեբաններին, այնպես էլ ծրագիրն իրականացնող ուսուցիչներին։</a:t>
            </a:r>
            <a:endParaRPr kumimoji="0" lang="en-US" sz="1800" b="1" i="0" u="none" strike="noStrike" kern="1200" cap="none" spc="0" normalizeH="0" baseline="0" noProof="0" dirty="0">
              <a:ln>
                <a:noFill/>
              </a:ln>
              <a:solidFill>
                <a:srgbClr val="FF0000"/>
              </a:solidFill>
              <a:effectLst/>
              <a:uLnTx/>
              <a:uFillTx/>
              <a:latin typeface="Arial"/>
              <a:ea typeface="Noto Sans Symbols"/>
              <a:cs typeface="Noto Sans Symbols"/>
            </a:endParaRPr>
          </a:p>
        </p:txBody>
      </p:sp>
    </p:spTree>
    <p:extLst>
      <p:ext uri="{BB962C8B-B14F-4D97-AF65-F5344CB8AC3E}">
        <p14:creationId xmlns:p14="http://schemas.microsoft.com/office/powerpoint/2010/main" val="279664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45D9DA-0E61-43CF-A639-12D97274AE1C}"/>
              </a:ext>
            </a:extLst>
          </p:cNvPr>
          <p:cNvGrpSpPr/>
          <p:nvPr/>
        </p:nvGrpSpPr>
        <p:grpSpPr>
          <a:xfrm>
            <a:off x="1201348" y="123998"/>
            <a:ext cx="9926659" cy="6631482"/>
            <a:chOff x="4549775" y="1466850"/>
            <a:chExt cx="3092450" cy="3922713"/>
          </a:xfrm>
        </p:grpSpPr>
        <p:sp>
          <p:nvSpPr>
            <p:cNvPr id="3" name="Freeform 5">
              <a:extLst>
                <a:ext uri="{FF2B5EF4-FFF2-40B4-BE49-F238E27FC236}">
                  <a16:creationId xmlns:a16="http://schemas.microsoft.com/office/drawing/2014/main" id="{24E24127-F87A-4A42-93C2-6791EA32AADC}"/>
                </a:ext>
              </a:extLst>
            </p:cNvPr>
            <p:cNvSpPr>
              <a:spLocks/>
            </p:cNvSpPr>
            <p:nvPr/>
          </p:nvSpPr>
          <p:spPr bwMode="auto">
            <a:xfrm>
              <a:off x="4549775" y="1466850"/>
              <a:ext cx="3092450" cy="3922713"/>
            </a:xfrm>
            <a:custGeom>
              <a:avLst/>
              <a:gdLst>
                <a:gd name="T0" fmla="*/ 1387 w 4410"/>
                <a:gd name="T1" fmla="*/ 2798 h 2798"/>
                <a:gd name="T2" fmla="*/ 2876 w 4410"/>
                <a:gd name="T3" fmla="*/ 2392 h 2798"/>
                <a:gd name="T4" fmla="*/ 3712 w 4410"/>
                <a:gd name="T5" fmla="*/ 1825 h 2798"/>
                <a:gd name="T6" fmla="*/ 2634 w 4410"/>
                <a:gd name="T7" fmla="*/ 1144 h 2798"/>
                <a:gd name="T8" fmla="*/ 3364 w 4410"/>
                <a:gd name="T9" fmla="*/ 921 h 2798"/>
                <a:gd name="T10" fmla="*/ 4107 w 4410"/>
                <a:gd name="T11" fmla="*/ 631 h 2798"/>
                <a:gd name="T12" fmla="*/ 3500 w 4410"/>
                <a:gd name="T13" fmla="*/ 372 h 2798"/>
                <a:gd name="T14" fmla="*/ 3802 w 4410"/>
                <a:gd name="T15" fmla="*/ 184 h 2798"/>
                <a:gd name="T16" fmla="*/ 4410 w 4410"/>
                <a:gd name="T17" fmla="*/ 0 h 2798"/>
                <a:gd name="T18" fmla="*/ 4066 w 4410"/>
                <a:gd name="T19" fmla="*/ 0 h 2798"/>
                <a:gd name="T20" fmla="*/ 2835 w 4410"/>
                <a:gd name="T21" fmla="*/ 306 h 2798"/>
                <a:gd name="T22" fmla="*/ 3594 w 4410"/>
                <a:gd name="T23" fmla="*/ 621 h 2798"/>
                <a:gd name="T24" fmla="*/ 1949 w 4410"/>
                <a:gd name="T25" fmla="*/ 1104 h 2798"/>
                <a:gd name="T26" fmla="*/ 1939 w 4410"/>
                <a:gd name="T27" fmla="*/ 1191 h 2798"/>
                <a:gd name="T28" fmla="*/ 2829 w 4410"/>
                <a:gd name="T29" fmla="*/ 1822 h 2798"/>
                <a:gd name="T30" fmla="*/ 1136 w 4410"/>
                <a:gd name="T31" fmla="*/ 2243 h 2798"/>
                <a:gd name="T32" fmla="*/ 0 w 4410"/>
                <a:gd name="T33" fmla="*/ 2685 h 2798"/>
                <a:gd name="T34" fmla="*/ 0 w 4410"/>
                <a:gd name="T35" fmla="*/ 2798 h 2798"/>
                <a:gd name="T36" fmla="*/ 1387 w 4410"/>
                <a:gd name="T37" fmla="*/ 2798 h 2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10" h="2798">
                  <a:moveTo>
                    <a:pt x="1387" y="2798"/>
                  </a:moveTo>
                  <a:cubicBezTo>
                    <a:pt x="1590" y="2615"/>
                    <a:pt x="2359" y="2534"/>
                    <a:pt x="2876" y="2392"/>
                  </a:cubicBezTo>
                  <a:cubicBezTo>
                    <a:pt x="3505" y="2220"/>
                    <a:pt x="3693" y="2022"/>
                    <a:pt x="3712" y="1825"/>
                  </a:cubicBezTo>
                  <a:cubicBezTo>
                    <a:pt x="3765" y="1299"/>
                    <a:pt x="2623" y="1305"/>
                    <a:pt x="2634" y="1144"/>
                  </a:cubicBezTo>
                  <a:cubicBezTo>
                    <a:pt x="2644" y="1007"/>
                    <a:pt x="3129" y="948"/>
                    <a:pt x="3364" y="921"/>
                  </a:cubicBezTo>
                  <a:cubicBezTo>
                    <a:pt x="3739" y="879"/>
                    <a:pt x="4086" y="784"/>
                    <a:pt x="4107" y="631"/>
                  </a:cubicBezTo>
                  <a:cubicBezTo>
                    <a:pt x="4143" y="377"/>
                    <a:pt x="3608" y="403"/>
                    <a:pt x="3500" y="372"/>
                  </a:cubicBezTo>
                  <a:cubicBezTo>
                    <a:pt x="3181" y="282"/>
                    <a:pt x="3396" y="234"/>
                    <a:pt x="3802" y="184"/>
                  </a:cubicBezTo>
                  <a:cubicBezTo>
                    <a:pt x="4172" y="138"/>
                    <a:pt x="4365" y="106"/>
                    <a:pt x="4410" y="0"/>
                  </a:cubicBezTo>
                  <a:cubicBezTo>
                    <a:pt x="4066" y="0"/>
                    <a:pt x="4066" y="0"/>
                    <a:pt x="4066" y="0"/>
                  </a:cubicBezTo>
                  <a:cubicBezTo>
                    <a:pt x="3945" y="129"/>
                    <a:pt x="2829" y="68"/>
                    <a:pt x="2835" y="306"/>
                  </a:cubicBezTo>
                  <a:cubicBezTo>
                    <a:pt x="2839" y="481"/>
                    <a:pt x="3599" y="506"/>
                    <a:pt x="3594" y="621"/>
                  </a:cubicBezTo>
                  <a:cubicBezTo>
                    <a:pt x="3587" y="771"/>
                    <a:pt x="2144" y="733"/>
                    <a:pt x="1949" y="1104"/>
                  </a:cubicBezTo>
                  <a:cubicBezTo>
                    <a:pt x="1934" y="1133"/>
                    <a:pt x="1938" y="1156"/>
                    <a:pt x="1939" y="1191"/>
                  </a:cubicBezTo>
                  <a:cubicBezTo>
                    <a:pt x="1952" y="1468"/>
                    <a:pt x="2882" y="1583"/>
                    <a:pt x="2829" y="1822"/>
                  </a:cubicBezTo>
                  <a:cubicBezTo>
                    <a:pt x="2783" y="2029"/>
                    <a:pt x="2384" y="1941"/>
                    <a:pt x="1136" y="2243"/>
                  </a:cubicBezTo>
                  <a:cubicBezTo>
                    <a:pt x="939" y="2291"/>
                    <a:pt x="246" y="2452"/>
                    <a:pt x="0" y="2685"/>
                  </a:cubicBezTo>
                  <a:cubicBezTo>
                    <a:pt x="0" y="2798"/>
                    <a:pt x="0" y="2798"/>
                    <a:pt x="0" y="2798"/>
                  </a:cubicBezTo>
                  <a:lnTo>
                    <a:pt x="1387" y="2798"/>
                  </a:lnTo>
                  <a:close/>
                </a:path>
              </a:pathLst>
            </a:cu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Freeform 6">
              <a:extLst>
                <a:ext uri="{FF2B5EF4-FFF2-40B4-BE49-F238E27FC236}">
                  <a16:creationId xmlns:a16="http://schemas.microsoft.com/office/drawing/2014/main" id="{F182AC91-69DC-4F58-ACA8-4DA4D1CE70D5}"/>
                </a:ext>
              </a:extLst>
            </p:cNvPr>
            <p:cNvSpPr>
              <a:spLocks/>
            </p:cNvSpPr>
            <p:nvPr/>
          </p:nvSpPr>
          <p:spPr bwMode="auto">
            <a:xfrm>
              <a:off x="4549775" y="1466850"/>
              <a:ext cx="3081338" cy="3763963"/>
            </a:xfrm>
            <a:custGeom>
              <a:avLst/>
              <a:gdLst>
                <a:gd name="T0" fmla="*/ 1387 w 4395"/>
                <a:gd name="T1" fmla="*/ 2685 h 2685"/>
                <a:gd name="T2" fmla="*/ 2876 w 4395"/>
                <a:gd name="T3" fmla="*/ 2292 h 2685"/>
                <a:gd name="T4" fmla="*/ 3712 w 4395"/>
                <a:gd name="T5" fmla="*/ 1742 h 2685"/>
                <a:gd name="T6" fmla="*/ 2634 w 4395"/>
                <a:gd name="T7" fmla="*/ 1082 h 2685"/>
                <a:gd name="T8" fmla="*/ 3364 w 4395"/>
                <a:gd name="T9" fmla="*/ 866 h 2685"/>
                <a:gd name="T10" fmla="*/ 4107 w 4395"/>
                <a:gd name="T11" fmla="*/ 585 h 2685"/>
                <a:gd name="T12" fmla="*/ 3500 w 4395"/>
                <a:gd name="T13" fmla="*/ 334 h 2685"/>
                <a:gd name="T14" fmla="*/ 3802 w 4395"/>
                <a:gd name="T15" fmla="*/ 152 h 2685"/>
                <a:gd name="T16" fmla="*/ 4395 w 4395"/>
                <a:gd name="T17" fmla="*/ 0 h 2685"/>
                <a:gd name="T18" fmla="*/ 4033 w 4395"/>
                <a:gd name="T19" fmla="*/ 0 h 2685"/>
                <a:gd name="T20" fmla="*/ 2840 w 4395"/>
                <a:gd name="T21" fmla="*/ 270 h 2685"/>
                <a:gd name="T22" fmla="*/ 3594 w 4395"/>
                <a:gd name="T23" fmla="*/ 575 h 2685"/>
                <a:gd name="T24" fmla="*/ 1940 w 4395"/>
                <a:gd name="T25" fmla="*/ 1122 h 2685"/>
                <a:gd name="T26" fmla="*/ 2829 w 4395"/>
                <a:gd name="T27" fmla="*/ 1739 h 2685"/>
                <a:gd name="T28" fmla="*/ 1136 w 4395"/>
                <a:gd name="T29" fmla="*/ 2147 h 2685"/>
                <a:gd name="T30" fmla="*/ 0 w 4395"/>
                <a:gd name="T31" fmla="*/ 2685 h 2685"/>
                <a:gd name="T32" fmla="*/ 1387 w 4395"/>
                <a:gd name="T33" fmla="*/ 2685 h 2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95" h="2685">
                  <a:moveTo>
                    <a:pt x="1387" y="2685"/>
                  </a:moveTo>
                  <a:cubicBezTo>
                    <a:pt x="1590" y="2508"/>
                    <a:pt x="2359" y="2429"/>
                    <a:pt x="2876" y="2292"/>
                  </a:cubicBezTo>
                  <a:cubicBezTo>
                    <a:pt x="3505" y="2125"/>
                    <a:pt x="3714" y="1934"/>
                    <a:pt x="3712" y="1742"/>
                  </a:cubicBezTo>
                  <a:cubicBezTo>
                    <a:pt x="3708" y="1359"/>
                    <a:pt x="2623" y="1238"/>
                    <a:pt x="2634" y="1082"/>
                  </a:cubicBezTo>
                  <a:cubicBezTo>
                    <a:pt x="2644" y="949"/>
                    <a:pt x="3129" y="892"/>
                    <a:pt x="3364" y="866"/>
                  </a:cubicBezTo>
                  <a:cubicBezTo>
                    <a:pt x="3739" y="825"/>
                    <a:pt x="4110" y="735"/>
                    <a:pt x="4107" y="585"/>
                  </a:cubicBezTo>
                  <a:cubicBezTo>
                    <a:pt x="4104" y="397"/>
                    <a:pt x="3608" y="364"/>
                    <a:pt x="3500" y="334"/>
                  </a:cubicBezTo>
                  <a:cubicBezTo>
                    <a:pt x="3181" y="247"/>
                    <a:pt x="3396" y="202"/>
                    <a:pt x="3802" y="152"/>
                  </a:cubicBezTo>
                  <a:cubicBezTo>
                    <a:pt x="4266" y="94"/>
                    <a:pt x="4362" y="62"/>
                    <a:pt x="4395" y="0"/>
                  </a:cubicBezTo>
                  <a:cubicBezTo>
                    <a:pt x="4033" y="0"/>
                    <a:pt x="4033" y="0"/>
                    <a:pt x="4033" y="0"/>
                  </a:cubicBezTo>
                  <a:cubicBezTo>
                    <a:pt x="3907" y="77"/>
                    <a:pt x="2921" y="89"/>
                    <a:pt x="2840" y="270"/>
                  </a:cubicBezTo>
                  <a:cubicBezTo>
                    <a:pt x="2773" y="419"/>
                    <a:pt x="3599" y="464"/>
                    <a:pt x="3594" y="575"/>
                  </a:cubicBezTo>
                  <a:cubicBezTo>
                    <a:pt x="3585" y="751"/>
                    <a:pt x="2014" y="702"/>
                    <a:pt x="1940" y="1122"/>
                  </a:cubicBezTo>
                  <a:cubicBezTo>
                    <a:pt x="1893" y="1387"/>
                    <a:pt x="2882" y="1508"/>
                    <a:pt x="2829" y="1739"/>
                  </a:cubicBezTo>
                  <a:cubicBezTo>
                    <a:pt x="2783" y="1940"/>
                    <a:pt x="2384" y="1854"/>
                    <a:pt x="1136" y="2147"/>
                  </a:cubicBezTo>
                  <a:cubicBezTo>
                    <a:pt x="907" y="2200"/>
                    <a:pt x="169" y="2442"/>
                    <a:pt x="0" y="2685"/>
                  </a:cubicBezTo>
                  <a:lnTo>
                    <a:pt x="1387" y="2685"/>
                  </a:lnTo>
                  <a:close/>
                </a:path>
              </a:pathLst>
            </a:custGeom>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grpSp>
        <p:nvGrpSpPr>
          <p:cNvPr id="5" name="Group 4">
            <a:extLst>
              <a:ext uri="{FF2B5EF4-FFF2-40B4-BE49-F238E27FC236}">
                <a16:creationId xmlns:a16="http://schemas.microsoft.com/office/drawing/2014/main" id="{968728CF-81B0-4C7E-A0AF-25124865BD63}"/>
              </a:ext>
            </a:extLst>
          </p:cNvPr>
          <p:cNvGrpSpPr/>
          <p:nvPr/>
        </p:nvGrpSpPr>
        <p:grpSpPr>
          <a:xfrm>
            <a:off x="803753" y="214009"/>
            <a:ext cx="10839450" cy="6568573"/>
            <a:chOff x="2943225" y="38100"/>
            <a:chExt cx="6305550" cy="6818313"/>
          </a:xfrm>
          <a:solidFill>
            <a:schemeClr val="bg1"/>
          </a:solidFill>
        </p:grpSpPr>
        <p:sp>
          <p:nvSpPr>
            <p:cNvPr id="6" name="Freeform 86">
              <a:extLst>
                <a:ext uri="{FF2B5EF4-FFF2-40B4-BE49-F238E27FC236}">
                  <a16:creationId xmlns:a16="http://schemas.microsoft.com/office/drawing/2014/main" id="{F1D7B09E-D5B7-4001-A7F6-3FD03C834C10}"/>
                </a:ext>
              </a:extLst>
            </p:cNvPr>
            <p:cNvSpPr>
              <a:spLocks/>
            </p:cNvSpPr>
            <p:nvPr/>
          </p:nvSpPr>
          <p:spPr bwMode="auto">
            <a:xfrm>
              <a:off x="2943225" y="6856413"/>
              <a:ext cx="6305550" cy="0"/>
            </a:xfrm>
            <a:custGeom>
              <a:avLst/>
              <a:gdLst>
                <a:gd name="T0" fmla="*/ 0 w 15350"/>
                <a:gd name="T1" fmla="*/ 15350 w 15350"/>
              </a:gdLst>
              <a:ahLst/>
              <a:cxnLst>
                <a:cxn ang="0">
                  <a:pos x="T0" y="0"/>
                </a:cxn>
                <a:cxn ang="0">
                  <a:pos x="T1" y="0"/>
                </a:cxn>
              </a:cxnLst>
              <a:rect l="0" t="0" r="r" b="b"/>
              <a:pathLst>
                <a:path w="15350">
                  <a:moveTo>
                    <a:pt x="0" y="0"/>
                  </a:moveTo>
                  <a:cubicBezTo>
                    <a:pt x="5120" y="0"/>
                    <a:pt x="10235" y="0"/>
                    <a:pt x="153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9">
              <a:extLst>
                <a:ext uri="{FF2B5EF4-FFF2-40B4-BE49-F238E27FC236}">
                  <a16:creationId xmlns:a16="http://schemas.microsoft.com/office/drawing/2014/main" id="{E03F9661-7DFB-4434-9C7D-014F7B3EF579}"/>
                </a:ext>
              </a:extLst>
            </p:cNvPr>
            <p:cNvSpPr>
              <a:spLocks/>
            </p:cNvSpPr>
            <p:nvPr/>
          </p:nvSpPr>
          <p:spPr bwMode="auto">
            <a:xfrm>
              <a:off x="6410325" y="5073650"/>
              <a:ext cx="330200" cy="195263"/>
            </a:xfrm>
            <a:custGeom>
              <a:avLst/>
              <a:gdLst>
                <a:gd name="T0" fmla="*/ 15 w 803"/>
                <a:gd name="T1" fmla="*/ 238 h 238"/>
                <a:gd name="T2" fmla="*/ 0 w 803"/>
                <a:gd name="T3" fmla="*/ 176 h 238"/>
                <a:gd name="T4" fmla="*/ 789 w 803"/>
                <a:gd name="T5" fmla="*/ 0 h 238"/>
                <a:gd name="T6" fmla="*/ 803 w 803"/>
                <a:gd name="T7" fmla="*/ 56 h 238"/>
                <a:gd name="T8" fmla="*/ 15 w 803"/>
                <a:gd name="T9" fmla="*/ 238 h 238"/>
              </a:gdLst>
              <a:ahLst/>
              <a:cxnLst>
                <a:cxn ang="0">
                  <a:pos x="T0" y="T1"/>
                </a:cxn>
                <a:cxn ang="0">
                  <a:pos x="T2" y="T3"/>
                </a:cxn>
                <a:cxn ang="0">
                  <a:pos x="T4" y="T5"/>
                </a:cxn>
                <a:cxn ang="0">
                  <a:pos x="T6" y="T7"/>
                </a:cxn>
                <a:cxn ang="0">
                  <a:pos x="T8" y="T9"/>
                </a:cxn>
              </a:cxnLst>
              <a:rect l="0" t="0" r="r" b="b"/>
              <a:pathLst>
                <a:path w="803" h="238">
                  <a:moveTo>
                    <a:pt x="15" y="238"/>
                  </a:moveTo>
                  <a:cubicBezTo>
                    <a:pt x="10" y="218"/>
                    <a:pt x="5" y="199"/>
                    <a:pt x="0" y="176"/>
                  </a:cubicBezTo>
                  <a:cubicBezTo>
                    <a:pt x="264" y="117"/>
                    <a:pt x="525" y="59"/>
                    <a:pt x="789" y="0"/>
                  </a:cubicBezTo>
                  <a:cubicBezTo>
                    <a:pt x="795" y="22"/>
                    <a:pt x="799" y="40"/>
                    <a:pt x="803" y="56"/>
                  </a:cubicBezTo>
                  <a:cubicBezTo>
                    <a:pt x="769" y="77"/>
                    <a:pt x="175" y="214"/>
                    <a:pt x="15"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90">
              <a:extLst>
                <a:ext uri="{FF2B5EF4-FFF2-40B4-BE49-F238E27FC236}">
                  <a16:creationId xmlns:a16="http://schemas.microsoft.com/office/drawing/2014/main" id="{8CFC0D48-1EB6-4045-AE2D-7C03D15438A7}"/>
                </a:ext>
              </a:extLst>
            </p:cNvPr>
            <p:cNvSpPr>
              <a:spLocks/>
            </p:cNvSpPr>
            <p:nvPr/>
          </p:nvSpPr>
          <p:spPr bwMode="auto">
            <a:xfrm>
              <a:off x="5848350" y="5321300"/>
              <a:ext cx="330200" cy="184150"/>
            </a:xfrm>
            <a:custGeom>
              <a:avLst/>
              <a:gdLst>
                <a:gd name="T0" fmla="*/ 792 w 804"/>
                <a:gd name="T1" fmla="*/ 4 h 224"/>
                <a:gd name="T2" fmla="*/ 804 w 804"/>
                <a:gd name="T3" fmla="*/ 61 h 224"/>
                <a:gd name="T4" fmla="*/ 13 w 804"/>
                <a:gd name="T5" fmla="*/ 224 h 224"/>
                <a:gd name="T6" fmla="*/ 2 w 804"/>
                <a:gd name="T7" fmla="*/ 184 h 224"/>
                <a:gd name="T8" fmla="*/ 0 w 804"/>
                <a:gd name="T9" fmla="*/ 166 h 224"/>
                <a:gd name="T10" fmla="*/ 792 w 804"/>
                <a:gd name="T11" fmla="*/ 4 h 224"/>
              </a:gdLst>
              <a:ahLst/>
              <a:cxnLst>
                <a:cxn ang="0">
                  <a:pos x="T0" y="T1"/>
                </a:cxn>
                <a:cxn ang="0">
                  <a:pos x="T2" y="T3"/>
                </a:cxn>
                <a:cxn ang="0">
                  <a:pos x="T4" y="T5"/>
                </a:cxn>
                <a:cxn ang="0">
                  <a:pos x="T6" y="T7"/>
                </a:cxn>
                <a:cxn ang="0">
                  <a:pos x="T8" y="T9"/>
                </a:cxn>
                <a:cxn ang="0">
                  <a:pos x="T10" y="T11"/>
                </a:cxn>
              </a:cxnLst>
              <a:rect l="0" t="0" r="r" b="b"/>
              <a:pathLst>
                <a:path w="804" h="224">
                  <a:moveTo>
                    <a:pt x="792" y="4"/>
                  </a:moveTo>
                  <a:cubicBezTo>
                    <a:pt x="795" y="20"/>
                    <a:pt x="799" y="38"/>
                    <a:pt x="804" y="61"/>
                  </a:cubicBezTo>
                  <a:cubicBezTo>
                    <a:pt x="539" y="118"/>
                    <a:pt x="277" y="171"/>
                    <a:pt x="13" y="224"/>
                  </a:cubicBezTo>
                  <a:cubicBezTo>
                    <a:pt x="8" y="207"/>
                    <a:pt x="4" y="196"/>
                    <a:pt x="2" y="184"/>
                  </a:cubicBezTo>
                  <a:cubicBezTo>
                    <a:pt x="0" y="178"/>
                    <a:pt x="1" y="171"/>
                    <a:pt x="0" y="166"/>
                  </a:cubicBezTo>
                  <a:cubicBezTo>
                    <a:pt x="32" y="149"/>
                    <a:pt x="757" y="0"/>
                    <a:pt x="79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1">
              <a:extLst>
                <a:ext uri="{FF2B5EF4-FFF2-40B4-BE49-F238E27FC236}">
                  <a16:creationId xmlns:a16="http://schemas.microsoft.com/office/drawing/2014/main" id="{CC4B489E-194C-48BC-AE87-2FAB208789D2}"/>
                </a:ext>
              </a:extLst>
            </p:cNvPr>
            <p:cNvSpPr>
              <a:spLocks/>
            </p:cNvSpPr>
            <p:nvPr/>
          </p:nvSpPr>
          <p:spPr bwMode="auto">
            <a:xfrm>
              <a:off x="5286375" y="5554663"/>
              <a:ext cx="331788" cy="204788"/>
            </a:xfrm>
            <a:custGeom>
              <a:avLst/>
              <a:gdLst>
                <a:gd name="T0" fmla="*/ 781 w 807"/>
                <a:gd name="T1" fmla="*/ 0 h 250"/>
                <a:gd name="T2" fmla="*/ 790 w 807"/>
                <a:gd name="T3" fmla="*/ 12 h 250"/>
                <a:gd name="T4" fmla="*/ 758 w 807"/>
                <a:gd name="T5" fmla="*/ 75 h 250"/>
                <a:gd name="T6" fmla="*/ 56 w 807"/>
                <a:gd name="T7" fmla="*/ 244 h 250"/>
                <a:gd name="T8" fmla="*/ 17 w 807"/>
                <a:gd name="T9" fmla="*/ 250 h 250"/>
                <a:gd name="T10" fmla="*/ 0 w 807"/>
                <a:gd name="T11" fmla="*/ 189 h 250"/>
                <a:gd name="T12" fmla="*/ 781 w 807"/>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807" h="250">
                  <a:moveTo>
                    <a:pt x="781" y="0"/>
                  </a:moveTo>
                  <a:cubicBezTo>
                    <a:pt x="787" y="8"/>
                    <a:pt x="789" y="10"/>
                    <a:pt x="790" y="12"/>
                  </a:cubicBezTo>
                  <a:cubicBezTo>
                    <a:pt x="807" y="59"/>
                    <a:pt x="805" y="63"/>
                    <a:pt x="758" y="75"/>
                  </a:cubicBezTo>
                  <a:cubicBezTo>
                    <a:pt x="524" y="131"/>
                    <a:pt x="290" y="188"/>
                    <a:pt x="56" y="244"/>
                  </a:cubicBezTo>
                  <a:cubicBezTo>
                    <a:pt x="44" y="247"/>
                    <a:pt x="33" y="248"/>
                    <a:pt x="17" y="250"/>
                  </a:cubicBezTo>
                  <a:cubicBezTo>
                    <a:pt x="11" y="231"/>
                    <a:pt x="6" y="212"/>
                    <a:pt x="0" y="189"/>
                  </a:cubicBezTo>
                  <a:cubicBezTo>
                    <a:pt x="261" y="120"/>
                    <a:pt x="521" y="58"/>
                    <a:pt x="78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2">
              <a:extLst>
                <a:ext uri="{FF2B5EF4-FFF2-40B4-BE49-F238E27FC236}">
                  <a16:creationId xmlns:a16="http://schemas.microsoft.com/office/drawing/2014/main" id="{30D53186-396E-411B-84C1-29DFFB2D0A64}"/>
                </a:ext>
              </a:extLst>
            </p:cNvPr>
            <p:cNvSpPr>
              <a:spLocks/>
            </p:cNvSpPr>
            <p:nvPr/>
          </p:nvSpPr>
          <p:spPr bwMode="auto">
            <a:xfrm>
              <a:off x="6951662" y="4698952"/>
              <a:ext cx="323850" cy="255588"/>
            </a:xfrm>
            <a:custGeom>
              <a:avLst/>
              <a:gdLst>
                <a:gd name="T0" fmla="*/ 765 w 790"/>
                <a:gd name="T1" fmla="*/ 0 h 311"/>
                <a:gd name="T2" fmla="*/ 790 w 790"/>
                <a:gd name="T3" fmla="*/ 58 h 311"/>
                <a:gd name="T4" fmla="*/ 749 w 790"/>
                <a:gd name="T5" fmla="*/ 78 h 311"/>
                <a:gd name="T6" fmla="*/ 200 w 790"/>
                <a:gd name="T7" fmla="*/ 261 h 311"/>
                <a:gd name="T8" fmla="*/ 19 w 790"/>
                <a:gd name="T9" fmla="*/ 311 h 311"/>
                <a:gd name="T10" fmla="*/ 0 w 790"/>
                <a:gd name="T11" fmla="*/ 246 h 311"/>
                <a:gd name="T12" fmla="*/ 765 w 790"/>
                <a:gd name="T13" fmla="*/ 0 h 311"/>
              </a:gdLst>
              <a:ahLst/>
              <a:cxnLst>
                <a:cxn ang="0">
                  <a:pos x="T0" y="T1"/>
                </a:cxn>
                <a:cxn ang="0">
                  <a:pos x="T2" y="T3"/>
                </a:cxn>
                <a:cxn ang="0">
                  <a:pos x="T4" y="T5"/>
                </a:cxn>
                <a:cxn ang="0">
                  <a:pos x="T6" y="T7"/>
                </a:cxn>
                <a:cxn ang="0">
                  <a:pos x="T8" y="T9"/>
                </a:cxn>
                <a:cxn ang="0">
                  <a:pos x="T10" y="T11"/>
                </a:cxn>
                <a:cxn ang="0">
                  <a:pos x="T12" y="T13"/>
                </a:cxn>
              </a:cxnLst>
              <a:rect l="0" t="0" r="r" b="b"/>
              <a:pathLst>
                <a:path w="790" h="311">
                  <a:moveTo>
                    <a:pt x="765" y="0"/>
                  </a:moveTo>
                  <a:cubicBezTo>
                    <a:pt x="774" y="21"/>
                    <a:pt x="781" y="38"/>
                    <a:pt x="790" y="58"/>
                  </a:cubicBezTo>
                  <a:cubicBezTo>
                    <a:pt x="775" y="66"/>
                    <a:pt x="762" y="73"/>
                    <a:pt x="749" y="78"/>
                  </a:cubicBezTo>
                  <a:cubicBezTo>
                    <a:pt x="570" y="151"/>
                    <a:pt x="386" y="208"/>
                    <a:pt x="200" y="261"/>
                  </a:cubicBezTo>
                  <a:cubicBezTo>
                    <a:pt x="142" y="277"/>
                    <a:pt x="83" y="293"/>
                    <a:pt x="19" y="311"/>
                  </a:cubicBezTo>
                  <a:cubicBezTo>
                    <a:pt x="12" y="289"/>
                    <a:pt x="7" y="270"/>
                    <a:pt x="0" y="246"/>
                  </a:cubicBezTo>
                  <a:cubicBezTo>
                    <a:pt x="260" y="175"/>
                    <a:pt x="515" y="103"/>
                    <a:pt x="7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3">
              <a:extLst>
                <a:ext uri="{FF2B5EF4-FFF2-40B4-BE49-F238E27FC236}">
                  <a16:creationId xmlns:a16="http://schemas.microsoft.com/office/drawing/2014/main" id="{C28B797A-E9C8-4F5D-AEEC-BFAA65A91277}"/>
                </a:ext>
              </a:extLst>
            </p:cNvPr>
            <p:cNvSpPr>
              <a:spLocks/>
            </p:cNvSpPr>
            <p:nvPr/>
          </p:nvSpPr>
          <p:spPr bwMode="auto">
            <a:xfrm>
              <a:off x="4735513" y="5840413"/>
              <a:ext cx="323850" cy="257175"/>
            </a:xfrm>
            <a:custGeom>
              <a:avLst/>
              <a:gdLst>
                <a:gd name="T0" fmla="*/ 22 w 787"/>
                <a:gd name="T1" fmla="*/ 314 h 314"/>
                <a:gd name="T2" fmla="*/ 0 w 787"/>
                <a:gd name="T3" fmla="*/ 257 h 314"/>
                <a:gd name="T4" fmla="*/ 770 w 787"/>
                <a:gd name="T5" fmla="*/ 0 h 314"/>
                <a:gd name="T6" fmla="*/ 787 w 787"/>
                <a:gd name="T7" fmla="*/ 59 h 314"/>
                <a:gd name="T8" fmla="*/ 22 w 787"/>
                <a:gd name="T9" fmla="*/ 314 h 314"/>
              </a:gdLst>
              <a:ahLst/>
              <a:cxnLst>
                <a:cxn ang="0">
                  <a:pos x="T0" y="T1"/>
                </a:cxn>
                <a:cxn ang="0">
                  <a:pos x="T2" y="T3"/>
                </a:cxn>
                <a:cxn ang="0">
                  <a:pos x="T4" y="T5"/>
                </a:cxn>
                <a:cxn ang="0">
                  <a:pos x="T6" y="T7"/>
                </a:cxn>
                <a:cxn ang="0">
                  <a:pos x="T8" y="T9"/>
                </a:cxn>
              </a:cxnLst>
              <a:rect l="0" t="0" r="r" b="b"/>
              <a:pathLst>
                <a:path w="787" h="314">
                  <a:moveTo>
                    <a:pt x="22" y="314"/>
                  </a:moveTo>
                  <a:cubicBezTo>
                    <a:pt x="15" y="295"/>
                    <a:pt x="8" y="278"/>
                    <a:pt x="0" y="257"/>
                  </a:cubicBezTo>
                  <a:cubicBezTo>
                    <a:pt x="254" y="159"/>
                    <a:pt x="509" y="76"/>
                    <a:pt x="770" y="0"/>
                  </a:cubicBezTo>
                  <a:cubicBezTo>
                    <a:pt x="777" y="23"/>
                    <a:pt x="782" y="41"/>
                    <a:pt x="787" y="59"/>
                  </a:cubicBezTo>
                  <a:cubicBezTo>
                    <a:pt x="531" y="145"/>
                    <a:pt x="279" y="229"/>
                    <a:pt x="22" y="3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94">
              <a:extLst>
                <a:ext uri="{FF2B5EF4-FFF2-40B4-BE49-F238E27FC236}">
                  <a16:creationId xmlns:a16="http://schemas.microsoft.com/office/drawing/2014/main" id="{3826AD99-21FE-4E52-BE99-A1273A8B082F}"/>
                </a:ext>
              </a:extLst>
            </p:cNvPr>
            <p:cNvSpPr>
              <a:spLocks/>
            </p:cNvSpPr>
            <p:nvPr/>
          </p:nvSpPr>
          <p:spPr bwMode="auto">
            <a:xfrm>
              <a:off x="6248400" y="2874963"/>
              <a:ext cx="130175" cy="155575"/>
            </a:xfrm>
            <a:custGeom>
              <a:avLst/>
              <a:gdLst>
                <a:gd name="T0" fmla="*/ 23 w 316"/>
                <a:gd name="T1" fmla="*/ 0 h 190"/>
                <a:gd name="T2" fmla="*/ 316 w 316"/>
                <a:gd name="T3" fmla="*/ 147 h 190"/>
                <a:gd name="T4" fmla="*/ 296 w 316"/>
                <a:gd name="T5" fmla="*/ 190 h 190"/>
                <a:gd name="T6" fmla="*/ 0 w 316"/>
                <a:gd name="T7" fmla="*/ 40 h 190"/>
                <a:gd name="T8" fmla="*/ 23 w 316"/>
                <a:gd name="T9" fmla="*/ 0 h 190"/>
              </a:gdLst>
              <a:ahLst/>
              <a:cxnLst>
                <a:cxn ang="0">
                  <a:pos x="T0" y="T1"/>
                </a:cxn>
                <a:cxn ang="0">
                  <a:pos x="T2" y="T3"/>
                </a:cxn>
                <a:cxn ang="0">
                  <a:pos x="T4" y="T5"/>
                </a:cxn>
                <a:cxn ang="0">
                  <a:pos x="T6" y="T7"/>
                </a:cxn>
                <a:cxn ang="0">
                  <a:pos x="T8" y="T9"/>
                </a:cxn>
              </a:cxnLst>
              <a:rect l="0" t="0" r="r" b="b"/>
              <a:pathLst>
                <a:path w="316" h="190">
                  <a:moveTo>
                    <a:pt x="23" y="0"/>
                  </a:moveTo>
                  <a:cubicBezTo>
                    <a:pt x="124" y="50"/>
                    <a:pt x="218" y="98"/>
                    <a:pt x="316" y="147"/>
                  </a:cubicBezTo>
                  <a:cubicBezTo>
                    <a:pt x="309" y="161"/>
                    <a:pt x="303" y="173"/>
                    <a:pt x="296" y="190"/>
                  </a:cubicBezTo>
                  <a:cubicBezTo>
                    <a:pt x="194" y="145"/>
                    <a:pt x="96" y="99"/>
                    <a:pt x="0" y="40"/>
                  </a:cubicBezTo>
                  <a:cubicBezTo>
                    <a:pt x="8" y="26"/>
                    <a:pt x="15" y="14"/>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5">
              <a:extLst>
                <a:ext uri="{FF2B5EF4-FFF2-40B4-BE49-F238E27FC236}">
                  <a16:creationId xmlns:a16="http://schemas.microsoft.com/office/drawing/2014/main" id="{5278D735-205A-4F01-BA71-0AD543645743}"/>
                </a:ext>
              </a:extLst>
            </p:cNvPr>
            <p:cNvSpPr>
              <a:spLocks/>
            </p:cNvSpPr>
            <p:nvPr/>
          </p:nvSpPr>
          <p:spPr bwMode="auto">
            <a:xfrm>
              <a:off x="7210425" y="3732213"/>
              <a:ext cx="128588" cy="165100"/>
            </a:xfrm>
            <a:custGeom>
              <a:avLst/>
              <a:gdLst>
                <a:gd name="T0" fmla="*/ 0 w 312"/>
                <a:gd name="T1" fmla="*/ 42 h 202"/>
                <a:gd name="T2" fmla="*/ 22 w 312"/>
                <a:gd name="T3" fmla="*/ 0 h 202"/>
                <a:gd name="T4" fmla="*/ 312 w 312"/>
                <a:gd name="T5" fmla="*/ 160 h 202"/>
                <a:gd name="T6" fmla="*/ 286 w 312"/>
                <a:gd name="T7" fmla="*/ 202 h 202"/>
                <a:gd name="T8" fmla="*/ 0 w 312"/>
                <a:gd name="T9" fmla="*/ 42 h 202"/>
              </a:gdLst>
              <a:ahLst/>
              <a:cxnLst>
                <a:cxn ang="0">
                  <a:pos x="T0" y="T1"/>
                </a:cxn>
                <a:cxn ang="0">
                  <a:pos x="T2" y="T3"/>
                </a:cxn>
                <a:cxn ang="0">
                  <a:pos x="T4" y="T5"/>
                </a:cxn>
                <a:cxn ang="0">
                  <a:pos x="T6" y="T7"/>
                </a:cxn>
                <a:cxn ang="0">
                  <a:pos x="T8" y="T9"/>
                </a:cxn>
              </a:cxnLst>
              <a:rect l="0" t="0" r="r" b="b"/>
              <a:pathLst>
                <a:path w="312" h="202">
                  <a:moveTo>
                    <a:pt x="0" y="42"/>
                  </a:moveTo>
                  <a:cubicBezTo>
                    <a:pt x="8" y="27"/>
                    <a:pt x="14" y="16"/>
                    <a:pt x="22" y="0"/>
                  </a:cubicBezTo>
                  <a:cubicBezTo>
                    <a:pt x="122" y="48"/>
                    <a:pt x="215" y="103"/>
                    <a:pt x="312" y="160"/>
                  </a:cubicBezTo>
                  <a:cubicBezTo>
                    <a:pt x="302" y="175"/>
                    <a:pt x="295" y="187"/>
                    <a:pt x="286" y="202"/>
                  </a:cubicBezTo>
                  <a:cubicBezTo>
                    <a:pt x="190" y="148"/>
                    <a:pt x="97" y="97"/>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6">
              <a:extLst>
                <a:ext uri="{FF2B5EF4-FFF2-40B4-BE49-F238E27FC236}">
                  <a16:creationId xmlns:a16="http://schemas.microsoft.com/office/drawing/2014/main" id="{C87CBE61-8E5C-4E06-A01A-1D9519CBFF3A}"/>
                </a:ext>
              </a:extLst>
            </p:cNvPr>
            <p:cNvSpPr>
              <a:spLocks/>
            </p:cNvSpPr>
            <p:nvPr/>
          </p:nvSpPr>
          <p:spPr bwMode="auto">
            <a:xfrm>
              <a:off x="6731000" y="3297238"/>
              <a:ext cx="133350" cy="142875"/>
            </a:xfrm>
            <a:custGeom>
              <a:avLst/>
              <a:gdLst>
                <a:gd name="T0" fmla="*/ 322 w 322"/>
                <a:gd name="T1" fmla="*/ 127 h 174"/>
                <a:gd name="T2" fmla="*/ 304 w 322"/>
                <a:gd name="T3" fmla="*/ 174 h 174"/>
                <a:gd name="T4" fmla="*/ 0 w 322"/>
                <a:gd name="T5" fmla="*/ 47 h 174"/>
                <a:gd name="T6" fmla="*/ 19 w 322"/>
                <a:gd name="T7" fmla="*/ 0 h 174"/>
                <a:gd name="T8" fmla="*/ 322 w 322"/>
                <a:gd name="T9" fmla="*/ 127 h 174"/>
              </a:gdLst>
              <a:ahLst/>
              <a:cxnLst>
                <a:cxn ang="0">
                  <a:pos x="T0" y="T1"/>
                </a:cxn>
                <a:cxn ang="0">
                  <a:pos x="T2" y="T3"/>
                </a:cxn>
                <a:cxn ang="0">
                  <a:pos x="T4" y="T5"/>
                </a:cxn>
                <a:cxn ang="0">
                  <a:pos x="T6" y="T7"/>
                </a:cxn>
                <a:cxn ang="0">
                  <a:pos x="T8" y="T9"/>
                </a:cxn>
              </a:cxnLst>
              <a:rect l="0" t="0" r="r" b="b"/>
              <a:pathLst>
                <a:path w="322" h="174">
                  <a:moveTo>
                    <a:pt x="322" y="127"/>
                  </a:moveTo>
                  <a:cubicBezTo>
                    <a:pt x="316" y="143"/>
                    <a:pt x="311" y="156"/>
                    <a:pt x="304" y="174"/>
                  </a:cubicBezTo>
                  <a:cubicBezTo>
                    <a:pt x="201" y="131"/>
                    <a:pt x="103" y="90"/>
                    <a:pt x="0" y="47"/>
                  </a:cubicBezTo>
                  <a:cubicBezTo>
                    <a:pt x="7" y="31"/>
                    <a:pt x="12" y="18"/>
                    <a:pt x="19" y="0"/>
                  </a:cubicBezTo>
                  <a:cubicBezTo>
                    <a:pt x="121" y="42"/>
                    <a:pt x="220" y="84"/>
                    <a:pt x="322"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7">
              <a:extLst>
                <a:ext uri="{FF2B5EF4-FFF2-40B4-BE49-F238E27FC236}">
                  <a16:creationId xmlns:a16="http://schemas.microsoft.com/office/drawing/2014/main" id="{11EA7ADB-8D9B-447E-82C0-2AA822F96F15}"/>
                </a:ext>
              </a:extLst>
            </p:cNvPr>
            <p:cNvSpPr>
              <a:spLocks/>
            </p:cNvSpPr>
            <p:nvPr/>
          </p:nvSpPr>
          <p:spPr bwMode="auto">
            <a:xfrm>
              <a:off x="6488113" y="3095625"/>
              <a:ext cx="133350" cy="142875"/>
            </a:xfrm>
            <a:custGeom>
              <a:avLst/>
              <a:gdLst>
                <a:gd name="T0" fmla="*/ 0 w 323"/>
                <a:gd name="T1" fmla="*/ 47 h 174"/>
                <a:gd name="T2" fmla="*/ 20 w 323"/>
                <a:gd name="T3" fmla="*/ 0 h 174"/>
                <a:gd name="T4" fmla="*/ 323 w 323"/>
                <a:gd name="T5" fmla="*/ 126 h 174"/>
                <a:gd name="T6" fmla="*/ 305 w 323"/>
                <a:gd name="T7" fmla="*/ 174 h 174"/>
                <a:gd name="T8" fmla="*/ 0 w 323"/>
                <a:gd name="T9" fmla="*/ 47 h 174"/>
              </a:gdLst>
              <a:ahLst/>
              <a:cxnLst>
                <a:cxn ang="0">
                  <a:pos x="T0" y="T1"/>
                </a:cxn>
                <a:cxn ang="0">
                  <a:pos x="T2" y="T3"/>
                </a:cxn>
                <a:cxn ang="0">
                  <a:pos x="T4" y="T5"/>
                </a:cxn>
                <a:cxn ang="0">
                  <a:pos x="T6" y="T7"/>
                </a:cxn>
                <a:cxn ang="0">
                  <a:pos x="T8" y="T9"/>
                </a:cxn>
              </a:cxnLst>
              <a:rect l="0" t="0" r="r" b="b"/>
              <a:pathLst>
                <a:path w="323" h="174">
                  <a:moveTo>
                    <a:pt x="0" y="47"/>
                  </a:moveTo>
                  <a:cubicBezTo>
                    <a:pt x="8" y="29"/>
                    <a:pt x="13" y="17"/>
                    <a:pt x="20" y="0"/>
                  </a:cubicBezTo>
                  <a:cubicBezTo>
                    <a:pt x="121" y="42"/>
                    <a:pt x="219" y="83"/>
                    <a:pt x="323" y="126"/>
                  </a:cubicBezTo>
                  <a:cubicBezTo>
                    <a:pt x="317" y="142"/>
                    <a:pt x="311" y="156"/>
                    <a:pt x="305" y="174"/>
                  </a:cubicBezTo>
                  <a:cubicBezTo>
                    <a:pt x="202" y="131"/>
                    <a:pt x="104" y="90"/>
                    <a:pt x="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8">
              <a:extLst>
                <a:ext uri="{FF2B5EF4-FFF2-40B4-BE49-F238E27FC236}">
                  <a16:creationId xmlns:a16="http://schemas.microsoft.com/office/drawing/2014/main" id="{1FF8FC35-913C-4E34-91A9-71D157F36E7B}"/>
                </a:ext>
              </a:extLst>
            </p:cNvPr>
            <p:cNvSpPr>
              <a:spLocks/>
            </p:cNvSpPr>
            <p:nvPr/>
          </p:nvSpPr>
          <p:spPr bwMode="auto">
            <a:xfrm>
              <a:off x="7419975" y="4445000"/>
              <a:ext cx="120650" cy="185738"/>
            </a:xfrm>
            <a:custGeom>
              <a:avLst/>
              <a:gdLst>
                <a:gd name="T0" fmla="*/ 19 w 291"/>
                <a:gd name="T1" fmla="*/ 226 h 226"/>
                <a:gd name="T2" fmla="*/ 6 w 291"/>
                <a:gd name="T3" fmla="*/ 204 h 226"/>
                <a:gd name="T4" fmla="*/ 0 w 291"/>
                <a:gd name="T5" fmla="*/ 180 h 226"/>
                <a:gd name="T6" fmla="*/ 251 w 291"/>
                <a:gd name="T7" fmla="*/ 0 h 226"/>
                <a:gd name="T8" fmla="*/ 291 w 291"/>
                <a:gd name="T9" fmla="*/ 28 h 226"/>
                <a:gd name="T10" fmla="*/ 19 w 291"/>
                <a:gd name="T11" fmla="*/ 226 h 226"/>
              </a:gdLst>
              <a:ahLst/>
              <a:cxnLst>
                <a:cxn ang="0">
                  <a:pos x="T0" y="T1"/>
                </a:cxn>
                <a:cxn ang="0">
                  <a:pos x="T2" y="T3"/>
                </a:cxn>
                <a:cxn ang="0">
                  <a:pos x="T4" y="T5"/>
                </a:cxn>
                <a:cxn ang="0">
                  <a:pos x="T6" y="T7"/>
                </a:cxn>
                <a:cxn ang="0">
                  <a:pos x="T8" y="T9"/>
                </a:cxn>
                <a:cxn ang="0">
                  <a:pos x="T10" y="T11"/>
                </a:cxn>
              </a:cxnLst>
              <a:rect l="0" t="0" r="r" b="b"/>
              <a:pathLst>
                <a:path w="291" h="226">
                  <a:moveTo>
                    <a:pt x="19" y="226"/>
                  </a:moveTo>
                  <a:cubicBezTo>
                    <a:pt x="13" y="215"/>
                    <a:pt x="8" y="210"/>
                    <a:pt x="6" y="204"/>
                  </a:cubicBezTo>
                  <a:cubicBezTo>
                    <a:pt x="3" y="198"/>
                    <a:pt x="2" y="192"/>
                    <a:pt x="0" y="180"/>
                  </a:cubicBezTo>
                  <a:cubicBezTo>
                    <a:pt x="91" y="134"/>
                    <a:pt x="182" y="84"/>
                    <a:pt x="251" y="0"/>
                  </a:cubicBezTo>
                  <a:cubicBezTo>
                    <a:pt x="264" y="9"/>
                    <a:pt x="276" y="17"/>
                    <a:pt x="291" y="28"/>
                  </a:cubicBezTo>
                  <a:cubicBezTo>
                    <a:pt x="219" y="122"/>
                    <a:pt x="123" y="176"/>
                    <a:pt x="19"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9">
              <a:extLst>
                <a:ext uri="{FF2B5EF4-FFF2-40B4-BE49-F238E27FC236}">
                  <a16:creationId xmlns:a16="http://schemas.microsoft.com/office/drawing/2014/main" id="{9440527F-DD32-46BE-A883-44FA0CE92463}"/>
                </a:ext>
              </a:extLst>
            </p:cNvPr>
            <p:cNvSpPr>
              <a:spLocks/>
            </p:cNvSpPr>
            <p:nvPr/>
          </p:nvSpPr>
          <p:spPr bwMode="auto">
            <a:xfrm>
              <a:off x="6973888" y="3505200"/>
              <a:ext cx="131763" cy="149225"/>
            </a:xfrm>
            <a:custGeom>
              <a:avLst/>
              <a:gdLst>
                <a:gd name="T0" fmla="*/ 0 w 320"/>
                <a:gd name="T1" fmla="*/ 45 h 181"/>
                <a:gd name="T2" fmla="*/ 11 w 320"/>
                <a:gd name="T3" fmla="*/ 16 h 181"/>
                <a:gd name="T4" fmla="*/ 24 w 320"/>
                <a:gd name="T5" fmla="*/ 0 h 181"/>
                <a:gd name="T6" fmla="*/ 320 w 320"/>
                <a:gd name="T7" fmla="*/ 135 h 181"/>
                <a:gd name="T8" fmla="*/ 298 w 320"/>
                <a:gd name="T9" fmla="*/ 181 h 181"/>
                <a:gd name="T10" fmla="*/ 0 w 320"/>
                <a:gd name="T11" fmla="*/ 45 h 181"/>
              </a:gdLst>
              <a:ahLst/>
              <a:cxnLst>
                <a:cxn ang="0">
                  <a:pos x="T0" y="T1"/>
                </a:cxn>
                <a:cxn ang="0">
                  <a:pos x="T2" y="T3"/>
                </a:cxn>
                <a:cxn ang="0">
                  <a:pos x="T4" y="T5"/>
                </a:cxn>
                <a:cxn ang="0">
                  <a:pos x="T6" y="T7"/>
                </a:cxn>
                <a:cxn ang="0">
                  <a:pos x="T8" y="T9"/>
                </a:cxn>
                <a:cxn ang="0">
                  <a:pos x="T10" y="T11"/>
                </a:cxn>
              </a:cxnLst>
              <a:rect l="0" t="0" r="r" b="b"/>
              <a:pathLst>
                <a:path w="320" h="181">
                  <a:moveTo>
                    <a:pt x="0" y="45"/>
                  </a:moveTo>
                  <a:cubicBezTo>
                    <a:pt x="5" y="31"/>
                    <a:pt x="7" y="23"/>
                    <a:pt x="11" y="16"/>
                  </a:cubicBezTo>
                  <a:cubicBezTo>
                    <a:pt x="13" y="12"/>
                    <a:pt x="17" y="8"/>
                    <a:pt x="24" y="0"/>
                  </a:cubicBezTo>
                  <a:cubicBezTo>
                    <a:pt x="121" y="44"/>
                    <a:pt x="218" y="89"/>
                    <a:pt x="320" y="135"/>
                  </a:cubicBezTo>
                  <a:cubicBezTo>
                    <a:pt x="312" y="152"/>
                    <a:pt x="306" y="164"/>
                    <a:pt x="298" y="181"/>
                  </a:cubicBezTo>
                  <a:cubicBezTo>
                    <a:pt x="198" y="135"/>
                    <a:pt x="101" y="91"/>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0">
              <a:extLst>
                <a:ext uri="{FF2B5EF4-FFF2-40B4-BE49-F238E27FC236}">
                  <a16:creationId xmlns:a16="http://schemas.microsoft.com/office/drawing/2014/main" id="{213C9DFF-77A1-4DDC-A4F3-DD8AF87AD11D}"/>
                </a:ext>
              </a:extLst>
            </p:cNvPr>
            <p:cNvSpPr>
              <a:spLocks/>
            </p:cNvSpPr>
            <p:nvPr/>
          </p:nvSpPr>
          <p:spPr bwMode="auto">
            <a:xfrm>
              <a:off x="7432675" y="4010025"/>
              <a:ext cx="107950" cy="217488"/>
            </a:xfrm>
            <a:custGeom>
              <a:avLst/>
              <a:gdLst>
                <a:gd name="T0" fmla="*/ 0 w 262"/>
                <a:gd name="T1" fmla="*/ 37 h 266"/>
                <a:gd name="T2" fmla="*/ 32 w 262"/>
                <a:gd name="T3" fmla="*/ 0 h 266"/>
                <a:gd name="T4" fmla="*/ 262 w 262"/>
                <a:gd name="T5" fmla="*/ 238 h 266"/>
                <a:gd name="T6" fmla="*/ 242 w 262"/>
                <a:gd name="T7" fmla="*/ 256 h 266"/>
                <a:gd name="T8" fmla="*/ 221 w 262"/>
                <a:gd name="T9" fmla="*/ 266 h 266"/>
                <a:gd name="T10" fmla="*/ 0 w 262"/>
                <a:gd name="T11" fmla="*/ 37 h 266"/>
              </a:gdLst>
              <a:ahLst/>
              <a:cxnLst>
                <a:cxn ang="0">
                  <a:pos x="T0" y="T1"/>
                </a:cxn>
                <a:cxn ang="0">
                  <a:pos x="T2" y="T3"/>
                </a:cxn>
                <a:cxn ang="0">
                  <a:pos x="T4" y="T5"/>
                </a:cxn>
                <a:cxn ang="0">
                  <a:pos x="T6" y="T7"/>
                </a:cxn>
                <a:cxn ang="0">
                  <a:pos x="T8" y="T9"/>
                </a:cxn>
                <a:cxn ang="0">
                  <a:pos x="T10" y="T11"/>
                </a:cxn>
              </a:cxnLst>
              <a:rect l="0" t="0" r="r" b="b"/>
              <a:pathLst>
                <a:path w="262" h="266">
                  <a:moveTo>
                    <a:pt x="0" y="37"/>
                  </a:moveTo>
                  <a:cubicBezTo>
                    <a:pt x="13" y="22"/>
                    <a:pt x="21" y="13"/>
                    <a:pt x="32" y="0"/>
                  </a:cubicBezTo>
                  <a:cubicBezTo>
                    <a:pt x="122" y="69"/>
                    <a:pt x="202" y="142"/>
                    <a:pt x="262" y="238"/>
                  </a:cubicBezTo>
                  <a:cubicBezTo>
                    <a:pt x="253" y="246"/>
                    <a:pt x="248" y="252"/>
                    <a:pt x="242" y="256"/>
                  </a:cubicBezTo>
                  <a:cubicBezTo>
                    <a:pt x="236" y="259"/>
                    <a:pt x="230" y="261"/>
                    <a:pt x="221" y="266"/>
                  </a:cubicBezTo>
                  <a:cubicBezTo>
                    <a:pt x="162" y="177"/>
                    <a:pt x="85" y="106"/>
                    <a:pt x="0"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1">
              <a:extLst>
                <a:ext uri="{FF2B5EF4-FFF2-40B4-BE49-F238E27FC236}">
                  <a16:creationId xmlns:a16="http://schemas.microsoft.com/office/drawing/2014/main" id="{7C04AF09-93E1-4B60-9BA6-7D58378269A5}"/>
                </a:ext>
              </a:extLst>
            </p:cNvPr>
            <p:cNvSpPr>
              <a:spLocks/>
            </p:cNvSpPr>
            <p:nvPr/>
          </p:nvSpPr>
          <p:spPr bwMode="auto">
            <a:xfrm>
              <a:off x="7256463" y="1908175"/>
              <a:ext cx="103188" cy="61913"/>
            </a:xfrm>
            <a:custGeom>
              <a:avLst/>
              <a:gdLst>
                <a:gd name="T0" fmla="*/ 248 w 251"/>
                <a:gd name="T1" fmla="*/ 34 h 76"/>
                <a:gd name="T2" fmla="*/ 98 w 251"/>
                <a:gd name="T3" fmla="*/ 59 h 76"/>
                <a:gd name="T4" fmla="*/ 36 w 251"/>
                <a:gd name="T5" fmla="*/ 68 h 76"/>
                <a:gd name="T6" fmla="*/ 3 w 251"/>
                <a:gd name="T7" fmla="*/ 56 h 76"/>
                <a:gd name="T8" fmla="*/ 33 w 251"/>
                <a:gd name="T9" fmla="*/ 33 h 76"/>
                <a:gd name="T10" fmla="*/ 135 w 251"/>
                <a:gd name="T11" fmla="*/ 16 h 76"/>
                <a:gd name="T12" fmla="*/ 225 w 251"/>
                <a:gd name="T13" fmla="*/ 3 h 76"/>
                <a:gd name="T14" fmla="*/ 248 w 251"/>
                <a:gd name="T15" fmla="*/ 34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76">
                  <a:moveTo>
                    <a:pt x="248" y="34"/>
                  </a:moveTo>
                  <a:cubicBezTo>
                    <a:pt x="197" y="43"/>
                    <a:pt x="148" y="51"/>
                    <a:pt x="98" y="59"/>
                  </a:cubicBezTo>
                  <a:cubicBezTo>
                    <a:pt x="77" y="62"/>
                    <a:pt x="57" y="66"/>
                    <a:pt x="36" y="68"/>
                  </a:cubicBezTo>
                  <a:cubicBezTo>
                    <a:pt x="23" y="69"/>
                    <a:pt x="7" y="76"/>
                    <a:pt x="3" y="56"/>
                  </a:cubicBezTo>
                  <a:cubicBezTo>
                    <a:pt x="0" y="34"/>
                    <a:pt x="20" y="35"/>
                    <a:pt x="33" y="33"/>
                  </a:cubicBezTo>
                  <a:cubicBezTo>
                    <a:pt x="67" y="26"/>
                    <a:pt x="101" y="22"/>
                    <a:pt x="135" y="16"/>
                  </a:cubicBezTo>
                  <a:cubicBezTo>
                    <a:pt x="165" y="12"/>
                    <a:pt x="195" y="7"/>
                    <a:pt x="225" y="3"/>
                  </a:cubicBezTo>
                  <a:cubicBezTo>
                    <a:pt x="244" y="0"/>
                    <a:pt x="251" y="10"/>
                    <a:pt x="24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2">
              <a:extLst>
                <a:ext uri="{FF2B5EF4-FFF2-40B4-BE49-F238E27FC236}">
                  <a16:creationId xmlns:a16="http://schemas.microsoft.com/office/drawing/2014/main" id="{66C28209-170D-4C90-9576-E17EB92C1903}"/>
                </a:ext>
              </a:extLst>
            </p:cNvPr>
            <p:cNvSpPr>
              <a:spLocks/>
            </p:cNvSpPr>
            <p:nvPr/>
          </p:nvSpPr>
          <p:spPr bwMode="auto">
            <a:xfrm>
              <a:off x="7451725" y="1847850"/>
              <a:ext cx="103188" cy="57150"/>
            </a:xfrm>
            <a:custGeom>
              <a:avLst/>
              <a:gdLst>
                <a:gd name="T0" fmla="*/ 19 w 252"/>
                <a:gd name="T1" fmla="*/ 71 h 71"/>
                <a:gd name="T2" fmla="*/ 3 w 252"/>
                <a:gd name="T3" fmla="*/ 53 h 71"/>
                <a:gd name="T4" fmla="*/ 23 w 252"/>
                <a:gd name="T5" fmla="*/ 34 h 71"/>
                <a:gd name="T6" fmla="*/ 220 w 252"/>
                <a:gd name="T7" fmla="*/ 2 h 71"/>
                <a:gd name="T8" fmla="*/ 248 w 252"/>
                <a:gd name="T9" fmla="*/ 15 h 71"/>
                <a:gd name="T10" fmla="*/ 226 w 252"/>
                <a:gd name="T11" fmla="*/ 37 h 71"/>
                <a:gd name="T12" fmla="*/ 77 w 252"/>
                <a:gd name="T13" fmla="*/ 61 h 71"/>
                <a:gd name="T14" fmla="*/ 19 w 252"/>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71">
                  <a:moveTo>
                    <a:pt x="19" y="71"/>
                  </a:moveTo>
                  <a:cubicBezTo>
                    <a:pt x="15" y="66"/>
                    <a:pt x="5" y="61"/>
                    <a:pt x="3" y="53"/>
                  </a:cubicBezTo>
                  <a:cubicBezTo>
                    <a:pt x="0" y="39"/>
                    <a:pt x="13" y="36"/>
                    <a:pt x="23" y="34"/>
                  </a:cubicBezTo>
                  <a:cubicBezTo>
                    <a:pt x="89" y="23"/>
                    <a:pt x="154" y="12"/>
                    <a:pt x="220" y="2"/>
                  </a:cubicBezTo>
                  <a:cubicBezTo>
                    <a:pt x="232" y="0"/>
                    <a:pt x="245" y="0"/>
                    <a:pt x="248" y="15"/>
                  </a:cubicBezTo>
                  <a:cubicBezTo>
                    <a:pt x="252" y="32"/>
                    <a:pt x="239" y="35"/>
                    <a:pt x="226" y="37"/>
                  </a:cubicBezTo>
                  <a:cubicBezTo>
                    <a:pt x="177" y="45"/>
                    <a:pt x="127" y="53"/>
                    <a:pt x="77" y="61"/>
                  </a:cubicBezTo>
                  <a:cubicBezTo>
                    <a:pt x="60" y="64"/>
                    <a:pt x="43" y="67"/>
                    <a:pt x="1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3">
              <a:extLst>
                <a:ext uri="{FF2B5EF4-FFF2-40B4-BE49-F238E27FC236}">
                  <a16:creationId xmlns:a16="http://schemas.microsoft.com/office/drawing/2014/main" id="{E1B32627-0993-42D8-A125-18E1E6014BA5}"/>
                </a:ext>
              </a:extLst>
            </p:cNvPr>
            <p:cNvSpPr>
              <a:spLocks/>
            </p:cNvSpPr>
            <p:nvPr/>
          </p:nvSpPr>
          <p:spPr bwMode="auto">
            <a:xfrm>
              <a:off x="6484938" y="2205038"/>
              <a:ext cx="100013" cy="77788"/>
            </a:xfrm>
            <a:custGeom>
              <a:avLst/>
              <a:gdLst>
                <a:gd name="T0" fmla="*/ 242 w 242"/>
                <a:gd name="T1" fmla="*/ 29 h 95"/>
                <a:gd name="T2" fmla="*/ 219 w 242"/>
                <a:gd name="T3" fmla="*/ 39 h 95"/>
                <a:gd name="T4" fmla="*/ 31 w 242"/>
                <a:gd name="T5" fmla="*/ 91 h 95"/>
                <a:gd name="T6" fmla="*/ 16 w 242"/>
                <a:gd name="T7" fmla="*/ 94 h 95"/>
                <a:gd name="T8" fmla="*/ 1 w 242"/>
                <a:gd name="T9" fmla="*/ 85 h 95"/>
                <a:gd name="T10" fmla="*/ 6 w 242"/>
                <a:gd name="T11" fmla="*/ 64 h 95"/>
                <a:gd name="T12" fmla="*/ 20 w 242"/>
                <a:gd name="T13" fmla="*/ 58 h 95"/>
                <a:gd name="T14" fmla="*/ 207 w 242"/>
                <a:gd name="T15" fmla="*/ 5 h 95"/>
                <a:gd name="T16" fmla="*/ 242 w 242"/>
                <a:gd name="T17"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95">
                  <a:moveTo>
                    <a:pt x="242" y="29"/>
                  </a:moveTo>
                  <a:cubicBezTo>
                    <a:pt x="233" y="33"/>
                    <a:pt x="226" y="37"/>
                    <a:pt x="219" y="39"/>
                  </a:cubicBezTo>
                  <a:cubicBezTo>
                    <a:pt x="156" y="57"/>
                    <a:pt x="94" y="74"/>
                    <a:pt x="31" y="91"/>
                  </a:cubicBezTo>
                  <a:cubicBezTo>
                    <a:pt x="26" y="92"/>
                    <a:pt x="21" y="95"/>
                    <a:pt x="16" y="94"/>
                  </a:cubicBezTo>
                  <a:cubicBezTo>
                    <a:pt x="10" y="93"/>
                    <a:pt x="2" y="89"/>
                    <a:pt x="1" y="85"/>
                  </a:cubicBezTo>
                  <a:cubicBezTo>
                    <a:pt x="0" y="78"/>
                    <a:pt x="2" y="70"/>
                    <a:pt x="6" y="64"/>
                  </a:cubicBezTo>
                  <a:cubicBezTo>
                    <a:pt x="8" y="60"/>
                    <a:pt x="15" y="59"/>
                    <a:pt x="20" y="58"/>
                  </a:cubicBezTo>
                  <a:cubicBezTo>
                    <a:pt x="82" y="40"/>
                    <a:pt x="145" y="23"/>
                    <a:pt x="207" y="5"/>
                  </a:cubicBezTo>
                  <a:cubicBezTo>
                    <a:pt x="224" y="1"/>
                    <a:pt x="239" y="0"/>
                    <a:pt x="24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4">
              <a:extLst>
                <a:ext uri="{FF2B5EF4-FFF2-40B4-BE49-F238E27FC236}">
                  <a16:creationId xmlns:a16="http://schemas.microsoft.com/office/drawing/2014/main" id="{B8B96E62-3084-4EE7-8639-350D9D74795E}"/>
                </a:ext>
              </a:extLst>
            </p:cNvPr>
            <p:cNvSpPr>
              <a:spLocks/>
            </p:cNvSpPr>
            <p:nvPr/>
          </p:nvSpPr>
          <p:spPr bwMode="auto">
            <a:xfrm>
              <a:off x="7645400" y="1778000"/>
              <a:ext cx="103188" cy="61913"/>
            </a:xfrm>
            <a:custGeom>
              <a:avLst/>
              <a:gdLst>
                <a:gd name="T0" fmla="*/ 20 w 248"/>
                <a:gd name="T1" fmla="*/ 77 h 77"/>
                <a:gd name="T2" fmla="*/ 4 w 248"/>
                <a:gd name="T3" fmla="*/ 60 h 77"/>
                <a:gd name="T4" fmla="*/ 22 w 248"/>
                <a:gd name="T5" fmla="*/ 39 h 77"/>
                <a:gd name="T6" fmla="*/ 155 w 248"/>
                <a:gd name="T7" fmla="*/ 14 h 77"/>
                <a:gd name="T8" fmla="*/ 226 w 248"/>
                <a:gd name="T9" fmla="*/ 1 h 77"/>
                <a:gd name="T10" fmla="*/ 246 w 248"/>
                <a:gd name="T11" fmla="*/ 13 h 77"/>
                <a:gd name="T12" fmla="*/ 235 w 248"/>
                <a:gd name="T13" fmla="*/ 33 h 77"/>
                <a:gd name="T14" fmla="*/ 20 w 248"/>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77">
                  <a:moveTo>
                    <a:pt x="20" y="77"/>
                  </a:moveTo>
                  <a:cubicBezTo>
                    <a:pt x="15" y="72"/>
                    <a:pt x="6" y="67"/>
                    <a:pt x="4" y="60"/>
                  </a:cubicBezTo>
                  <a:cubicBezTo>
                    <a:pt x="0" y="47"/>
                    <a:pt x="11" y="41"/>
                    <a:pt x="22" y="39"/>
                  </a:cubicBezTo>
                  <a:cubicBezTo>
                    <a:pt x="66" y="30"/>
                    <a:pt x="111" y="22"/>
                    <a:pt x="155" y="14"/>
                  </a:cubicBezTo>
                  <a:cubicBezTo>
                    <a:pt x="179" y="9"/>
                    <a:pt x="202" y="4"/>
                    <a:pt x="226" y="1"/>
                  </a:cubicBezTo>
                  <a:cubicBezTo>
                    <a:pt x="232" y="0"/>
                    <a:pt x="244" y="7"/>
                    <a:pt x="246" y="13"/>
                  </a:cubicBezTo>
                  <a:cubicBezTo>
                    <a:pt x="248" y="18"/>
                    <a:pt x="241" y="32"/>
                    <a:pt x="235" y="33"/>
                  </a:cubicBezTo>
                  <a:cubicBezTo>
                    <a:pt x="165" y="48"/>
                    <a:pt x="95" y="62"/>
                    <a:pt x="20"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5">
              <a:extLst>
                <a:ext uri="{FF2B5EF4-FFF2-40B4-BE49-F238E27FC236}">
                  <a16:creationId xmlns:a16="http://schemas.microsoft.com/office/drawing/2014/main" id="{D7BDD345-929C-41BF-9B1D-EFE3F8D43C1E}"/>
                </a:ext>
              </a:extLst>
            </p:cNvPr>
            <p:cNvSpPr>
              <a:spLocks/>
            </p:cNvSpPr>
            <p:nvPr/>
          </p:nvSpPr>
          <p:spPr bwMode="auto">
            <a:xfrm>
              <a:off x="7061200" y="1970088"/>
              <a:ext cx="104775" cy="61913"/>
            </a:xfrm>
            <a:custGeom>
              <a:avLst/>
              <a:gdLst>
                <a:gd name="T0" fmla="*/ 243 w 253"/>
                <a:gd name="T1" fmla="*/ 0 h 75"/>
                <a:gd name="T2" fmla="*/ 234 w 253"/>
                <a:gd name="T3" fmla="*/ 37 h 75"/>
                <a:gd name="T4" fmla="*/ 12 w 253"/>
                <a:gd name="T5" fmla="*/ 75 h 75"/>
                <a:gd name="T6" fmla="*/ 20 w 253"/>
                <a:gd name="T7" fmla="*/ 38 h 75"/>
                <a:gd name="T8" fmla="*/ 243 w 253"/>
                <a:gd name="T9" fmla="*/ 0 h 75"/>
              </a:gdLst>
              <a:ahLst/>
              <a:cxnLst>
                <a:cxn ang="0">
                  <a:pos x="T0" y="T1"/>
                </a:cxn>
                <a:cxn ang="0">
                  <a:pos x="T2" y="T3"/>
                </a:cxn>
                <a:cxn ang="0">
                  <a:pos x="T4" y="T5"/>
                </a:cxn>
                <a:cxn ang="0">
                  <a:pos x="T6" y="T7"/>
                </a:cxn>
                <a:cxn ang="0">
                  <a:pos x="T8" y="T9"/>
                </a:cxn>
              </a:cxnLst>
              <a:rect l="0" t="0" r="r" b="b"/>
              <a:pathLst>
                <a:path w="253" h="75">
                  <a:moveTo>
                    <a:pt x="243" y="0"/>
                  </a:moveTo>
                  <a:cubicBezTo>
                    <a:pt x="253" y="22"/>
                    <a:pt x="252" y="34"/>
                    <a:pt x="234" y="37"/>
                  </a:cubicBezTo>
                  <a:cubicBezTo>
                    <a:pt x="160" y="50"/>
                    <a:pt x="86" y="62"/>
                    <a:pt x="12" y="75"/>
                  </a:cubicBezTo>
                  <a:cubicBezTo>
                    <a:pt x="1" y="56"/>
                    <a:pt x="0" y="42"/>
                    <a:pt x="20" y="38"/>
                  </a:cubicBezTo>
                  <a:cubicBezTo>
                    <a:pt x="94" y="25"/>
                    <a:pt x="168" y="13"/>
                    <a:pt x="2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6">
              <a:extLst>
                <a:ext uri="{FF2B5EF4-FFF2-40B4-BE49-F238E27FC236}">
                  <a16:creationId xmlns:a16="http://schemas.microsoft.com/office/drawing/2014/main" id="{BAFF0ED8-D450-4DFE-818C-690F4A585833}"/>
                </a:ext>
              </a:extLst>
            </p:cNvPr>
            <p:cNvSpPr>
              <a:spLocks/>
            </p:cNvSpPr>
            <p:nvPr/>
          </p:nvSpPr>
          <p:spPr bwMode="auto">
            <a:xfrm>
              <a:off x="6165850" y="2497138"/>
              <a:ext cx="57150" cy="184150"/>
            </a:xfrm>
            <a:custGeom>
              <a:avLst/>
              <a:gdLst>
                <a:gd name="T0" fmla="*/ 139 w 139"/>
                <a:gd name="T1" fmla="*/ 29 h 223"/>
                <a:gd name="T2" fmla="*/ 36 w 139"/>
                <a:gd name="T3" fmla="*/ 216 h 223"/>
                <a:gd name="T4" fmla="*/ 2 w 139"/>
                <a:gd name="T5" fmla="*/ 198 h 223"/>
                <a:gd name="T6" fmla="*/ 16 w 139"/>
                <a:gd name="T7" fmla="*/ 133 h 223"/>
                <a:gd name="T8" fmla="*/ 103 w 139"/>
                <a:gd name="T9" fmla="*/ 16 h 223"/>
                <a:gd name="T10" fmla="*/ 139 w 139"/>
                <a:gd name="T11" fmla="*/ 29 h 223"/>
              </a:gdLst>
              <a:ahLst/>
              <a:cxnLst>
                <a:cxn ang="0">
                  <a:pos x="T0" y="T1"/>
                </a:cxn>
                <a:cxn ang="0">
                  <a:pos x="T2" y="T3"/>
                </a:cxn>
                <a:cxn ang="0">
                  <a:pos x="T4" y="T5"/>
                </a:cxn>
                <a:cxn ang="0">
                  <a:pos x="T6" y="T7"/>
                </a:cxn>
                <a:cxn ang="0">
                  <a:pos x="T8" y="T9"/>
                </a:cxn>
                <a:cxn ang="0">
                  <a:pos x="T10" y="T11"/>
                </a:cxn>
              </a:cxnLst>
              <a:rect l="0" t="0" r="r" b="b"/>
              <a:pathLst>
                <a:path w="139" h="223">
                  <a:moveTo>
                    <a:pt x="139" y="29"/>
                  </a:moveTo>
                  <a:cubicBezTo>
                    <a:pt x="84" y="79"/>
                    <a:pt x="33" y="134"/>
                    <a:pt x="36" y="216"/>
                  </a:cubicBezTo>
                  <a:cubicBezTo>
                    <a:pt x="6" y="223"/>
                    <a:pt x="0" y="221"/>
                    <a:pt x="2" y="198"/>
                  </a:cubicBezTo>
                  <a:cubicBezTo>
                    <a:pt x="4" y="176"/>
                    <a:pt x="9" y="154"/>
                    <a:pt x="16" y="133"/>
                  </a:cubicBezTo>
                  <a:cubicBezTo>
                    <a:pt x="33" y="85"/>
                    <a:pt x="66" y="49"/>
                    <a:pt x="103" y="16"/>
                  </a:cubicBezTo>
                  <a:cubicBezTo>
                    <a:pt x="120" y="0"/>
                    <a:pt x="130" y="6"/>
                    <a:pt x="139"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7">
              <a:extLst>
                <a:ext uri="{FF2B5EF4-FFF2-40B4-BE49-F238E27FC236}">
                  <a16:creationId xmlns:a16="http://schemas.microsoft.com/office/drawing/2014/main" id="{7BCBFE01-9972-4163-A02C-CA2E09D3332D}"/>
                </a:ext>
              </a:extLst>
            </p:cNvPr>
            <p:cNvSpPr>
              <a:spLocks/>
            </p:cNvSpPr>
            <p:nvPr/>
          </p:nvSpPr>
          <p:spPr bwMode="auto">
            <a:xfrm>
              <a:off x="6677025" y="2116138"/>
              <a:ext cx="100013" cy="66675"/>
            </a:xfrm>
            <a:custGeom>
              <a:avLst/>
              <a:gdLst>
                <a:gd name="T0" fmla="*/ 228 w 246"/>
                <a:gd name="T1" fmla="*/ 0 h 82"/>
                <a:gd name="T2" fmla="*/ 242 w 246"/>
                <a:gd name="T3" fmla="*/ 17 h 82"/>
                <a:gd name="T4" fmla="*/ 224 w 246"/>
                <a:gd name="T5" fmla="*/ 37 h 82"/>
                <a:gd name="T6" fmla="*/ 72 w 246"/>
                <a:gd name="T7" fmla="*/ 71 h 82"/>
                <a:gd name="T8" fmla="*/ 21 w 246"/>
                <a:gd name="T9" fmla="*/ 81 h 82"/>
                <a:gd name="T10" fmla="*/ 0 w 246"/>
                <a:gd name="T11" fmla="*/ 69 h 82"/>
                <a:gd name="T12" fmla="*/ 14 w 246"/>
                <a:gd name="T13" fmla="*/ 49 h 82"/>
                <a:gd name="T14" fmla="*/ 44 w 246"/>
                <a:gd name="T15" fmla="*/ 41 h 82"/>
                <a:gd name="T16" fmla="*/ 199 w 246"/>
                <a:gd name="T17" fmla="*/ 6 h 82"/>
                <a:gd name="T18" fmla="*/ 228 w 246"/>
                <a:gd name="T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6" h="82">
                  <a:moveTo>
                    <a:pt x="228" y="0"/>
                  </a:moveTo>
                  <a:cubicBezTo>
                    <a:pt x="232" y="5"/>
                    <a:pt x="240" y="10"/>
                    <a:pt x="242" y="17"/>
                  </a:cubicBezTo>
                  <a:cubicBezTo>
                    <a:pt x="246" y="30"/>
                    <a:pt x="235" y="35"/>
                    <a:pt x="224" y="37"/>
                  </a:cubicBezTo>
                  <a:cubicBezTo>
                    <a:pt x="173" y="48"/>
                    <a:pt x="123" y="59"/>
                    <a:pt x="72" y="71"/>
                  </a:cubicBezTo>
                  <a:cubicBezTo>
                    <a:pt x="55" y="74"/>
                    <a:pt x="38" y="80"/>
                    <a:pt x="21" y="81"/>
                  </a:cubicBezTo>
                  <a:cubicBezTo>
                    <a:pt x="15" y="82"/>
                    <a:pt x="7" y="74"/>
                    <a:pt x="0" y="69"/>
                  </a:cubicBezTo>
                  <a:cubicBezTo>
                    <a:pt x="4" y="63"/>
                    <a:pt x="7" y="53"/>
                    <a:pt x="14" y="49"/>
                  </a:cubicBezTo>
                  <a:cubicBezTo>
                    <a:pt x="22" y="44"/>
                    <a:pt x="34" y="43"/>
                    <a:pt x="44" y="41"/>
                  </a:cubicBezTo>
                  <a:cubicBezTo>
                    <a:pt x="96" y="29"/>
                    <a:pt x="148" y="18"/>
                    <a:pt x="199" y="6"/>
                  </a:cubicBezTo>
                  <a:cubicBezTo>
                    <a:pt x="207" y="4"/>
                    <a:pt x="215" y="3"/>
                    <a:pt x="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8">
              <a:extLst>
                <a:ext uri="{FF2B5EF4-FFF2-40B4-BE49-F238E27FC236}">
                  <a16:creationId xmlns:a16="http://schemas.microsoft.com/office/drawing/2014/main" id="{C53E3853-CFD1-4620-9DC8-16A6A80E413D}"/>
                </a:ext>
              </a:extLst>
            </p:cNvPr>
            <p:cNvSpPr>
              <a:spLocks/>
            </p:cNvSpPr>
            <p:nvPr/>
          </p:nvSpPr>
          <p:spPr bwMode="auto">
            <a:xfrm>
              <a:off x="6867525" y="2039938"/>
              <a:ext cx="103188" cy="61913"/>
            </a:xfrm>
            <a:custGeom>
              <a:avLst/>
              <a:gdLst>
                <a:gd name="T0" fmla="*/ 11 w 252"/>
                <a:gd name="T1" fmla="*/ 76 h 76"/>
                <a:gd name="T2" fmla="*/ 20 w 252"/>
                <a:gd name="T3" fmla="*/ 40 h 76"/>
                <a:gd name="T4" fmla="*/ 227 w 252"/>
                <a:gd name="T5" fmla="*/ 1 h 76"/>
                <a:gd name="T6" fmla="*/ 247 w 252"/>
                <a:gd name="T7" fmla="*/ 13 h 76"/>
                <a:gd name="T8" fmla="*/ 232 w 252"/>
                <a:gd name="T9" fmla="*/ 35 h 76"/>
                <a:gd name="T10" fmla="*/ 69 w 252"/>
                <a:gd name="T11" fmla="*/ 66 h 76"/>
                <a:gd name="T12" fmla="*/ 11 w 252"/>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252" h="76">
                  <a:moveTo>
                    <a:pt x="11" y="76"/>
                  </a:moveTo>
                  <a:cubicBezTo>
                    <a:pt x="0" y="57"/>
                    <a:pt x="0" y="44"/>
                    <a:pt x="20" y="40"/>
                  </a:cubicBezTo>
                  <a:cubicBezTo>
                    <a:pt x="89" y="26"/>
                    <a:pt x="158" y="13"/>
                    <a:pt x="227" y="1"/>
                  </a:cubicBezTo>
                  <a:cubicBezTo>
                    <a:pt x="233" y="0"/>
                    <a:pt x="245" y="7"/>
                    <a:pt x="247" y="13"/>
                  </a:cubicBezTo>
                  <a:cubicBezTo>
                    <a:pt x="252" y="24"/>
                    <a:pt x="245" y="32"/>
                    <a:pt x="232" y="35"/>
                  </a:cubicBezTo>
                  <a:cubicBezTo>
                    <a:pt x="178" y="45"/>
                    <a:pt x="123" y="56"/>
                    <a:pt x="69" y="66"/>
                  </a:cubicBezTo>
                  <a:cubicBezTo>
                    <a:pt x="50" y="70"/>
                    <a:pt x="30" y="73"/>
                    <a:pt x="11"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9">
              <a:extLst>
                <a:ext uri="{FF2B5EF4-FFF2-40B4-BE49-F238E27FC236}">
                  <a16:creationId xmlns:a16="http://schemas.microsoft.com/office/drawing/2014/main" id="{6EF03AC1-C519-40E1-969D-32D645DCA342}"/>
                </a:ext>
              </a:extLst>
            </p:cNvPr>
            <p:cNvSpPr>
              <a:spLocks/>
            </p:cNvSpPr>
            <p:nvPr/>
          </p:nvSpPr>
          <p:spPr bwMode="auto">
            <a:xfrm>
              <a:off x="6296025" y="2322513"/>
              <a:ext cx="101600" cy="98425"/>
            </a:xfrm>
            <a:custGeom>
              <a:avLst/>
              <a:gdLst>
                <a:gd name="T0" fmla="*/ 19 w 245"/>
                <a:gd name="T1" fmla="*/ 120 h 120"/>
                <a:gd name="T2" fmla="*/ 18 w 245"/>
                <a:gd name="T3" fmla="*/ 84 h 120"/>
                <a:gd name="T4" fmla="*/ 217 w 245"/>
                <a:gd name="T5" fmla="*/ 2 h 120"/>
                <a:gd name="T6" fmla="*/ 239 w 245"/>
                <a:gd name="T7" fmla="*/ 11 h 120"/>
                <a:gd name="T8" fmla="*/ 227 w 245"/>
                <a:gd name="T9" fmla="*/ 35 h 120"/>
                <a:gd name="T10" fmla="*/ 171 w 245"/>
                <a:gd name="T11" fmla="*/ 56 h 120"/>
                <a:gd name="T12" fmla="*/ 19 w 245"/>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5" h="120">
                  <a:moveTo>
                    <a:pt x="19" y="120"/>
                  </a:moveTo>
                  <a:cubicBezTo>
                    <a:pt x="6" y="104"/>
                    <a:pt x="0" y="92"/>
                    <a:pt x="18" y="84"/>
                  </a:cubicBezTo>
                  <a:cubicBezTo>
                    <a:pt x="84" y="56"/>
                    <a:pt x="150" y="28"/>
                    <a:pt x="217" y="2"/>
                  </a:cubicBezTo>
                  <a:cubicBezTo>
                    <a:pt x="222" y="0"/>
                    <a:pt x="235" y="5"/>
                    <a:pt x="239" y="11"/>
                  </a:cubicBezTo>
                  <a:cubicBezTo>
                    <a:pt x="245" y="22"/>
                    <a:pt x="239" y="30"/>
                    <a:pt x="227" y="35"/>
                  </a:cubicBezTo>
                  <a:cubicBezTo>
                    <a:pt x="208" y="42"/>
                    <a:pt x="189" y="49"/>
                    <a:pt x="171" y="56"/>
                  </a:cubicBezTo>
                  <a:cubicBezTo>
                    <a:pt x="121" y="77"/>
                    <a:pt x="71" y="98"/>
                    <a:pt x="19"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0">
              <a:extLst>
                <a:ext uri="{FF2B5EF4-FFF2-40B4-BE49-F238E27FC236}">
                  <a16:creationId xmlns:a16="http://schemas.microsoft.com/office/drawing/2014/main" id="{9B8CFC18-8AE3-4B1B-84F3-D6812295A7A3}"/>
                </a:ext>
              </a:extLst>
            </p:cNvPr>
            <p:cNvSpPr>
              <a:spLocks/>
            </p:cNvSpPr>
            <p:nvPr/>
          </p:nvSpPr>
          <p:spPr bwMode="auto">
            <a:xfrm>
              <a:off x="7839075" y="1689100"/>
              <a:ext cx="103188" cy="73025"/>
            </a:xfrm>
            <a:custGeom>
              <a:avLst/>
              <a:gdLst>
                <a:gd name="T0" fmla="*/ 241 w 251"/>
                <a:gd name="T1" fmla="*/ 2 h 88"/>
                <a:gd name="T2" fmla="*/ 228 w 251"/>
                <a:gd name="T3" fmla="*/ 36 h 88"/>
                <a:gd name="T4" fmla="*/ 31 w 251"/>
                <a:gd name="T5" fmla="*/ 85 h 88"/>
                <a:gd name="T6" fmla="*/ 3 w 251"/>
                <a:gd name="T7" fmla="*/ 72 h 88"/>
                <a:gd name="T8" fmla="*/ 21 w 251"/>
                <a:gd name="T9" fmla="*/ 51 h 88"/>
                <a:gd name="T10" fmla="*/ 222 w 251"/>
                <a:gd name="T11" fmla="*/ 1 h 88"/>
                <a:gd name="T12" fmla="*/ 241 w 251"/>
                <a:gd name="T13" fmla="*/ 2 h 88"/>
              </a:gdLst>
              <a:ahLst/>
              <a:cxnLst>
                <a:cxn ang="0">
                  <a:pos x="T0" y="T1"/>
                </a:cxn>
                <a:cxn ang="0">
                  <a:pos x="T2" y="T3"/>
                </a:cxn>
                <a:cxn ang="0">
                  <a:pos x="T4" y="T5"/>
                </a:cxn>
                <a:cxn ang="0">
                  <a:pos x="T6" y="T7"/>
                </a:cxn>
                <a:cxn ang="0">
                  <a:pos x="T8" y="T9"/>
                </a:cxn>
                <a:cxn ang="0">
                  <a:pos x="T10" y="T11"/>
                </a:cxn>
                <a:cxn ang="0">
                  <a:pos x="T12" y="T13"/>
                </a:cxn>
              </a:cxnLst>
              <a:rect l="0" t="0" r="r" b="b"/>
              <a:pathLst>
                <a:path w="251" h="88">
                  <a:moveTo>
                    <a:pt x="241" y="2"/>
                  </a:moveTo>
                  <a:cubicBezTo>
                    <a:pt x="251" y="23"/>
                    <a:pt x="243" y="32"/>
                    <a:pt x="228" y="36"/>
                  </a:cubicBezTo>
                  <a:cubicBezTo>
                    <a:pt x="162" y="52"/>
                    <a:pt x="97" y="69"/>
                    <a:pt x="31" y="85"/>
                  </a:cubicBezTo>
                  <a:cubicBezTo>
                    <a:pt x="19" y="87"/>
                    <a:pt x="7" y="88"/>
                    <a:pt x="3" y="72"/>
                  </a:cubicBezTo>
                  <a:cubicBezTo>
                    <a:pt x="0" y="57"/>
                    <a:pt x="11" y="53"/>
                    <a:pt x="21" y="51"/>
                  </a:cubicBezTo>
                  <a:cubicBezTo>
                    <a:pt x="88" y="34"/>
                    <a:pt x="155" y="17"/>
                    <a:pt x="222" y="1"/>
                  </a:cubicBezTo>
                  <a:cubicBezTo>
                    <a:pt x="228" y="0"/>
                    <a:pt x="234" y="2"/>
                    <a:pt x="24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1">
              <a:extLst>
                <a:ext uri="{FF2B5EF4-FFF2-40B4-BE49-F238E27FC236}">
                  <a16:creationId xmlns:a16="http://schemas.microsoft.com/office/drawing/2014/main" id="{335EFEA6-8699-438F-8A77-7D9749B38F8D}"/>
                </a:ext>
              </a:extLst>
            </p:cNvPr>
            <p:cNvSpPr>
              <a:spLocks/>
            </p:cNvSpPr>
            <p:nvPr/>
          </p:nvSpPr>
          <p:spPr bwMode="auto">
            <a:xfrm>
              <a:off x="8029575" y="1565275"/>
              <a:ext cx="100013" cy="92075"/>
            </a:xfrm>
            <a:custGeom>
              <a:avLst/>
              <a:gdLst>
                <a:gd name="T0" fmla="*/ 228 w 244"/>
                <a:gd name="T1" fmla="*/ 0 h 111"/>
                <a:gd name="T2" fmla="*/ 224 w 244"/>
                <a:gd name="T3" fmla="*/ 37 h 111"/>
                <a:gd name="T4" fmla="*/ 29 w 244"/>
                <a:gd name="T5" fmla="*/ 107 h 111"/>
                <a:gd name="T6" fmla="*/ 14 w 244"/>
                <a:gd name="T7" fmla="*/ 109 h 111"/>
                <a:gd name="T8" fmla="*/ 2 w 244"/>
                <a:gd name="T9" fmla="*/ 95 h 111"/>
                <a:gd name="T10" fmla="*/ 5 w 244"/>
                <a:gd name="T11" fmla="*/ 81 h 111"/>
                <a:gd name="T12" fmla="*/ 19 w 244"/>
                <a:gd name="T13" fmla="*/ 74 h 111"/>
                <a:gd name="T14" fmla="*/ 228 w 244"/>
                <a:gd name="T15" fmla="*/ 0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111">
                  <a:moveTo>
                    <a:pt x="228" y="0"/>
                  </a:moveTo>
                  <a:cubicBezTo>
                    <a:pt x="239" y="17"/>
                    <a:pt x="244" y="30"/>
                    <a:pt x="224" y="37"/>
                  </a:cubicBezTo>
                  <a:cubicBezTo>
                    <a:pt x="159" y="61"/>
                    <a:pt x="94" y="84"/>
                    <a:pt x="29" y="107"/>
                  </a:cubicBezTo>
                  <a:cubicBezTo>
                    <a:pt x="25" y="109"/>
                    <a:pt x="18" y="111"/>
                    <a:pt x="14" y="109"/>
                  </a:cubicBezTo>
                  <a:cubicBezTo>
                    <a:pt x="9" y="106"/>
                    <a:pt x="4" y="101"/>
                    <a:pt x="2" y="95"/>
                  </a:cubicBezTo>
                  <a:cubicBezTo>
                    <a:pt x="0" y="92"/>
                    <a:pt x="2" y="85"/>
                    <a:pt x="5" y="81"/>
                  </a:cubicBezTo>
                  <a:cubicBezTo>
                    <a:pt x="8" y="78"/>
                    <a:pt x="14" y="75"/>
                    <a:pt x="19" y="74"/>
                  </a:cubicBezTo>
                  <a:cubicBezTo>
                    <a:pt x="87" y="49"/>
                    <a:pt x="156" y="25"/>
                    <a:pt x="2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2">
              <a:extLst>
                <a:ext uri="{FF2B5EF4-FFF2-40B4-BE49-F238E27FC236}">
                  <a16:creationId xmlns:a16="http://schemas.microsoft.com/office/drawing/2014/main" id="{64F8B2F1-BD19-4673-9761-7161E6DB66DA}"/>
                </a:ext>
              </a:extLst>
            </p:cNvPr>
            <p:cNvSpPr>
              <a:spLocks/>
            </p:cNvSpPr>
            <p:nvPr/>
          </p:nvSpPr>
          <p:spPr bwMode="auto">
            <a:xfrm>
              <a:off x="7735888" y="1001713"/>
              <a:ext cx="71438" cy="44450"/>
            </a:xfrm>
            <a:custGeom>
              <a:avLst/>
              <a:gdLst>
                <a:gd name="T0" fmla="*/ 172 w 172"/>
                <a:gd name="T1" fmla="*/ 45 h 54"/>
                <a:gd name="T2" fmla="*/ 157 w 172"/>
                <a:gd name="T3" fmla="*/ 53 h 54"/>
                <a:gd name="T4" fmla="*/ 0 w 172"/>
                <a:gd name="T5" fmla="*/ 16 h 54"/>
                <a:gd name="T6" fmla="*/ 16 w 172"/>
                <a:gd name="T7" fmla="*/ 0 h 54"/>
                <a:gd name="T8" fmla="*/ 171 w 172"/>
                <a:gd name="T9" fmla="*/ 33 h 54"/>
                <a:gd name="T10" fmla="*/ 172 w 172"/>
                <a:gd name="T11" fmla="*/ 45 h 54"/>
              </a:gdLst>
              <a:ahLst/>
              <a:cxnLst>
                <a:cxn ang="0">
                  <a:pos x="T0" y="T1"/>
                </a:cxn>
                <a:cxn ang="0">
                  <a:pos x="T2" y="T3"/>
                </a:cxn>
                <a:cxn ang="0">
                  <a:pos x="T4" y="T5"/>
                </a:cxn>
                <a:cxn ang="0">
                  <a:pos x="T6" y="T7"/>
                </a:cxn>
                <a:cxn ang="0">
                  <a:pos x="T8" y="T9"/>
                </a:cxn>
                <a:cxn ang="0">
                  <a:pos x="T10" y="T11"/>
                </a:cxn>
              </a:cxnLst>
              <a:rect l="0" t="0" r="r" b="b"/>
              <a:pathLst>
                <a:path w="172" h="54">
                  <a:moveTo>
                    <a:pt x="172" y="45"/>
                  </a:moveTo>
                  <a:cubicBezTo>
                    <a:pt x="167" y="48"/>
                    <a:pt x="161" y="54"/>
                    <a:pt x="157" y="53"/>
                  </a:cubicBezTo>
                  <a:cubicBezTo>
                    <a:pt x="105" y="45"/>
                    <a:pt x="54" y="35"/>
                    <a:pt x="0" y="16"/>
                  </a:cubicBezTo>
                  <a:cubicBezTo>
                    <a:pt x="8" y="8"/>
                    <a:pt x="12" y="0"/>
                    <a:pt x="16" y="0"/>
                  </a:cubicBezTo>
                  <a:cubicBezTo>
                    <a:pt x="69" y="3"/>
                    <a:pt x="120" y="19"/>
                    <a:pt x="171" y="33"/>
                  </a:cubicBezTo>
                  <a:cubicBezTo>
                    <a:pt x="172" y="37"/>
                    <a:pt x="172" y="41"/>
                    <a:pt x="17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3">
              <a:extLst>
                <a:ext uri="{FF2B5EF4-FFF2-40B4-BE49-F238E27FC236}">
                  <a16:creationId xmlns:a16="http://schemas.microsoft.com/office/drawing/2014/main" id="{C6973712-D29D-4080-80A6-033C3F9CE00F}"/>
                </a:ext>
              </a:extLst>
            </p:cNvPr>
            <p:cNvSpPr>
              <a:spLocks/>
            </p:cNvSpPr>
            <p:nvPr/>
          </p:nvSpPr>
          <p:spPr bwMode="auto">
            <a:xfrm>
              <a:off x="7480300" y="890588"/>
              <a:ext cx="71438" cy="44450"/>
            </a:xfrm>
            <a:custGeom>
              <a:avLst/>
              <a:gdLst>
                <a:gd name="T0" fmla="*/ 171 w 171"/>
                <a:gd name="T1" fmla="*/ 35 h 54"/>
                <a:gd name="T2" fmla="*/ 150 w 171"/>
                <a:gd name="T3" fmla="*/ 53 h 54"/>
                <a:gd name="T4" fmla="*/ 9 w 171"/>
                <a:gd name="T5" fmla="*/ 25 h 54"/>
                <a:gd name="T6" fmla="*/ 1 w 171"/>
                <a:gd name="T7" fmla="*/ 10 h 54"/>
                <a:gd name="T8" fmla="*/ 14 w 171"/>
                <a:gd name="T9" fmla="*/ 0 h 54"/>
                <a:gd name="T10" fmla="*/ 171 w 171"/>
                <a:gd name="T11" fmla="*/ 35 h 54"/>
              </a:gdLst>
              <a:ahLst/>
              <a:cxnLst>
                <a:cxn ang="0">
                  <a:pos x="T0" y="T1"/>
                </a:cxn>
                <a:cxn ang="0">
                  <a:pos x="T2" y="T3"/>
                </a:cxn>
                <a:cxn ang="0">
                  <a:pos x="T4" y="T5"/>
                </a:cxn>
                <a:cxn ang="0">
                  <a:pos x="T6" y="T7"/>
                </a:cxn>
                <a:cxn ang="0">
                  <a:pos x="T8" y="T9"/>
                </a:cxn>
                <a:cxn ang="0">
                  <a:pos x="T10" y="T11"/>
                </a:cxn>
              </a:cxnLst>
              <a:rect l="0" t="0" r="r" b="b"/>
              <a:pathLst>
                <a:path w="171" h="54">
                  <a:moveTo>
                    <a:pt x="171" y="35"/>
                  </a:moveTo>
                  <a:cubicBezTo>
                    <a:pt x="160" y="45"/>
                    <a:pt x="154" y="54"/>
                    <a:pt x="150" y="53"/>
                  </a:cubicBezTo>
                  <a:cubicBezTo>
                    <a:pt x="103" y="45"/>
                    <a:pt x="56" y="35"/>
                    <a:pt x="9" y="25"/>
                  </a:cubicBezTo>
                  <a:cubicBezTo>
                    <a:pt x="5" y="24"/>
                    <a:pt x="0" y="15"/>
                    <a:pt x="1" y="10"/>
                  </a:cubicBezTo>
                  <a:cubicBezTo>
                    <a:pt x="1" y="6"/>
                    <a:pt x="10" y="0"/>
                    <a:pt x="14" y="0"/>
                  </a:cubicBezTo>
                  <a:cubicBezTo>
                    <a:pt x="64" y="10"/>
                    <a:pt x="115" y="17"/>
                    <a:pt x="17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14">
              <a:extLst>
                <a:ext uri="{FF2B5EF4-FFF2-40B4-BE49-F238E27FC236}">
                  <a16:creationId xmlns:a16="http://schemas.microsoft.com/office/drawing/2014/main" id="{940A4D79-4682-4FB2-AF3A-CE972F5524DD}"/>
                </a:ext>
              </a:extLst>
            </p:cNvPr>
            <p:cNvSpPr>
              <a:spLocks/>
            </p:cNvSpPr>
            <p:nvPr/>
          </p:nvSpPr>
          <p:spPr bwMode="auto">
            <a:xfrm>
              <a:off x="7610475" y="942975"/>
              <a:ext cx="68263" cy="46038"/>
            </a:xfrm>
            <a:custGeom>
              <a:avLst/>
              <a:gdLst>
                <a:gd name="T0" fmla="*/ 167 w 167"/>
                <a:gd name="T1" fmla="*/ 46 h 56"/>
                <a:gd name="T2" fmla="*/ 149 w 167"/>
                <a:gd name="T3" fmla="*/ 55 h 56"/>
                <a:gd name="T4" fmla="*/ 10 w 167"/>
                <a:gd name="T5" fmla="*/ 25 h 56"/>
                <a:gd name="T6" fmla="*/ 0 w 167"/>
                <a:gd name="T7" fmla="*/ 11 h 56"/>
                <a:gd name="T8" fmla="*/ 14 w 167"/>
                <a:gd name="T9" fmla="*/ 1 h 56"/>
                <a:gd name="T10" fmla="*/ 153 w 167"/>
                <a:gd name="T11" fmla="*/ 31 h 56"/>
                <a:gd name="T12" fmla="*/ 167 w 167"/>
                <a:gd name="T13" fmla="*/ 46 h 56"/>
              </a:gdLst>
              <a:ahLst/>
              <a:cxnLst>
                <a:cxn ang="0">
                  <a:pos x="T0" y="T1"/>
                </a:cxn>
                <a:cxn ang="0">
                  <a:pos x="T2" y="T3"/>
                </a:cxn>
                <a:cxn ang="0">
                  <a:pos x="T4" y="T5"/>
                </a:cxn>
                <a:cxn ang="0">
                  <a:pos x="T6" y="T7"/>
                </a:cxn>
                <a:cxn ang="0">
                  <a:pos x="T8" y="T9"/>
                </a:cxn>
                <a:cxn ang="0">
                  <a:pos x="T10" y="T11"/>
                </a:cxn>
                <a:cxn ang="0">
                  <a:pos x="T12" y="T13"/>
                </a:cxn>
              </a:cxnLst>
              <a:rect l="0" t="0" r="r" b="b"/>
              <a:pathLst>
                <a:path w="167" h="56">
                  <a:moveTo>
                    <a:pt x="167" y="46"/>
                  </a:moveTo>
                  <a:cubicBezTo>
                    <a:pt x="159" y="50"/>
                    <a:pt x="153" y="56"/>
                    <a:pt x="149" y="55"/>
                  </a:cubicBezTo>
                  <a:cubicBezTo>
                    <a:pt x="102" y="46"/>
                    <a:pt x="56" y="36"/>
                    <a:pt x="10" y="25"/>
                  </a:cubicBezTo>
                  <a:cubicBezTo>
                    <a:pt x="5" y="24"/>
                    <a:pt x="0" y="15"/>
                    <a:pt x="0" y="11"/>
                  </a:cubicBezTo>
                  <a:cubicBezTo>
                    <a:pt x="1" y="7"/>
                    <a:pt x="10" y="0"/>
                    <a:pt x="14" y="1"/>
                  </a:cubicBezTo>
                  <a:cubicBezTo>
                    <a:pt x="61" y="10"/>
                    <a:pt x="107" y="20"/>
                    <a:pt x="153" y="31"/>
                  </a:cubicBezTo>
                  <a:cubicBezTo>
                    <a:pt x="158" y="32"/>
                    <a:pt x="161" y="39"/>
                    <a:pt x="16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5">
              <a:extLst>
                <a:ext uri="{FF2B5EF4-FFF2-40B4-BE49-F238E27FC236}">
                  <a16:creationId xmlns:a16="http://schemas.microsoft.com/office/drawing/2014/main" id="{2C8876B2-E79A-431E-8FA7-36AFACB3CBFD}"/>
                </a:ext>
              </a:extLst>
            </p:cNvPr>
            <p:cNvSpPr>
              <a:spLocks/>
            </p:cNvSpPr>
            <p:nvPr/>
          </p:nvSpPr>
          <p:spPr bwMode="auto">
            <a:xfrm>
              <a:off x="7351713" y="835025"/>
              <a:ext cx="71438" cy="46038"/>
            </a:xfrm>
            <a:custGeom>
              <a:avLst/>
              <a:gdLst>
                <a:gd name="T0" fmla="*/ 8 w 175"/>
                <a:gd name="T1" fmla="*/ 0 h 57"/>
                <a:gd name="T2" fmla="*/ 175 w 175"/>
                <a:gd name="T3" fmla="*/ 41 h 57"/>
                <a:gd name="T4" fmla="*/ 151 w 175"/>
                <a:gd name="T5" fmla="*/ 56 h 57"/>
                <a:gd name="T6" fmla="*/ 14 w 175"/>
                <a:gd name="T7" fmla="*/ 27 h 57"/>
                <a:gd name="T8" fmla="*/ 0 w 175"/>
                <a:gd name="T9" fmla="*/ 10 h 57"/>
                <a:gd name="T10" fmla="*/ 8 w 175"/>
                <a:gd name="T11" fmla="*/ 0 h 57"/>
              </a:gdLst>
              <a:ahLst/>
              <a:cxnLst>
                <a:cxn ang="0">
                  <a:pos x="T0" y="T1"/>
                </a:cxn>
                <a:cxn ang="0">
                  <a:pos x="T2" y="T3"/>
                </a:cxn>
                <a:cxn ang="0">
                  <a:pos x="T4" y="T5"/>
                </a:cxn>
                <a:cxn ang="0">
                  <a:pos x="T6" y="T7"/>
                </a:cxn>
                <a:cxn ang="0">
                  <a:pos x="T8" y="T9"/>
                </a:cxn>
                <a:cxn ang="0">
                  <a:pos x="T10" y="T11"/>
                </a:cxn>
              </a:cxnLst>
              <a:rect l="0" t="0" r="r" b="b"/>
              <a:pathLst>
                <a:path w="175" h="57">
                  <a:moveTo>
                    <a:pt x="8" y="0"/>
                  </a:moveTo>
                  <a:cubicBezTo>
                    <a:pt x="61" y="10"/>
                    <a:pt x="115" y="19"/>
                    <a:pt x="175" y="41"/>
                  </a:cubicBezTo>
                  <a:cubicBezTo>
                    <a:pt x="162" y="50"/>
                    <a:pt x="155" y="57"/>
                    <a:pt x="151" y="56"/>
                  </a:cubicBezTo>
                  <a:cubicBezTo>
                    <a:pt x="105" y="47"/>
                    <a:pt x="60" y="38"/>
                    <a:pt x="14" y="27"/>
                  </a:cubicBezTo>
                  <a:cubicBezTo>
                    <a:pt x="8" y="25"/>
                    <a:pt x="5" y="16"/>
                    <a:pt x="0" y="10"/>
                  </a:cubicBezTo>
                  <a:cubicBezTo>
                    <a:pt x="3" y="7"/>
                    <a:pt x="5" y="3"/>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16">
              <a:extLst>
                <a:ext uri="{FF2B5EF4-FFF2-40B4-BE49-F238E27FC236}">
                  <a16:creationId xmlns:a16="http://schemas.microsoft.com/office/drawing/2014/main" id="{CA32049A-40BF-4B2D-9923-363D7CB95AB0}"/>
                </a:ext>
              </a:extLst>
            </p:cNvPr>
            <p:cNvSpPr>
              <a:spLocks/>
            </p:cNvSpPr>
            <p:nvPr/>
          </p:nvSpPr>
          <p:spPr bwMode="auto">
            <a:xfrm>
              <a:off x="7226300" y="760413"/>
              <a:ext cx="65088" cy="60325"/>
            </a:xfrm>
            <a:custGeom>
              <a:avLst/>
              <a:gdLst>
                <a:gd name="T0" fmla="*/ 160 w 160"/>
                <a:gd name="T1" fmla="*/ 56 h 74"/>
                <a:gd name="T2" fmla="*/ 135 w 160"/>
                <a:gd name="T3" fmla="*/ 70 h 74"/>
                <a:gd name="T4" fmla="*/ 15 w 160"/>
                <a:gd name="T5" fmla="*/ 28 h 74"/>
                <a:gd name="T6" fmla="*/ 8 w 160"/>
                <a:gd name="T7" fmla="*/ 25 h 74"/>
                <a:gd name="T8" fmla="*/ 0 w 160"/>
                <a:gd name="T9" fmla="*/ 9 h 74"/>
                <a:gd name="T10" fmla="*/ 19 w 160"/>
                <a:gd name="T11" fmla="*/ 2 h 74"/>
                <a:gd name="T12" fmla="*/ 74 w 160"/>
                <a:gd name="T13" fmla="*/ 22 h 74"/>
                <a:gd name="T14" fmla="*/ 138 w 160"/>
                <a:gd name="T15" fmla="*/ 43 h 74"/>
                <a:gd name="T16" fmla="*/ 160 w 160"/>
                <a:gd name="T17"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74">
                  <a:moveTo>
                    <a:pt x="160" y="56"/>
                  </a:moveTo>
                  <a:cubicBezTo>
                    <a:pt x="156" y="74"/>
                    <a:pt x="145" y="74"/>
                    <a:pt x="135" y="70"/>
                  </a:cubicBezTo>
                  <a:cubicBezTo>
                    <a:pt x="95" y="57"/>
                    <a:pt x="55" y="43"/>
                    <a:pt x="15" y="28"/>
                  </a:cubicBezTo>
                  <a:cubicBezTo>
                    <a:pt x="13" y="28"/>
                    <a:pt x="9" y="27"/>
                    <a:pt x="8" y="25"/>
                  </a:cubicBezTo>
                  <a:cubicBezTo>
                    <a:pt x="5" y="20"/>
                    <a:pt x="2" y="14"/>
                    <a:pt x="0" y="9"/>
                  </a:cubicBezTo>
                  <a:cubicBezTo>
                    <a:pt x="6" y="6"/>
                    <a:pt x="13" y="0"/>
                    <a:pt x="19" y="2"/>
                  </a:cubicBezTo>
                  <a:cubicBezTo>
                    <a:pt x="38" y="7"/>
                    <a:pt x="56" y="16"/>
                    <a:pt x="74" y="22"/>
                  </a:cubicBezTo>
                  <a:cubicBezTo>
                    <a:pt x="96" y="30"/>
                    <a:pt x="117" y="36"/>
                    <a:pt x="138" y="43"/>
                  </a:cubicBezTo>
                  <a:cubicBezTo>
                    <a:pt x="146" y="46"/>
                    <a:pt x="153" y="52"/>
                    <a:pt x="16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17">
              <a:extLst>
                <a:ext uri="{FF2B5EF4-FFF2-40B4-BE49-F238E27FC236}">
                  <a16:creationId xmlns:a16="http://schemas.microsoft.com/office/drawing/2014/main" id="{52F38ECD-29C6-4459-A543-0248BB80ABFE}"/>
                </a:ext>
              </a:extLst>
            </p:cNvPr>
            <p:cNvSpPr>
              <a:spLocks/>
            </p:cNvSpPr>
            <p:nvPr/>
          </p:nvSpPr>
          <p:spPr bwMode="auto">
            <a:xfrm>
              <a:off x="8166100" y="1408113"/>
              <a:ext cx="42863" cy="109538"/>
            </a:xfrm>
            <a:custGeom>
              <a:avLst/>
              <a:gdLst>
                <a:gd name="T0" fmla="*/ 0 w 103"/>
                <a:gd name="T1" fmla="*/ 133 h 133"/>
                <a:gd name="T2" fmla="*/ 13 w 103"/>
                <a:gd name="T3" fmla="*/ 109 h 133"/>
                <a:gd name="T4" fmla="*/ 78 w 103"/>
                <a:gd name="T5" fmla="*/ 11 h 133"/>
                <a:gd name="T6" fmla="*/ 95 w 103"/>
                <a:gd name="T7" fmla="*/ 0 h 133"/>
                <a:gd name="T8" fmla="*/ 103 w 103"/>
                <a:gd name="T9" fmla="*/ 20 h 133"/>
                <a:gd name="T10" fmla="*/ 0 w 103"/>
                <a:gd name="T11" fmla="*/ 133 h 133"/>
              </a:gdLst>
              <a:ahLst/>
              <a:cxnLst>
                <a:cxn ang="0">
                  <a:pos x="T0" y="T1"/>
                </a:cxn>
                <a:cxn ang="0">
                  <a:pos x="T2" y="T3"/>
                </a:cxn>
                <a:cxn ang="0">
                  <a:pos x="T4" y="T5"/>
                </a:cxn>
                <a:cxn ang="0">
                  <a:pos x="T6" y="T7"/>
                </a:cxn>
                <a:cxn ang="0">
                  <a:pos x="T8" y="T9"/>
                </a:cxn>
                <a:cxn ang="0">
                  <a:pos x="T10" y="T11"/>
                </a:cxn>
              </a:cxnLst>
              <a:rect l="0" t="0" r="r" b="b"/>
              <a:pathLst>
                <a:path w="103" h="133">
                  <a:moveTo>
                    <a:pt x="0" y="133"/>
                  </a:moveTo>
                  <a:cubicBezTo>
                    <a:pt x="5" y="125"/>
                    <a:pt x="7" y="115"/>
                    <a:pt x="13" y="109"/>
                  </a:cubicBezTo>
                  <a:cubicBezTo>
                    <a:pt x="42" y="81"/>
                    <a:pt x="68" y="52"/>
                    <a:pt x="78" y="11"/>
                  </a:cubicBezTo>
                  <a:cubicBezTo>
                    <a:pt x="79" y="6"/>
                    <a:pt x="89" y="3"/>
                    <a:pt x="95" y="0"/>
                  </a:cubicBezTo>
                  <a:cubicBezTo>
                    <a:pt x="98" y="6"/>
                    <a:pt x="103" y="13"/>
                    <a:pt x="103" y="20"/>
                  </a:cubicBezTo>
                  <a:cubicBezTo>
                    <a:pt x="100" y="60"/>
                    <a:pt x="49" y="123"/>
                    <a:pt x="0"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18">
              <a:extLst>
                <a:ext uri="{FF2B5EF4-FFF2-40B4-BE49-F238E27FC236}">
                  <a16:creationId xmlns:a16="http://schemas.microsoft.com/office/drawing/2014/main" id="{9F801988-9FE9-4E46-B62C-17D4233A3139}"/>
                </a:ext>
              </a:extLst>
            </p:cNvPr>
            <p:cNvSpPr>
              <a:spLocks/>
            </p:cNvSpPr>
            <p:nvPr/>
          </p:nvSpPr>
          <p:spPr bwMode="auto">
            <a:xfrm>
              <a:off x="7864475" y="1058863"/>
              <a:ext cx="68263" cy="50800"/>
            </a:xfrm>
            <a:custGeom>
              <a:avLst/>
              <a:gdLst>
                <a:gd name="T0" fmla="*/ 0 w 168"/>
                <a:gd name="T1" fmla="*/ 8 h 61"/>
                <a:gd name="T2" fmla="*/ 30 w 168"/>
                <a:gd name="T3" fmla="*/ 2 h 61"/>
                <a:gd name="T4" fmla="*/ 152 w 168"/>
                <a:gd name="T5" fmla="*/ 34 h 61"/>
                <a:gd name="T6" fmla="*/ 168 w 168"/>
                <a:gd name="T7" fmla="*/ 53 h 61"/>
                <a:gd name="T8" fmla="*/ 148 w 168"/>
                <a:gd name="T9" fmla="*/ 60 h 61"/>
                <a:gd name="T10" fmla="*/ 14 w 168"/>
                <a:gd name="T11" fmla="*/ 24 h 61"/>
                <a:gd name="T12" fmla="*/ 0 w 168"/>
                <a:gd name="T13" fmla="*/ 8 h 61"/>
              </a:gdLst>
              <a:ahLst/>
              <a:cxnLst>
                <a:cxn ang="0">
                  <a:pos x="T0" y="T1"/>
                </a:cxn>
                <a:cxn ang="0">
                  <a:pos x="T2" y="T3"/>
                </a:cxn>
                <a:cxn ang="0">
                  <a:pos x="T4" y="T5"/>
                </a:cxn>
                <a:cxn ang="0">
                  <a:pos x="T6" y="T7"/>
                </a:cxn>
                <a:cxn ang="0">
                  <a:pos x="T8" y="T9"/>
                </a:cxn>
                <a:cxn ang="0">
                  <a:pos x="T10" y="T11"/>
                </a:cxn>
                <a:cxn ang="0">
                  <a:pos x="T12" y="T13"/>
                </a:cxn>
              </a:cxnLst>
              <a:rect l="0" t="0" r="r" b="b"/>
              <a:pathLst>
                <a:path w="168" h="61">
                  <a:moveTo>
                    <a:pt x="0" y="8"/>
                  </a:moveTo>
                  <a:cubicBezTo>
                    <a:pt x="14" y="5"/>
                    <a:pt x="23" y="0"/>
                    <a:pt x="30" y="2"/>
                  </a:cubicBezTo>
                  <a:cubicBezTo>
                    <a:pt x="71" y="12"/>
                    <a:pt x="112" y="22"/>
                    <a:pt x="152" y="34"/>
                  </a:cubicBezTo>
                  <a:cubicBezTo>
                    <a:pt x="159" y="36"/>
                    <a:pt x="163" y="46"/>
                    <a:pt x="168" y="53"/>
                  </a:cubicBezTo>
                  <a:cubicBezTo>
                    <a:pt x="161" y="55"/>
                    <a:pt x="154" y="61"/>
                    <a:pt x="148" y="60"/>
                  </a:cubicBezTo>
                  <a:cubicBezTo>
                    <a:pt x="103" y="49"/>
                    <a:pt x="59" y="36"/>
                    <a:pt x="14" y="24"/>
                  </a:cubicBezTo>
                  <a:cubicBezTo>
                    <a:pt x="11" y="23"/>
                    <a:pt x="9" y="1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9">
              <a:extLst>
                <a:ext uri="{FF2B5EF4-FFF2-40B4-BE49-F238E27FC236}">
                  <a16:creationId xmlns:a16="http://schemas.microsoft.com/office/drawing/2014/main" id="{7BE6B1D3-1330-4D2D-B56D-E38B4FD8E4D4}"/>
                </a:ext>
              </a:extLst>
            </p:cNvPr>
            <p:cNvSpPr>
              <a:spLocks/>
            </p:cNvSpPr>
            <p:nvPr/>
          </p:nvSpPr>
          <p:spPr bwMode="auto">
            <a:xfrm>
              <a:off x="7993063" y="1130300"/>
              <a:ext cx="66675" cy="58738"/>
            </a:xfrm>
            <a:custGeom>
              <a:avLst/>
              <a:gdLst>
                <a:gd name="T0" fmla="*/ 5 w 161"/>
                <a:gd name="T1" fmla="*/ 0 h 72"/>
                <a:gd name="T2" fmla="*/ 161 w 161"/>
                <a:gd name="T3" fmla="*/ 51 h 72"/>
                <a:gd name="T4" fmla="*/ 139 w 161"/>
                <a:gd name="T5" fmla="*/ 69 h 72"/>
                <a:gd name="T6" fmla="*/ 15 w 161"/>
                <a:gd name="T7" fmla="*/ 26 h 72"/>
                <a:gd name="T8" fmla="*/ 0 w 161"/>
                <a:gd name="T9" fmla="*/ 9 h 72"/>
                <a:gd name="T10" fmla="*/ 5 w 161"/>
                <a:gd name="T11" fmla="*/ 0 h 72"/>
              </a:gdLst>
              <a:ahLst/>
              <a:cxnLst>
                <a:cxn ang="0">
                  <a:pos x="T0" y="T1"/>
                </a:cxn>
                <a:cxn ang="0">
                  <a:pos x="T2" y="T3"/>
                </a:cxn>
                <a:cxn ang="0">
                  <a:pos x="T4" y="T5"/>
                </a:cxn>
                <a:cxn ang="0">
                  <a:pos x="T6" y="T7"/>
                </a:cxn>
                <a:cxn ang="0">
                  <a:pos x="T8" y="T9"/>
                </a:cxn>
                <a:cxn ang="0">
                  <a:pos x="T10" y="T11"/>
                </a:cxn>
              </a:cxnLst>
              <a:rect l="0" t="0" r="r" b="b"/>
              <a:pathLst>
                <a:path w="161" h="72">
                  <a:moveTo>
                    <a:pt x="5" y="0"/>
                  </a:moveTo>
                  <a:cubicBezTo>
                    <a:pt x="60" y="9"/>
                    <a:pt x="111" y="29"/>
                    <a:pt x="161" y="51"/>
                  </a:cubicBezTo>
                  <a:cubicBezTo>
                    <a:pt x="161" y="71"/>
                    <a:pt x="150" y="72"/>
                    <a:pt x="139" y="69"/>
                  </a:cubicBezTo>
                  <a:cubicBezTo>
                    <a:pt x="98" y="55"/>
                    <a:pt x="56" y="41"/>
                    <a:pt x="15" y="26"/>
                  </a:cubicBezTo>
                  <a:cubicBezTo>
                    <a:pt x="9" y="24"/>
                    <a:pt x="5" y="15"/>
                    <a:pt x="0" y="9"/>
                  </a:cubicBezTo>
                  <a:cubicBezTo>
                    <a:pt x="2" y="6"/>
                    <a:pt x="3" y="3"/>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0">
              <a:extLst>
                <a:ext uri="{FF2B5EF4-FFF2-40B4-BE49-F238E27FC236}">
                  <a16:creationId xmlns:a16="http://schemas.microsoft.com/office/drawing/2014/main" id="{A7F00193-AA97-41A6-B778-F0B76DCD88BC}"/>
                </a:ext>
              </a:extLst>
            </p:cNvPr>
            <p:cNvSpPr>
              <a:spLocks/>
            </p:cNvSpPr>
            <p:nvPr/>
          </p:nvSpPr>
          <p:spPr bwMode="auto">
            <a:xfrm>
              <a:off x="8112125" y="1225550"/>
              <a:ext cx="63500" cy="79375"/>
            </a:xfrm>
            <a:custGeom>
              <a:avLst/>
              <a:gdLst>
                <a:gd name="T0" fmla="*/ 0 w 153"/>
                <a:gd name="T1" fmla="*/ 12 h 97"/>
                <a:gd name="T2" fmla="*/ 28 w 153"/>
                <a:gd name="T3" fmla="*/ 2 h 97"/>
                <a:gd name="T4" fmla="*/ 149 w 153"/>
                <a:gd name="T5" fmla="*/ 75 h 97"/>
                <a:gd name="T6" fmla="*/ 153 w 153"/>
                <a:gd name="T7" fmla="*/ 95 h 97"/>
                <a:gd name="T8" fmla="*/ 135 w 153"/>
                <a:gd name="T9" fmla="*/ 96 h 97"/>
                <a:gd name="T10" fmla="*/ 125 w 153"/>
                <a:gd name="T11" fmla="*/ 90 h 97"/>
                <a:gd name="T12" fmla="*/ 0 w 153"/>
                <a:gd name="T13" fmla="*/ 12 h 97"/>
              </a:gdLst>
              <a:ahLst/>
              <a:cxnLst>
                <a:cxn ang="0">
                  <a:pos x="T0" y="T1"/>
                </a:cxn>
                <a:cxn ang="0">
                  <a:pos x="T2" y="T3"/>
                </a:cxn>
                <a:cxn ang="0">
                  <a:pos x="T4" y="T5"/>
                </a:cxn>
                <a:cxn ang="0">
                  <a:pos x="T6" y="T7"/>
                </a:cxn>
                <a:cxn ang="0">
                  <a:pos x="T8" y="T9"/>
                </a:cxn>
                <a:cxn ang="0">
                  <a:pos x="T10" y="T11"/>
                </a:cxn>
                <a:cxn ang="0">
                  <a:pos x="T12" y="T13"/>
                </a:cxn>
              </a:cxnLst>
              <a:rect l="0" t="0" r="r" b="b"/>
              <a:pathLst>
                <a:path w="153" h="97">
                  <a:moveTo>
                    <a:pt x="0" y="12"/>
                  </a:moveTo>
                  <a:cubicBezTo>
                    <a:pt x="15" y="6"/>
                    <a:pt x="24" y="0"/>
                    <a:pt x="28" y="2"/>
                  </a:cubicBezTo>
                  <a:cubicBezTo>
                    <a:pt x="69" y="25"/>
                    <a:pt x="109" y="50"/>
                    <a:pt x="149" y="75"/>
                  </a:cubicBezTo>
                  <a:cubicBezTo>
                    <a:pt x="153" y="78"/>
                    <a:pt x="152" y="88"/>
                    <a:pt x="153" y="95"/>
                  </a:cubicBezTo>
                  <a:cubicBezTo>
                    <a:pt x="147" y="96"/>
                    <a:pt x="141" y="97"/>
                    <a:pt x="135" y="96"/>
                  </a:cubicBezTo>
                  <a:cubicBezTo>
                    <a:pt x="132" y="96"/>
                    <a:pt x="129" y="92"/>
                    <a:pt x="125" y="90"/>
                  </a:cubicBezTo>
                  <a:cubicBezTo>
                    <a:pt x="87" y="66"/>
                    <a:pt x="48" y="4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1">
              <a:extLst>
                <a:ext uri="{FF2B5EF4-FFF2-40B4-BE49-F238E27FC236}">
                  <a16:creationId xmlns:a16="http://schemas.microsoft.com/office/drawing/2014/main" id="{D6859CA8-61CA-472D-840C-64C2F1287AF5}"/>
                </a:ext>
              </a:extLst>
            </p:cNvPr>
            <p:cNvSpPr>
              <a:spLocks/>
            </p:cNvSpPr>
            <p:nvPr/>
          </p:nvSpPr>
          <p:spPr bwMode="auto">
            <a:xfrm>
              <a:off x="7593013" y="354013"/>
              <a:ext cx="38100" cy="28575"/>
            </a:xfrm>
            <a:custGeom>
              <a:avLst/>
              <a:gdLst>
                <a:gd name="T0" fmla="*/ 0 w 94"/>
                <a:gd name="T1" fmla="*/ 17 h 35"/>
                <a:gd name="T2" fmla="*/ 87 w 94"/>
                <a:gd name="T3" fmla="*/ 4 h 35"/>
                <a:gd name="T4" fmla="*/ 94 w 94"/>
                <a:gd name="T5" fmla="*/ 18 h 35"/>
                <a:gd name="T6" fmla="*/ 16 w 94"/>
                <a:gd name="T7" fmla="*/ 34 h 35"/>
                <a:gd name="T8" fmla="*/ 0 w 94"/>
                <a:gd name="T9" fmla="*/ 17 h 35"/>
              </a:gdLst>
              <a:ahLst/>
              <a:cxnLst>
                <a:cxn ang="0">
                  <a:pos x="T0" y="T1"/>
                </a:cxn>
                <a:cxn ang="0">
                  <a:pos x="T2" y="T3"/>
                </a:cxn>
                <a:cxn ang="0">
                  <a:pos x="T4" y="T5"/>
                </a:cxn>
                <a:cxn ang="0">
                  <a:pos x="T6" y="T7"/>
                </a:cxn>
                <a:cxn ang="0">
                  <a:pos x="T8" y="T9"/>
                </a:cxn>
              </a:cxnLst>
              <a:rect l="0" t="0" r="r" b="b"/>
              <a:pathLst>
                <a:path w="94" h="35">
                  <a:moveTo>
                    <a:pt x="0" y="17"/>
                  </a:moveTo>
                  <a:cubicBezTo>
                    <a:pt x="33" y="4"/>
                    <a:pt x="60" y="0"/>
                    <a:pt x="87" y="4"/>
                  </a:cubicBezTo>
                  <a:cubicBezTo>
                    <a:pt x="90" y="5"/>
                    <a:pt x="91" y="13"/>
                    <a:pt x="94" y="18"/>
                  </a:cubicBezTo>
                  <a:cubicBezTo>
                    <a:pt x="69" y="35"/>
                    <a:pt x="42" y="33"/>
                    <a:pt x="16" y="34"/>
                  </a:cubicBezTo>
                  <a:cubicBezTo>
                    <a:pt x="13" y="35"/>
                    <a:pt x="8" y="27"/>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22">
              <a:extLst>
                <a:ext uri="{FF2B5EF4-FFF2-40B4-BE49-F238E27FC236}">
                  <a16:creationId xmlns:a16="http://schemas.microsoft.com/office/drawing/2014/main" id="{849D9558-64B5-4177-90F0-DB6F8B995CC2}"/>
                </a:ext>
              </a:extLst>
            </p:cNvPr>
            <p:cNvSpPr>
              <a:spLocks/>
            </p:cNvSpPr>
            <p:nvPr/>
          </p:nvSpPr>
          <p:spPr bwMode="auto">
            <a:xfrm>
              <a:off x="7985125" y="242888"/>
              <a:ext cx="38100" cy="31750"/>
            </a:xfrm>
            <a:custGeom>
              <a:avLst/>
              <a:gdLst>
                <a:gd name="T0" fmla="*/ 85 w 92"/>
                <a:gd name="T1" fmla="*/ 0 h 39"/>
                <a:gd name="T2" fmla="*/ 61 w 92"/>
                <a:gd name="T3" fmla="*/ 31 h 39"/>
                <a:gd name="T4" fmla="*/ 0 w 92"/>
                <a:gd name="T5" fmla="*/ 13 h 39"/>
                <a:gd name="T6" fmla="*/ 85 w 92"/>
                <a:gd name="T7" fmla="*/ 0 h 39"/>
              </a:gdLst>
              <a:ahLst/>
              <a:cxnLst>
                <a:cxn ang="0">
                  <a:pos x="T0" y="T1"/>
                </a:cxn>
                <a:cxn ang="0">
                  <a:pos x="T2" y="T3"/>
                </a:cxn>
                <a:cxn ang="0">
                  <a:pos x="T4" y="T5"/>
                </a:cxn>
                <a:cxn ang="0">
                  <a:pos x="T6" y="T7"/>
                </a:cxn>
              </a:cxnLst>
              <a:rect l="0" t="0" r="r" b="b"/>
              <a:pathLst>
                <a:path w="92" h="39">
                  <a:moveTo>
                    <a:pt x="85" y="0"/>
                  </a:moveTo>
                  <a:cubicBezTo>
                    <a:pt x="92" y="29"/>
                    <a:pt x="75" y="29"/>
                    <a:pt x="61" y="31"/>
                  </a:cubicBezTo>
                  <a:cubicBezTo>
                    <a:pt x="13" y="39"/>
                    <a:pt x="13" y="39"/>
                    <a:pt x="0" y="13"/>
                  </a:cubicBezTo>
                  <a:cubicBezTo>
                    <a:pt x="29" y="9"/>
                    <a:pt x="55" y="5"/>
                    <a:pt x="8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23">
              <a:extLst>
                <a:ext uri="{FF2B5EF4-FFF2-40B4-BE49-F238E27FC236}">
                  <a16:creationId xmlns:a16="http://schemas.microsoft.com/office/drawing/2014/main" id="{4384AA1F-7177-47F0-B67D-35171A57649B}"/>
                </a:ext>
              </a:extLst>
            </p:cNvPr>
            <p:cNvSpPr>
              <a:spLocks/>
            </p:cNvSpPr>
            <p:nvPr/>
          </p:nvSpPr>
          <p:spPr bwMode="auto">
            <a:xfrm>
              <a:off x="7529513" y="376238"/>
              <a:ext cx="36513" cy="26988"/>
            </a:xfrm>
            <a:custGeom>
              <a:avLst/>
              <a:gdLst>
                <a:gd name="T0" fmla="*/ 0 w 90"/>
                <a:gd name="T1" fmla="*/ 13 h 34"/>
                <a:gd name="T2" fmla="*/ 77 w 90"/>
                <a:gd name="T3" fmla="*/ 1 h 34"/>
                <a:gd name="T4" fmla="*/ 89 w 90"/>
                <a:gd name="T5" fmla="*/ 9 h 34"/>
                <a:gd name="T6" fmla="*/ 84 w 90"/>
                <a:gd name="T7" fmla="*/ 22 h 34"/>
                <a:gd name="T8" fmla="*/ 11 w 90"/>
                <a:gd name="T9" fmla="*/ 34 h 34"/>
                <a:gd name="T10" fmla="*/ 0 w 90"/>
                <a:gd name="T11" fmla="*/ 13 h 34"/>
              </a:gdLst>
              <a:ahLst/>
              <a:cxnLst>
                <a:cxn ang="0">
                  <a:pos x="T0" y="T1"/>
                </a:cxn>
                <a:cxn ang="0">
                  <a:pos x="T2" y="T3"/>
                </a:cxn>
                <a:cxn ang="0">
                  <a:pos x="T4" y="T5"/>
                </a:cxn>
                <a:cxn ang="0">
                  <a:pos x="T6" y="T7"/>
                </a:cxn>
                <a:cxn ang="0">
                  <a:pos x="T8" y="T9"/>
                </a:cxn>
                <a:cxn ang="0">
                  <a:pos x="T10" y="T11"/>
                </a:cxn>
              </a:cxnLst>
              <a:rect l="0" t="0" r="r" b="b"/>
              <a:pathLst>
                <a:path w="90" h="34">
                  <a:moveTo>
                    <a:pt x="0" y="13"/>
                  </a:moveTo>
                  <a:cubicBezTo>
                    <a:pt x="29" y="8"/>
                    <a:pt x="53" y="4"/>
                    <a:pt x="77" y="1"/>
                  </a:cubicBezTo>
                  <a:cubicBezTo>
                    <a:pt x="81" y="0"/>
                    <a:pt x="87" y="5"/>
                    <a:pt x="89" y="9"/>
                  </a:cubicBezTo>
                  <a:cubicBezTo>
                    <a:pt x="90" y="12"/>
                    <a:pt x="87" y="21"/>
                    <a:pt x="84" y="22"/>
                  </a:cubicBezTo>
                  <a:cubicBezTo>
                    <a:pt x="60" y="26"/>
                    <a:pt x="36" y="31"/>
                    <a:pt x="11" y="34"/>
                  </a:cubicBezTo>
                  <a:cubicBezTo>
                    <a:pt x="9" y="34"/>
                    <a:pt x="6" y="24"/>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4">
              <a:extLst>
                <a:ext uri="{FF2B5EF4-FFF2-40B4-BE49-F238E27FC236}">
                  <a16:creationId xmlns:a16="http://schemas.microsoft.com/office/drawing/2014/main" id="{DDB3B176-ACEC-45C3-B493-FBD7809A1174}"/>
                </a:ext>
              </a:extLst>
            </p:cNvPr>
            <p:cNvSpPr>
              <a:spLocks/>
            </p:cNvSpPr>
            <p:nvPr/>
          </p:nvSpPr>
          <p:spPr bwMode="auto">
            <a:xfrm>
              <a:off x="7466013" y="393700"/>
              <a:ext cx="38100" cy="34925"/>
            </a:xfrm>
            <a:custGeom>
              <a:avLst/>
              <a:gdLst>
                <a:gd name="T0" fmla="*/ 96 w 96"/>
                <a:gd name="T1" fmla="*/ 20 h 44"/>
                <a:gd name="T2" fmla="*/ 0 w 96"/>
                <a:gd name="T3" fmla="*/ 38 h 44"/>
                <a:gd name="T4" fmla="*/ 96 w 96"/>
                <a:gd name="T5" fmla="*/ 20 h 44"/>
              </a:gdLst>
              <a:ahLst/>
              <a:cxnLst>
                <a:cxn ang="0">
                  <a:pos x="T0" y="T1"/>
                </a:cxn>
                <a:cxn ang="0">
                  <a:pos x="T2" y="T3"/>
                </a:cxn>
                <a:cxn ang="0">
                  <a:pos x="T4" y="T5"/>
                </a:cxn>
              </a:cxnLst>
              <a:rect l="0" t="0" r="r" b="b"/>
              <a:pathLst>
                <a:path w="96" h="44">
                  <a:moveTo>
                    <a:pt x="96" y="20"/>
                  </a:moveTo>
                  <a:cubicBezTo>
                    <a:pt x="61" y="38"/>
                    <a:pt x="33" y="44"/>
                    <a:pt x="0" y="38"/>
                  </a:cubicBezTo>
                  <a:cubicBezTo>
                    <a:pt x="15" y="9"/>
                    <a:pt x="58" y="0"/>
                    <a:pt x="9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25">
              <a:extLst>
                <a:ext uri="{FF2B5EF4-FFF2-40B4-BE49-F238E27FC236}">
                  <a16:creationId xmlns:a16="http://schemas.microsoft.com/office/drawing/2014/main" id="{047C3847-1A78-4167-8973-7AFE01CD4B2C}"/>
                </a:ext>
              </a:extLst>
            </p:cNvPr>
            <p:cNvSpPr>
              <a:spLocks/>
            </p:cNvSpPr>
            <p:nvPr/>
          </p:nvSpPr>
          <p:spPr bwMode="auto">
            <a:xfrm>
              <a:off x="7400925" y="419100"/>
              <a:ext cx="34925" cy="33338"/>
            </a:xfrm>
            <a:custGeom>
              <a:avLst/>
              <a:gdLst>
                <a:gd name="T0" fmla="*/ 84 w 84"/>
                <a:gd name="T1" fmla="*/ 8 h 41"/>
                <a:gd name="T2" fmla="*/ 82 w 84"/>
                <a:gd name="T3" fmla="*/ 23 h 41"/>
                <a:gd name="T4" fmla="*/ 10 w 84"/>
                <a:gd name="T5" fmla="*/ 41 h 41"/>
                <a:gd name="T6" fmla="*/ 0 w 84"/>
                <a:gd name="T7" fmla="*/ 31 h 41"/>
                <a:gd name="T8" fmla="*/ 6 w 84"/>
                <a:gd name="T9" fmla="*/ 18 h 41"/>
                <a:gd name="T10" fmla="*/ 84 w 84"/>
                <a:gd name="T11" fmla="*/ 8 h 41"/>
              </a:gdLst>
              <a:ahLst/>
              <a:cxnLst>
                <a:cxn ang="0">
                  <a:pos x="T0" y="T1"/>
                </a:cxn>
                <a:cxn ang="0">
                  <a:pos x="T2" y="T3"/>
                </a:cxn>
                <a:cxn ang="0">
                  <a:pos x="T4" y="T5"/>
                </a:cxn>
                <a:cxn ang="0">
                  <a:pos x="T6" y="T7"/>
                </a:cxn>
                <a:cxn ang="0">
                  <a:pos x="T8" y="T9"/>
                </a:cxn>
                <a:cxn ang="0">
                  <a:pos x="T10" y="T11"/>
                </a:cxn>
              </a:cxnLst>
              <a:rect l="0" t="0" r="r" b="b"/>
              <a:pathLst>
                <a:path w="84" h="41">
                  <a:moveTo>
                    <a:pt x="84" y="8"/>
                  </a:moveTo>
                  <a:cubicBezTo>
                    <a:pt x="83" y="14"/>
                    <a:pt x="84" y="23"/>
                    <a:pt x="82" y="23"/>
                  </a:cubicBezTo>
                  <a:cubicBezTo>
                    <a:pt x="58" y="30"/>
                    <a:pt x="34" y="36"/>
                    <a:pt x="10" y="41"/>
                  </a:cubicBezTo>
                  <a:cubicBezTo>
                    <a:pt x="7" y="41"/>
                    <a:pt x="1" y="35"/>
                    <a:pt x="0" y="31"/>
                  </a:cubicBezTo>
                  <a:cubicBezTo>
                    <a:pt x="0" y="27"/>
                    <a:pt x="3" y="19"/>
                    <a:pt x="6" y="18"/>
                  </a:cubicBezTo>
                  <a:cubicBezTo>
                    <a:pt x="31" y="11"/>
                    <a:pt x="56" y="0"/>
                    <a:pt x="8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6">
              <a:extLst>
                <a:ext uri="{FF2B5EF4-FFF2-40B4-BE49-F238E27FC236}">
                  <a16:creationId xmlns:a16="http://schemas.microsoft.com/office/drawing/2014/main" id="{32A731E5-5E4A-4A7B-8C85-4CD00BB0EE71}"/>
                </a:ext>
              </a:extLst>
            </p:cNvPr>
            <p:cNvSpPr>
              <a:spLocks/>
            </p:cNvSpPr>
            <p:nvPr/>
          </p:nvSpPr>
          <p:spPr bwMode="auto">
            <a:xfrm>
              <a:off x="7337425" y="447675"/>
              <a:ext cx="36513" cy="41275"/>
            </a:xfrm>
            <a:custGeom>
              <a:avLst/>
              <a:gdLst>
                <a:gd name="T0" fmla="*/ 0 w 89"/>
                <a:gd name="T1" fmla="*/ 27 h 49"/>
                <a:gd name="T2" fmla="*/ 82 w 89"/>
                <a:gd name="T3" fmla="*/ 3 h 49"/>
                <a:gd name="T4" fmla="*/ 66 w 89"/>
                <a:gd name="T5" fmla="*/ 29 h 49"/>
                <a:gd name="T6" fmla="*/ 0 w 89"/>
                <a:gd name="T7" fmla="*/ 27 h 49"/>
              </a:gdLst>
              <a:ahLst/>
              <a:cxnLst>
                <a:cxn ang="0">
                  <a:pos x="T0" y="T1"/>
                </a:cxn>
                <a:cxn ang="0">
                  <a:pos x="T2" y="T3"/>
                </a:cxn>
                <a:cxn ang="0">
                  <a:pos x="T4" y="T5"/>
                </a:cxn>
                <a:cxn ang="0">
                  <a:pos x="T6" y="T7"/>
                </a:cxn>
              </a:cxnLst>
              <a:rect l="0" t="0" r="r" b="b"/>
              <a:pathLst>
                <a:path w="89" h="49">
                  <a:moveTo>
                    <a:pt x="0" y="27"/>
                  </a:moveTo>
                  <a:cubicBezTo>
                    <a:pt x="26" y="9"/>
                    <a:pt x="53" y="0"/>
                    <a:pt x="82" y="3"/>
                  </a:cubicBezTo>
                  <a:cubicBezTo>
                    <a:pt x="89" y="22"/>
                    <a:pt x="78" y="27"/>
                    <a:pt x="66" y="29"/>
                  </a:cubicBezTo>
                  <a:cubicBezTo>
                    <a:pt x="44" y="33"/>
                    <a:pt x="21" y="49"/>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7">
              <a:extLst>
                <a:ext uri="{FF2B5EF4-FFF2-40B4-BE49-F238E27FC236}">
                  <a16:creationId xmlns:a16="http://schemas.microsoft.com/office/drawing/2014/main" id="{B429801F-979B-45DE-B7BC-83C108C35990}"/>
                </a:ext>
              </a:extLst>
            </p:cNvPr>
            <p:cNvSpPr>
              <a:spLocks/>
            </p:cNvSpPr>
            <p:nvPr/>
          </p:nvSpPr>
          <p:spPr bwMode="auto">
            <a:xfrm>
              <a:off x="8183563" y="182563"/>
              <a:ext cx="34925" cy="31750"/>
            </a:xfrm>
            <a:custGeom>
              <a:avLst/>
              <a:gdLst>
                <a:gd name="T0" fmla="*/ 85 w 85"/>
                <a:gd name="T1" fmla="*/ 22 h 38"/>
                <a:gd name="T2" fmla="*/ 4 w 85"/>
                <a:gd name="T3" fmla="*/ 37 h 38"/>
                <a:gd name="T4" fmla="*/ 0 w 85"/>
                <a:gd name="T5" fmla="*/ 19 h 38"/>
                <a:gd name="T6" fmla="*/ 53 w 85"/>
                <a:gd name="T7" fmla="*/ 6 h 38"/>
                <a:gd name="T8" fmla="*/ 85 w 85"/>
                <a:gd name="T9" fmla="*/ 22 h 38"/>
              </a:gdLst>
              <a:ahLst/>
              <a:cxnLst>
                <a:cxn ang="0">
                  <a:pos x="T0" y="T1"/>
                </a:cxn>
                <a:cxn ang="0">
                  <a:pos x="T2" y="T3"/>
                </a:cxn>
                <a:cxn ang="0">
                  <a:pos x="T4" y="T5"/>
                </a:cxn>
                <a:cxn ang="0">
                  <a:pos x="T6" y="T7"/>
                </a:cxn>
                <a:cxn ang="0">
                  <a:pos x="T8" y="T9"/>
                </a:cxn>
              </a:cxnLst>
              <a:rect l="0" t="0" r="r" b="b"/>
              <a:pathLst>
                <a:path w="85" h="38">
                  <a:moveTo>
                    <a:pt x="85" y="22"/>
                  </a:moveTo>
                  <a:cubicBezTo>
                    <a:pt x="60" y="37"/>
                    <a:pt x="32" y="38"/>
                    <a:pt x="4" y="37"/>
                  </a:cubicBezTo>
                  <a:cubicBezTo>
                    <a:pt x="3" y="37"/>
                    <a:pt x="0" y="19"/>
                    <a:pt x="0" y="19"/>
                  </a:cubicBezTo>
                  <a:cubicBezTo>
                    <a:pt x="18" y="14"/>
                    <a:pt x="35" y="9"/>
                    <a:pt x="53" y="6"/>
                  </a:cubicBezTo>
                  <a:cubicBezTo>
                    <a:pt x="64" y="4"/>
                    <a:pt x="78" y="0"/>
                    <a:pt x="8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28">
              <a:extLst>
                <a:ext uri="{FF2B5EF4-FFF2-40B4-BE49-F238E27FC236}">
                  <a16:creationId xmlns:a16="http://schemas.microsoft.com/office/drawing/2014/main" id="{93DE2ADE-7518-4B3C-B647-785EA3C92E25}"/>
                </a:ext>
              </a:extLst>
            </p:cNvPr>
            <p:cNvSpPr>
              <a:spLocks/>
            </p:cNvSpPr>
            <p:nvPr/>
          </p:nvSpPr>
          <p:spPr bwMode="auto">
            <a:xfrm>
              <a:off x="8245475" y="165100"/>
              <a:ext cx="38100" cy="31750"/>
            </a:xfrm>
            <a:custGeom>
              <a:avLst/>
              <a:gdLst>
                <a:gd name="T0" fmla="*/ 90 w 90"/>
                <a:gd name="T1" fmla="*/ 12 h 38"/>
                <a:gd name="T2" fmla="*/ 0 w 90"/>
                <a:gd name="T3" fmla="*/ 19 h 38"/>
                <a:gd name="T4" fmla="*/ 78 w 90"/>
                <a:gd name="T5" fmla="*/ 0 h 38"/>
                <a:gd name="T6" fmla="*/ 90 w 90"/>
                <a:gd name="T7" fmla="*/ 12 h 38"/>
              </a:gdLst>
              <a:ahLst/>
              <a:cxnLst>
                <a:cxn ang="0">
                  <a:pos x="T0" y="T1"/>
                </a:cxn>
                <a:cxn ang="0">
                  <a:pos x="T2" y="T3"/>
                </a:cxn>
                <a:cxn ang="0">
                  <a:pos x="T4" y="T5"/>
                </a:cxn>
                <a:cxn ang="0">
                  <a:pos x="T6" y="T7"/>
                </a:cxn>
              </a:cxnLst>
              <a:rect l="0" t="0" r="r" b="b"/>
              <a:pathLst>
                <a:path w="90" h="38">
                  <a:moveTo>
                    <a:pt x="90" y="12"/>
                  </a:moveTo>
                  <a:cubicBezTo>
                    <a:pt x="53" y="36"/>
                    <a:pt x="21" y="38"/>
                    <a:pt x="0" y="19"/>
                  </a:cubicBezTo>
                  <a:cubicBezTo>
                    <a:pt x="24" y="0"/>
                    <a:pt x="51" y="2"/>
                    <a:pt x="78" y="0"/>
                  </a:cubicBezTo>
                  <a:cubicBezTo>
                    <a:pt x="81" y="0"/>
                    <a:pt x="86" y="8"/>
                    <a:pt x="9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29">
              <a:extLst>
                <a:ext uri="{FF2B5EF4-FFF2-40B4-BE49-F238E27FC236}">
                  <a16:creationId xmlns:a16="http://schemas.microsoft.com/office/drawing/2014/main" id="{5970F33C-A51F-4F04-A4A5-0D292FB3BBA7}"/>
                </a:ext>
              </a:extLst>
            </p:cNvPr>
            <p:cNvSpPr>
              <a:spLocks/>
            </p:cNvSpPr>
            <p:nvPr/>
          </p:nvSpPr>
          <p:spPr bwMode="auto">
            <a:xfrm>
              <a:off x="8116888" y="207963"/>
              <a:ext cx="36513" cy="25400"/>
            </a:xfrm>
            <a:custGeom>
              <a:avLst/>
              <a:gdLst>
                <a:gd name="T0" fmla="*/ 87 w 87"/>
                <a:gd name="T1" fmla="*/ 16 h 32"/>
                <a:gd name="T2" fmla="*/ 62 w 87"/>
                <a:gd name="T3" fmla="*/ 27 h 32"/>
                <a:gd name="T4" fmla="*/ 7 w 87"/>
                <a:gd name="T5" fmla="*/ 32 h 32"/>
                <a:gd name="T6" fmla="*/ 1 w 87"/>
                <a:gd name="T7" fmla="*/ 24 h 32"/>
                <a:gd name="T8" fmla="*/ 6 w 87"/>
                <a:gd name="T9" fmla="*/ 11 h 32"/>
                <a:gd name="T10" fmla="*/ 87 w 87"/>
                <a:gd name="T11" fmla="*/ 16 h 32"/>
              </a:gdLst>
              <a:ahLst/>
              <a:cxnLst>
                <a:cxn ang="0">
                  <a:pos x="T0" y="T1"/>
                </a:cxn>
                <a:cxn ang="0">
                  <a:pos x="T2" y="T3"/>
                </a:cxn>
                <a:cxn ang="0">
                  <a:pos x="T4" y="T5"/>
                </a:cxn>
                <a:cxn ang="0">
                  <a:pos x="T6" y="T7"/>
                </a:cxn>
                <a:cxn ang="0">
                  <a:pos x="T8" y="T9"/>
                </a:cxn>
                <a:cxn ang="0">
                  <a:pos x="T10" y="T11"/>
                </a:cxn>
              </a:cxnLst>
              <a:rect l="0" t="0" r="r" b="b"/>
              <a:pathLst>
                <a:path w="87" h="32">
                  <a:moveTo>
                    <a:pt x="87" y="16"/>
                  </a:moveTo>
                  <a:cubicBezTo>
                    <a:pt x="79" y="20"/>
                    <a:pt x="71" y="25"/>
                    <a:pt x="62" y="27"/>
                  </a:cubicBezTo>
                  <a:cubicBezTo>
                    <a:pt x="44" y="30"/>
                    <a:pt x="25" y="31"/>
                    <a:pt x="7" y="32"/>
                  </a:cubicBezTo>
                  <a:cubicBezTo>
                    <a:pt x="5" y="32"/>
                    <a:pt x="0" y="27"/>
                    <a:pt x="1" y="24"/>
                  </a:cubicBezTo>
                  <a:cubicBezTo>
                    <a:pt x="1" y="19"/>
                    <a:pt x="3" y="13"/>
                    <a:pt x="6" y="11"/>
                  </a:cubicBezTo>
                  <a:cubicBezTo>
                    <a:pt x="17" y="2"/>
                    <a:pt x="67" y="0"/>
                    <a:pt x="8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30">
              <a:extLst>
                <a:ext uri="{FF2B5EF4-FFF2-40B4-BE49-F238E27FC236}">
                  <a16:creationId xmlns:a16="http://schemas.microsoft.com/office/drawing/2014/main" id="{26FC6399-88EF-4B33-937E-EAECFDB52D8F}"/>
                </a:ext>
              </a:extLst>
            </p:cNvPr>
            <p:cNvSpPr>
              <a:spLocks/>
            </p:cNvSpPr>
            <p:nvPr/>
          </p:nvSpPr>
          <p:spPr bwMode="auto">
            <a:xfrm>
              <a:off x="7920038" y="263525"/>
              <a:ext cx="38100" cy="26988"/>
            </a:xfrm>
            <a:custGeom>
              <a:avLst/>
              <a:gdLst>
                <a:gd name="T0" fmla="*/ 95 w 95"/>
                <a:gd name="T1" fmla="*/ 15 h 32"/>
                <a:gd name="T2" fmla="*/ 9 w 95"/>
                <a:gd name="T3" fmla="*/ 30 h 32"/>
                <a:gd name="T4" fmla="*/ 20 w 95"/>
                <a:gd name="T5" fmla="*/ 6 h 32"/>
                <a:gd name="T6" fmla="*/ 82 w 95"/>
                <a:gd name="T7" fmla="*/ 1 h 32"/>
                <a:gd name="T8" fmla="*/ 95 w 95"/>
                <a:gd name="T9" fmla="*/ 15 h 32"/>
              </a:gdLst>
              <a:ahLst/>
              <a:cxnLst>
                <a:cxn ang="0">
                  <a:pos x="T0" y="T1"/>
                </a:cxn>
                <a:cxn ang="0">
                  <a:pos x="T2" y="T3"/>
                </a:cxn>
                <a:cxn ang="0">
                  <a:pos x="T4" y="T5"/>
                </a:cxn>
                <a:cxn ang="0">
                  <a:pos x="T6" y="T7"/>
                </a:cxn>
                <a:cxn ang="0">
                  <a:pos x="T8" y="T9"/>
                </a:cxn>
              </a:cxnLst>
              <a:rect l="0" t="0" r="r" b="b"/>
              <a:pathLst>
                <a:path w="95" h="32">
                  <a:moveTo>
                    <a:pt x="95" y="15"/>
                  </a:moveTo>
                  <a:cubicBezTo>
                    <a:pt x="64" y="32"/>
                    <a:pt x="36" y="32"/>
                    <a:pt x="9" y="30"/>
                  </a:cubicBezTo>
                  <a:cubicBezTo>
                    <a:pt x="0" y="14"/>
                    <a:pt x="9" y="8"/>
                    <a:pt x="20" y="6"/>
                  </a:cubicBezTo>
                  <a:cubicBezTo>
                    <a:pt x="41" y="3"/>
                    <a:pt x="62" y="1"/>
                    <a:pt x="82" y="1"/>
                  </a:cubicBezTo>
                  <a:cubicBezTo>
                    <a:pt x="85" y="0"/>
                    <a:pt x="89" y="7"/>
                    <a:pt x="9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31">
              <a:extLst>
                <a:ext uri="{FF2B5EF4-FFF2-40B4-BE49-F238E27FC236}">
                  <a16:creationId xmlns:a16="http://schemas.microsoft.com/office/drawing/2014/main" id="{706FA3CC-5CAF-4E8C-9D84-AD0631403169}"/>
                </a:ext>
              </a:extLst>
            </p:cNvPr>
            <p:cNvSpPr>
              <a:spLocks/>
            </p:cNvSpPr>
            <p:nvPr/>
          </p:nvSpPr>
          <p:spPr bwMode="auto">
            <a:xfrm>
              <a:off x="7854950" y="280988"/>
              <a:ext cx="36513" cy="31750"/>
            </a:xfrm>
            <a:custGeom>
              <a:avLst/>
              <a:gdLst>
                <a:gd name="T0" fmla="*/ 0 w 90"/>
                <a:gd name="T1" fmla="*/ 28 h 39"/>
                <a:gd name="T2" fmla="*/ 16 w 90"/>
                <a:gd name="T3" fmla="*/ 9 h 39"/>
                <a:gd name="T4" fmla="*/ 75 w 90"/>
                <a:gd name="T5" fmla="*/ 0 h 39"/>
                <a:gd name="T6" fmla="*/ 89 w 90"/>
                <a:gd name="T7" fmla="*/ 10 h 39"/>
                <a:gd name="T8" fmla="*/ 81 w 90"/>
                <a:gd name="T9" fmla="*/ 24 h 39"/>
                <a:gd name="T10" fmla="*/ 0 w 90"/>
                <a:gd name="T11" fmla="*/ 28 h 39"/>
              </a:gdLst>
              <a:ahLst/>
              <a:cxnLst>
                <a:cxn ang="0">
                  <a:pos x="T0" y="T1"/>
                </a:cxn>
                <a:cxn ang="0">
                  <a:pos x="T2" y="T3"/>
                </a:cxn>
                <a:cxn ang="0">
                  <a:pos x="T4" y="T5"/>
                </a:cxn>
                <a:cxn ang="0">
                  <a:pos x="T6" y="T7"/>
                </a:cxn>
                <a:cxn ang="0">
                  <a:pos x="T8" y="T9"/>
                </a:cxn>
                <a:cxn ang="0">
                  <a:pos x="T10" y="T11"/>
                </a:cxn>
              </a:cxnLst>
              <a:rect l="0" t="0" r="r" b="b"/>
              <a:pathLst>
                <a:path w="90" h="39">
                  <a:moveTo>
                    <a:pt x="0" y="28"/>
                  </a:moveTo>
                  <a:cubicBezTo>
                    <a:pt x="8" y="19"/>
                    <a:pt x="11" y="10"/>
                    <a:pt x="16" y="9"/>
                  </a:cubicBezTo>
                  <a:cubicBezTo>
                    <a:pt x="36" y="5"/>
                    <a:pt x="55" y="2"/>
                    <a:pt x="75" y="0"/>
                  </a:cubicBezTo>
                  <a:cubicBezTo>
                    <a:pt x="80" y="0"/>
                    <a:pt x="88" y="5"/>
                    <a:pt x="89" y="10"/>
                  </a:cubicBezTo>
                  <a:cubicBezTo>
                    <a:pt x="90" y="14"/>
                    <a:pt x="85" y="23"/>
                    <a:pt x="81" y="24"/>
                  </a:cubicBezTo>
                  <a:cubicBezTo>
                    <a:pt x="56" y="30"/>
                    <a:pt x="31" y="39"/>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32">
              <a:extLst>
                <a:ext uri="{FF2B5EF4-FFF2-40B4-BE49-F238E27FC236}">
                  <a16:creationId xmlns:a16="http://schemas.microsoft.com/office/drawing/2014/main" id="{C58DD312-2FF8-4165-8918-E65670BB4DE1}"/>
                </a:ext>
              </a:extLst>
            </p:cNvPr>
            <p:cNvSpPr>
              <a:spLocks/>
            </p:cNvSpPr>
            <p:nvPr/>
          </p:nvSpPr>
          <p:spPr bwMode="auto">
            <a:xfrm>
              <a:off x="7791450" y="292100"/>
              <a:ext cx="36513" cy="33338"/>
            </a:xfrm>
            <a:custGeom>
              <a:avLst/>
              <a:gdLst>
                <a:gd name="T0" fmla="*/ 90 w 90"/>
                <a:gd name="T1" fmla="*/ 26 h 41"/>
                <a:gd name="T2" fmla="*/ 9 w 90"/>
                <a:gd name="T3" fmla="*/ 41 h 41"/>
                <a:gd name="T4" fmla="*/ 1 w 90"/>
                <a:gd name="T5" fmla="*/ 29 h 41"/>
                <a:gd name="T6" fmla="*/ 6 w 90"/>
                <a:gd name="T7" fmla="*/ 20 h 41"/>
                <a:gd name="T8" fmla="*/ 85 w 90"/>
                <a:gd name="T9" fmla="*/ 14 h 41"/>
                <a:gd name="T10" fmla="*/ 90 w 90"/>
                <a:gd name="T11" fmla="*/ 26 h 41"/>
              </a:gdLst>
              <a:ahLst/>
              <a:cxnLst>
                <a:cxn ang="0">
                  <a:pos x="T0" y="T1"/>
                </a:cxn>
                <a:cxn ang="0">
                  <a:pos x="T2" y="T3"/>
                </a:cxn>
                <a:cxn ang="0">
                  <a:pos x="T4" y="T5"/>
                </a:cxn>
                <a:cxn ang="0">
                  <a:pos x="T6" y="T7"/>
                </a:cxn>
                <a:cxn ang="0">
                  <a:pos x="T8" y="T9"/>
                </a:cxn>
                <a:cxn ang="0">
                  <a:pos x="T10" y="T11"/>
                </a:cxn>
              </a:cxnLst>
              <a:rect l="0" t="0" r="r" b="b"/>
              <a:pathLst>
                <a:path w="90" h="41">
                  <a:moveTo>
                    <a:pt x="90" y="26"/>
                  </a:moveTo>
                  <a:cubicBezTo>
                    <a:pt x="65" y="40"/>
                    <a:pt x="37" y="41"/>
                    <a:pt x="9" y="41"/>
                  </a:cubicBezTo>
                  <a:cubicBezTo>
                    <a:pt x="6" y="41"/>
                    <a:pt x="2" y="34"/>
                    <a:pt x="1" y="29"/>
                  </a:cubicBezTo>
                  <a:cubicBezTo>
                    <a:pt x="0" y="27"/>
                    <a:pt x="3" y="20"/>
                    <a:pt x="6" y="20"/>
                  </a:cubicBezTo>
                  <a:cubicBezTo>
                    <a:pt x="32" y="15"/>
                    <a:pt x="57" y="0"/>
                    <a:pt x="85" y="14"/>
                  </a:cubicBezTo>
                  <a:cubicBezTo>
                    <a:pt x="87" y="15"/>
                    <a:pt x="87" y="19"/>
                    <a:pt x="9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33">
              <a:extLst>
                <a:ext uri="{FF2B5EF4-FFF2-40B4-BE49-F238E27FC236}">
                  <a16:creationId xmlns:a16="http://schemas.microsoft.com/office/drawing/2014/main" id="{76B66C75-F517-4A5F-8DD9-D7A152D07410}"/>
                </a:ext>
              </a:extLst>
            </p:cNvPr>
            <p:cNvSpPr>
              <a:spLocks/>
            </p:cNvSpPr>
            <p:nvPr/>
          </p:nvSpPr>
          <p:spPr bwMode="auto">
            <a:xfrm>
              <a:off x="7659688" y="334963"/>
              <a:ext cx="36513" cy="31750"/>
            </a:xfrm>
            <a:custGeom>
              <a:avLst/>
              <a:gdLst>
                <a:gd name="T0" fmla="*/ 0 w 87"/>
                <a:gd name="T1" fmla="*/ 17 h 37"/>
                <a:gd name="T2" fmla="*/ 76 w 87"/>
                <a:gd name="T3" fmla="*/ 2 h 37"/>
                <a:gd name="T4" fmla="*/ 86 w 87"/>
                <a:gd name="T5" fmla="*/ 11 h 37"/>
                <a:gd name="T6" fmla="*/ 83 w 87"/>
                <a:gd name="T7" fmla="*/ 21 h 37"/>
                <a:gd name="T8" fmla="*/ 4 w 87"/>
                <a:gd name="T9" fmla="*/ 29 h 37"/>
                <a:gd name="T10" fmla="*/ 0 w 87"/>
                <a:gd name="T11" fmla="*/ 17 h 37"/>
              </a:gdLst>
              <a:ahLst/>
              <a:cxnLst>
                <a:cxn ang="0">
                  <a:pos x="T0" y="T1"/>
                </a:cxn>
                <a:cxn ang="0">
                  <a:pos x="T2" y="T3"/>
                </a:cxn>
                <a:cxn ang="0">
                  <a:pos x="T4" y="T5"/>
                </a:cxn>
                <a:cxn ang="0">
                  <a:pos x="T6" y="T7"/>
                </a:cxn>
                <a:cxn ang="0">
                  <a:pos x="T8" y="T9"/>
                </a:cxn>
                <a:cxn ang="0">
                  <a:pos x="T10" y="T11"/>
                </a:cxn>
              </a:cxnLst>
              <a:rect l="0" t="0" r="r" b="b"/>
              <a:pathLst>
                <a:path w="87" h="37">
                  <a:moveTo>
                    <a:pt x="0" y="17"/>
                  </a:moveTo>
                  <a:cubicBezTo>
                    <a:pt x="24" y="0"/>
                    <a:pt x="50" y="3"/>
                    <a:pt x="76" y="2"/>
                  </a:cubicBezTo>
                  <a:cubicBezTo>
                    <a:pt x="79" y="2"/>
                    <a:pt x="84" y="7"/>
                    <a:pt x="86" y="11"/>
                  </a:cubicBezTo>
                  <a:cubicBezTo>
                    <a:pt x="87" y="13"/>
                    <a:pt x="85" y="19"/>
                    <a:pt x="83" y="21"/>
                  </a:cubicBezTo>
                  <a:cubicBezTo>
                    <a:pt x="72" y="31"/>
                    <a:pt x="18" y="37"/>
                    <a:pt x="4" y="29"/>
                  </a:cubicBezTo>
                  <a:cubicBezTo>
                    <a:pt x="2" y="27"/>
                    <a:pt x="2" y="22"/>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4">
              <a:extLst>
                <a:ext uri="{FF2B5EF4-FFF2-40B4-BE49-F238E27FC236}">
                  <a16:creationId xmlns:a16="http://schemas.microsoft.com/office/drawing/2014/main" id="{299FC74C-A731-4D52-B294-C13ADA91EF20}"/>
                </a:ext>
              </a:extLst>
            </p:cNvPr>
            <p:cNvSpPr>
              <a:spLocks/>
            </p:cNvSpPr>
            <p:nvPr/>
          </p:nvSpPr>
          <p:spPr bwMode="auto">
            <a:xfrm>
              <a:off x="8440738" y="79375"/>
              <a:ext cx="34925" cy="36513"/>
            </a:xfrm>
            <a:custGeom>
              <a:avLst/>
              <a:gdLst>
                <a:gd name="T0" fmla="*/ 85 w 85"/>
                <a:gd name="T1" fmla="*/ 11 h 44"/>
                <a:gd name="T2" fmla="*/ 73 w 85"/>
                <a:gd name="T3" fmla="*/ 28 h 44"/>
                <a:gd name="T4" fmla="*/ 16 w 85"/>
                <a:gd name="T5" fmla="*/ 43 h 44"/>
                <a:gd name="T6" fmla="*/ 1 w 85"/>
                <a:gd name="T7" fmla="*/ 35 h 44"/>
                <a:gd name="T8" fmla="*/ 8 w 85"/>
                <a:gd name="T9" fmla="*/ 20 h 44"/>
                <a:gd name="T10" fmla="*/ 78 w 85"/>
                <a:gd name="T11" fmla="*/ 0 h 44"/>
                <a:gd name="T12" fmla="*/ 85 w 85"/>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5" h="44">
                  <a:moveTo>
                    <a:pt x="85" y="11"/>
                  </a:moveTo>
                  <a:cubicBezTo>
                    <a:pt x="81" y="17"/>
                    <a:pt x="79" y="26"/>
                    <a:pt x="73" y="28"/>
                  </a:cubicBezTo>
                  <a:cubicBezTo>
                    <a:pt x="55" y="34"/>
                    <a:pt x="35" y="39"/>
                    <a:pt x="16" y="43"/>
                  </a:cubicBezTo>
                  <a:cubicBezTo>
                    <a:pt x="11" y="44"/>
                    <a:pt x="3" y="39"/>
                    <a:pt x="1" y="35"/>
                  </a:cubicBezTo>
                  <a:cubicBezTo>
                    <a:pt x="0" y="31"/>
                    <a:pt x="4" y="21"/>
                    <a:pt x="8" y="20"/>
                  </a:cubicBezTo>
                  <a:cubicBezTo>
                    <a:pt x="31" y="12"/>
                    <a:pt x="55" y="7"/>
                    <a:pt x="78" y="0"/>
                  </a:cubicBezTo>
                  <a:cubicBezTo>
                    <a:pt x="81" y="4"/>
                    <a:pt x="83" y="7"/>
                    <a:pt x="8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35">
              <a:extLst>
                <a:ext uri="{FF2B5EF4-FFF2-40B4-BE49-F238E27FC236}">
                  <a16:creationId xmlns:a16="http://schemas.microsoft.com/office/drawing/2014/main" id="{2E3864A5-BDBE-4386-8CEF-EB980BE0360B}"/>
                </a:ext>
              </a:extLst>
            </p:cNvPr>
            <p:cNvSpPr>
              <a:spLocks/>
            </p:cNvSpPr>
            <p:nvPr/>
          </p:nvSpPr>
          <p:spPr bwMode="auto">
            <a:xfrm>
              <a:off x="8375650" y="111125"/>
              <a:ext cx="36513" cy="38100"/>
            </a:xfrm>
            <a:custGeom>
              <a:avLst/>
              <a:gdLst>
                <a:gd name="T0" fmla="*/ 86 w 86"/>
                <a:gd name="T1" fmla="*/ 14 h 47"/>
                <a:gd name="T2" fmla="*/ 0 w 86"/>
                <a:gd name="T3" fmla="*/ 29 h 47"/>
                <a:gd name="T4" fmla="*/ 86 w 86"/>
                <a:gd name="T5" fmla="*/ 14 h 47"/>
              </a:gdLst>
              <a:ahLst/>
              <a:cxnLst>
                <a:cxn ang="0">
                  <a:pos x="T0" y="T1"/>
                </a:cxn>
                <a:cxn ang="0">
                  <a:pos x="T2" y="T3"/>
                </a:cxn>
                <a:cxn ang="0">
                  <a:pos x="T4" y="T5"/>
                </a:cxn>
              </a:cxnLst>
              <a:rect l="0" t="0" r="r" b="b"/>
              <a:pathLst>
                <a:path w="86" h="47">
                  <a:moveTo>
                    <a:pt x="86" y="14"/>
                  </a:moveTo>
                  <a:cubicBezTo>
                    <a:pt x="64" y="40"/>
                    <a:pt x="23" y="47"/>
                    <a:pt x="0" y="29"/>
                  </a:cubicBezTo>
                  <a:cubicBezTo>
                    <a:pt x="24" y="6"/>
                    <a:pt x="60" y="0"/>
                    <a:pt x="8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36">
              <a:extLst>
                <a:ext uri="{FF2B5EF4-FFF2-40B4-BE49-F238E27FC236}">
                  <a16:creationId xmlns:a16="http://schemas.microsoft.com/office/drawing/2014/main" id="{957B62A8-2241-48B2-9AFA-63171E834F64}"/>
                </a:ext>
              </a:extLst>
            </p:cNvPr>
            <p:cNvSpPr>
              <a:spLocks/>
            </p:cNvSpPr>
            <p:nvPr/>
          </p:nvSpPr>
          <p:spPr bwMode="auto">
            <a:xfrm>
              <a:off x="7208838" y="523875"/>
              <a:ext cx="36513" cy="41275"/>
            </a:xfrm>
            <a:custGeom>
              <a:avLst/>
              <a:gdLst>
                <a:gd name="T0" fmla="*/ 0 w 92"/>
                <a:gd name="T1" fmla="*/ 35 h 51"/>
                <a:gd name="T2" fmla="*/ 74 w 92"/>
                <a:gd name="T3" fmla="*/ 1 h 51"/>
                <a:gd name="T4" fmla="*/ 90 w 92"/>
                <a:gd name="T5" fmla="*/ 8 h 51"/>
                <a:gd name="T6" fmla="*/ 87 w 92"/>
                <a:gd name="T7" fmla="*/ 22 h 51"/>
                <a:gd name="T8" fmla="*/ 19 w 92"/>
                <a:gd name="T9" fmla="*/ 50 h 51"/>
                <a:gd name="T10" fmla="*/ 0 w 92"/>
                <a:gd name="T11" fmla="*/ 35 h 51"/>
              </a:gdLst>
              <a:ahLst/>
              <a:cxnLst>
                <a:cxn ang="0">
                  <a:pos x="T0" y="T1"/>
                </a:cxn>
                <a:cxn ang="0">
                  <a:pos x="T2" y="T3"/>
                </a:cxn>
                <a:cxn ang="0">
                  <a:pos x="T4" y="T5"/>
                </a:cxn>
                <a:cxn ang="0">
                  <a:pos x="T6" y="T7"/>
                </a:cxn>
                <a:cxn ang="0">
                  <a:pos x="T8" y="T9"/>
                </a:cxn>
                <a:cxn ang="0">
                  <a:pos x="T10" y="T11"/>
                </a:cxn>
              </a:cxnLst>
              <a:rect l="0" t="0" r="r" b="b"/>
              <a:pathLst>
                <a:path w="92" h="51">
                  <a:moveTo>
                    <a:pt x="0" y="35"/>
                  </a:moveTo>
                  <a:cubicBezTo>
                    <a:pt x="30" y="21"/>
                    <a:pt x="52" y="10"/>
                    <a:pt x="74" y="1"/>
                  </a:cubicBezTo>
                  <a:cubicBezTo>
                    <a:pt x="78" y="0"/>
                    <a:pt x="86" y="4"/>
                    <a:pt x="90" y="8"/>
                  </a:cubicBezTo>
                  <a:cubicBezTo>
                    <a:pt x="92" y="10"/>
                    <a:pt x="90" y="20"/>
                    <a:pt x="87" y="22"/>
                  </a:cubicBezTo>
                  <a:cubicBezTo>
                    <a:pt x="65" y="32"/>
                    <a:pt x="42" y="41"/>
                    <a:pt x="19" y="50"/>
                  </a:cubicBezTo>
                  <a:cubicBezTo>
                    <a:pt x="17" y="51"/>
                    <a:pt x="12" y="44"/>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37">
              <a:extLst>
                <a:ext uri="{FF2B5EF4-FFF2-40B4-BE49-F238E27FC236}">
                  <a16:creationId xmlns:a16="http://schemas.microsoft.com/office/drawing/2014/main" id="{20BC3132-1461-4C63-A02E-AAD4DA120DDD}"/>
                </a:ext>
              </a:extLst>
            </p:cNvPr>
            <p:cNvSpPr>
              <a:spLocks/>
            </p:cNvSpPr>
            <p:nvPr/>
          </p:nvSpPr>
          <p:spPr bwMode="auto">
            <a:xfrm>
              <a:off x="7723188" y="317500"/>
              <a:ext cx="39688" cy="25400"/>
            </a:xfrm>
            <a:custGeom>
              <a:avLst/>
              <a:gdLst>
                <a:gd name="T0" fmla="*/ 0 w 98"/>
                <a:gd name="T1" fmla="*/ 12 h 32"/>
                <a:gd name="T2" fmla="*/ 85 w 98"/>
                <a:gd name="T3" fmla="*/ 0 h 32"/>
                <a:gd name="T4" fmla="*/ 80 w 98"/>
                <a:gd name="T5" fmla="*/ 26 h 32"/>
                <a:gd name="T6" fmla="*/ 14 w 98"/>
                <a:gd name="T7" fmla="*/ 32 h 32"/>
                <a:gd name="T8" fmla="*/ 0 w 98"/>
                <a:gd name="T9" fmla="*/ 12 h 32"/>
              </a:gdLst>
              <a:ahLst/>
              <a:cxnLst>
                <a:cxn ang="0">
                  <a:pos x="T0" y="T1"/>
                </a:cxn>
                <a:cxn ang="0">
                  <a:pos x="T2" y="T3"/>
                </a:cxn>
                <a:cxn ang="0">
                  <a:pos x="T4" y="T5"/>
                </a:cxn>
                <a:cxn ang="0">
                  <a:pos x="T6" y="T7"/>
                </a:cxn>
                <a:cxn ang="0">
                  <a:pos x="T8" y="T9"/>
                </a:cxn>
              </a:cxnLst>
              <a:rect l="0" t="0" r="r" b="b"/>
              <a:pathLst>
                <a:path w="98" h="32">
                  <a:moveTo>
                    <a:pt x="0" y="12"/>
                  </a:moveTo>
                  <a:cubicBezTo>
                    <a:pt x="34" y="7"/>
                    <a:pt x="61" y="3"/>
                    <a:pt x="85" y="0"/>
                  </a:cubicBezTo>
                  <a:cubicBezTo>
                    <a:pt x="98" y="16"/>
                    <a:pt x="92" y="24"/>
                    <a:pt x="80" y="26"/>
                  </a:cubicBezTo>
                  <a:cubicBezTo>
                    <a:pt x="58" y="30"/>
                    <a:pt x="36" y="31"/>
                    <a:pt x="14" y="32"/>
                  </a:cubicBezTo>
                  <a:cubicBezTo>
                    <a:pt x="11" y="32"/>
                    <a:pt x="9" y="2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8">
              <a:extLst>
                <a:ext uri="{FF2B5EF4-FFF2-40B4-BE49-F238E27FC236}">
                  <a16:creationId xmlns:a16="http://schemas.microsoft.com/office/drawing/2014/main" id="{CA8430AB-48F3-41CB-A3B1-356148CD8CA6}"/>
                </a:ext>
              </a:extLst>
            </p:cNvPr>
            <p:cNvSpPr>
              <a:spLocks/>
            </p:cNvSpPr>
            <p:nvPr/>
          </p:nvSpPr>
          <p:spPr bwMode="auto">
            <a:xfrm>
              <a:off x="8312150" y="139700"/>
              <a:ext cx="34925" cy="31750"/>
            </a:xfrm>
            <a:custGeom>
              <a:avLst/>
              <a:gdLst>
                <a:gd name="T0" fmla="*/ 87 w 87"/>
                <a:gd name="T1" fmla="*/ 9 h 38"/>
                <a:gd name="T2" fmla="*/ 75 w 87"/>
                <a:gd name="T3" fmla="*/ 26 h 38"/>
                <a:gd name="T4" fmla="*/ 17 w 87"/>
                <a:gd name="T5" fmla="*/ 37 h 38"/>
                <a:gd name="T6" fmla="*/ 0 w 87"/>
                <a:gd name="T7" fmla="*/ 26 h 38"/>
                <a:gd name="T8" fmla="*/ 12 w 87"/>
                <a:gd name="T9" fmla="*/ 12 h 38"/>
                <a:gd name="T10" fmla="*/ 80 w 87"/>
                <a:gd name="T11" fmla="*/ 0 h 38"/>
                <a:gd name="T12" fmla="*/ 87 w 87"/>
                <a:gd name="T13" fmla="*/ 9 h 38"/>
              </a:gdLst>
              <a:ahLst/>
              <a:cxnLst>
                <a:cxn ang="0">
                  <a:pos x="T0" y="T1"/>
                </a:cxn>
                <a:cxn ang="0">
                  <a:pos x="T2" y="T3"/>
                </a:cxn>
                <a:cxn ang="0">
                  <a:pos x="T4" y="T5"/>
                </a:cxn>
                <a:cxn ang="0">
                  <a:pos x="T6" y="T7"/>
                </a:cxn>
                <a:cxn ang="0">
                  <a:pos x="T8" y="T9"/>
                </a:cxn>
                <a:cxn ang="0">
                  <a:pos x="T10" y="T11"/>
                </a:cxn>
                <a:cxn ang="0">
                  <a:pos x="T12" y="T13"/>
                </a:cxn>
              </a:cxnLst>
              <a:rect l="0" t="0" r="r" b="b"/>
              <a:pathLst>
                <a:path w="87" h="38">
                  <a:moveTo>
                    <a:pt x="87" y="9"/>
                  </a:moveTo>
                  <a:cubicBezTo>
                    <a:pt x="83" y="15"/>
                    <a:pt x="80" y="25"/>
                    <a:pt x="75" y="26"/>
                  </a:cubicBezTo>
                  <a:cubicBezTo>
                    <a:pt x="56" y="31"/>
                    <a:pt x="37" y="35"/>
                    <a:pt x="17" y="37"/>
                  </a:cubicBezTo>
                  <a:cubicBezTo>
                    <a:pt x="12" y="38"/>
                    <a:pt x="6" y="30"/>
                    <a:pt x="0" y="26"/>
                  </a:cubicBezTo>
                  <a:cubicBezTo>
                    <a:pt x="4" y="21"/>
                    <a:pt x="7" y="13"/>
                    <a:pt x="12" y="12"/>
                  </a:cubicBezTo>
                  <a:cubicBezTo>
                    <a:pt x="34" y="7"/>
                    <a:pt x="57" y="4"/>
                    <a:pt x="80" y="0"/>
                  </a:cubicBezTo>
                  <a:cubicBezTo>
                    <a:pt x="82" y="3"/>
                    <a:pt x="84" y="6"/>
                    <a:pt x="8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39">
              <a:extLst>
                <a:ext uri="{FF2B5EF4-FFF2-40B4-BE49-F238E27FC236}">
                  <a16:creationId xmlns:a16="http://schemas.microsoft.com/office/drawing/2014/main" id="{58200B46-3E1F-4993-A5B1-AA78F6F7501B}"/>
                </a:ext>
              </a:extLst>
            </p:cNvPr>
            <p:cNvSpPr>
              <a:spLocks/>
            </p:cNvSpPr>
            <p:nvPr/>
          </p:nvSpPr>
          <p:spPr bwMode="auto">
            <a:xfrm>
              <a:off x="8051800" y="220663"/>
              <a:ext cx="36513" cy="33338"/>
            </a:xfrm>
            <a:custGeom>
              <a:avLst/>
              <a:gdLst>
                <a:gd name="T0" fmla="*/ 88 w 88"/>
                <a:gd name="T1" fmla="*/ 16 h 42"/>
                <a:gd name="T2" fmla="*/ 77 w 88"/>
                <a:gd name="T3" fmla="*/ 31 h 42"/>
                <a:gd name="T4" fmla="*/ 15 w 88"/>
                <a:gd name="T5" fmla="*/ 42 h 42"/>
                <a:gd name="T6" fmla="*/ 1 w 88"/>
                <a:gd name="T7" fmla="*/ 32 h 42"/>
                <a:gd name="T8" fmla="*/ 6 w 88"/>
                <a:gd name="T9" fmla="*/ 19 h 42"/>
                <a:gd name="T10" fmla="*/ 88 w 88"/>
                <a:gd name="T11" fmla="*/ 16 h 42"/>
              </a:gdLst>
              <a:ahLst/>
              <a:cxnLst>
                <a:cxn ang="0">
                  <a:pos x="T0" y="T1"/>
                </a:cxn>
                <a:cxn ang="0">
                  <a:pos x="T2" y="T3"/>
                </a:cxn>
                <a:cxn ang="0">
                  <a:pos x="T4" y="T5"/>
                </a:cxn>
                <a:cxn ang="0">
                  <a:pos x="T6" y="T7"/>
                </a:cxn>
                <a:cxn ang="0">
                  <a:pos x="T8" y="T9"/>
                </a:cxn>
                <a:cxn ang="0">
                  <a:pos x="T10" y="T11"/>
                </a:cxn>
              </a:cxnLst>
              <a:rect l="0" t="0" r="r" b="b"/>
              <a:pathLst>
                <a:path w="88" h="42">
                  <a:moveTo>
                    <a:pt x="88" y="16"/>
                  </a:moveTo>
                  <a:cubicBezTo>
                    <a:pt x="83" y="22"/>
                    <a:pt x="81" y="31"/>
                    <a:pt x="77" y="31"/>
                  </a:cubicBezTo>
                  <a:cubicBezTo>
                    <a:pt x="56" y="36"/>
                    <a:pt x="36" y="40"/>
                    <a:pt x="15" y="42"/>
                  </a:cubicBezTo>
                  <a:cubicBezTo>
                    <a:pt x="11" y="42"/>
                    <a:pt x="4" y="36"/>
                    <a:pt x="1" y="32"/>
                  </a:cubicBezTo>
                  <a:cubicBezTo>
                    <a:pt x="0" y="29"/>
                    <a:pt x="4" y="19"/>
                    <a:pt x="6" y="19"/>
                  </a:cubicBezTo>
                  <a:cubicBezTo>
                    <a:pt x="32" y="14"/>
                    <a:pt x="58" y="0"/>
                    <a:pt x="8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40">
              <a:extLst>
                <a:ext uri="{FF2B5EF4-FFF2-40B4-BE49-F238E27FC236}">
                  <a16:creationId xmlns:a16="http://schemas.microsoft.com/office/drawing/2014/main" id="{683110A3-9606-44A1-B927-E52ECDE31F39}"/>
                </a:ext>
              </a:extLst>
            </p:cNvPr>
            <p:cNvSpPr>
              <a:spLocks/>
            </p:cNvSpPr>
            <p:nvPr/>
          </p:nvSpPr>
          <p:spPr bwMode="auto">
            <a:xfrm>
              <a:off x="7273925" y="479425"/>
              <a:ext cx="33338" cy="36513"/>
            </a:xfrm>
            <a:custGeom>
              <a:avLst/>
              <a:gdLst>
                <a:gd name="T0" fmla="*/ 0 w 81"/>
                <a:gd name="T1" fmla="*/ 44 h 44"/>
                <a:gd name="T2" fmla="*/ 81 w 81"/>
                <a:gd name="T3" fmla="*/ 9 h 44"/>
                <a:gd name="T4" fmla="*/ 0 w 81"/>
                <a:gd name="T5" fmla="*/ 44 h 44"/>
              </a:gdLst>
              <a:ahLst/>
              <a:cxnLst>
                <a:cxn ang="0">
                  <a:pos x="T0" y="T1"/>
                </a:cxn>
                <a:cxn ang="0">
                  <a:pos x="T2" y="T3"/>
                </a:cxn>
                <a:cxn ang="0">
                  <a:pos x="T4" y="T5"/>
                </a:cxn>
              </a:cxnLst>
              <a:rect l="0" t="0" r="r" b="b"/>
              <a:pathLst>
                <a:path w="81" h="44">
                  <a:moveTo>
                    <a:pt x="0" y="44"/>
                  </a:moveTo>
                  <a:cubicBezTo>
                    <a:pt x="5" y="15"/>
                    <a:pt x="43" y="0"/>
                    <a:pt x="81" y="9"/>
                  </a:cubicBezTo>
                  <a:cubicBezTo>
                    <a:pt x="72" y="31"/>
                    <a:pt x="52" y="40"/>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41">
              <a:extLst>
                <a:ext uri="{FF2B5EF4-FFF2-40B4-BE49-F238E27FC236}">
                  <a16:creationId xmlns:a16="http://schemas.microsoft.com/office/drawing/2014/main" id="{11E6446F-44D0-4111-BBCE-419B056B5CEE}"/>
                </a:ext>
              </a:extLst>
            </p:cNvPr>
            <p:cNvSpPr>
              <a:spLocks/>
            </p:cNvSpPr>
            <p:nvPr/>
          </p:nvSpPr>
          <p:spPr bwMode="auto">
            <a:xfrm>
              <a:off x="7169150" y="588963"/>
              <a:ext cx="20638" cy="68263"/>
            </a:xfrm>
            <a:custGeom>
              <a:avLst/>
              <a:gdLst>
                <a:gd name="T0" fmla="*/ 40 w 53"/>
                <a:gd name="T1" fmla="*/ 0 h 84"/>
                <a:gd name="T2" fmla="*/ 47 w 53"/>
                <a:gd name="T3" fmla="*/ 4 h 84"/>
                <a:gd name="T4" fmla="*/ 51 w 53"/>
                <a:gd name="T5" fmla="*/ 20 h 84"/>
                <a:gd name="T6" fmla="*/ 16 w 53"/>
                <a:gd name="T7" fmla="*/ 76 h 84"/>
                <a:gd name="T8" fmla="*/ 2 w 53"/>
                <a:gd name="T9" fmla="*/ 60 h 84"/>
                <a:gd name="T10" fmla="*/ 40 w 53"/>
                <a:gd name="T11" fmla="*/ 0 h 84"/>
              </a:gdLst>
              <a:ahLst/>
              <a:cxnLst>
                <a:cxn ang="0">
                  <a:pos x="T0" y="T1"/>
                </a:cxn>
                <a:cxn ang="0">
                  <a:pos x="T2" y="T3"/>
                </a:cxn>
                <a:cxn ang="0">
                  <a:pos x="T4" y="T5"/>
                </a:cxn>
                <a:cxn ang="0">
                  <a:pos x="T6" y="T7"/>
                </a:cxn>
                <a:cxn ang="0">
                  <a:pos x="T8" y="T9"/>
                </a:cxn>
                <a:cxn ang="0">
                  <a:pos x="T10" y="T11"/>
                </a:cxn>
              </a:cxnLst>
              <a:rect l="0" t="0" r="r" b="b"/>
              <a:pathLst>
                <a:path w="53" h="84">
                  <a:moveTo>
                    <a:pt x="40" y="0"/>
                  </a:moveTo>
                  <a:cubicBezTo>
                    <a:pt x="45" y="2"/>
                    <a:pt x="47" y="3"/>
                    <a:pt x="47" y="4"/>
                  </a:cubicBezTo>
                  <a:cubicBezTo>
                    <a:pt x="49" y="9"/>
                    <a:pt x="53" y="17"/>
                    <a:pt x="51" y="20"/>
                  </a:cubicBezTo>
                  <a:cubicBezTo>
                    <a:pt x="41" y="40"/>
                    <a:pt x="31" y="61"/>
                    <a:pt x="16" y="76"/>
                  </a:cubicBezTo>
                  <a:cubicBezTo>
                    <a:pt x="8" y="84"/>
                    <a:pt x="0" y="70"/>
                    <a:pt x="2" y="60"/>
                  </a:cubicBezTo>
                  <a:cubicBezTo>
                    <a:pt x="6" y="36"/>
                    <a:pt x="18" y="15"/>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42">
              <a:extLst>
                <a:ext uri="{FF2B5EF4-FFF2-40B4-BE49-F238E27FC236}">
                  <a16:creationId xmlns:a16="http://schemas.microsoft.com/office/drawing/2014/main" id="{79A5EB4F-29D8-4E93-8DAD-E8F7FD354FB5}"/>
                </a:ext>
              </a:extLst>
            </p:cNvPr>
            <p:cNvSpPr>
              <a:spLocks/>
            </p:cNvSpPr>
            <p:nvPr/>
          </p:nvSpPr>
          <p:spPr bwMode="auto">
            <a:xfrm>
              <a:off x="8502650" y="38100"/>
              <a:ext cx="34925" cy="39688"/>
            </a:xfrm>
            <a:custGeom>
              <a:avLst/>
              <a:gdLst>
                <a:gd name="T0" fmla="*/ 0 w 88"/>
                <a:gd name="T1" fmla="*/ 42 h 48"/>
                <a:gd name="T2" fmla="*/ 85 w 88"/>
                <a:gd name="T3" fmla="*/ 0 h 48"/>
                <a:gd name="T4" fmla="*/ 86 w 88"/>
                <a:gd name="T5" fmla="*/ 23 h 48"/>
                <a:gd name="T6" fmla="*/ 0 w 88"/>
                <a:gd name="T7" fmla="*/ 42 h 48"/>
              </a:gdLst>
              <a:ahLst/>
              <a:cxnLst>
                <a:cxn ang="0">
                  <a:pos x="T0" y="T1"/>
                </a:cxn>
                <a:cxn ang="0">
                  <a:pos x="T2" y="T3"/>
                </a:cxn>
                <a:cxn ang="0">
                  <a:pos x="T4" y="T5"/>
                </a:cxn>
                <a:cxn ang="0">
                  <a:pos x="T6" y="T7"/>
                </a:cxn>
              </a:cxnLst>
              <a:rect l="0" t="0" r="r" b="b"/>
              <a:pathLst>
                <a:path w="88" h="48">
                  <a:moveTo>
                    <a:pt x="0" y="42"/>
                  </a:moveTo>
                  <a:cubicBezTo>
                    <a:pt x="23" y="11"/>
                    <a:pt x="55" y="14"/>
                    <a:pt x="85" y="0"/>
                  </a:cubicBezTo>
                  <a:cubicBezTo>
                    <a:pt x="85" y="12"/>
                    <a:pt x="88" y="20"/>
                    <a:pt x="86" y="23"/>
                  </a:cubicBezTo>
                  <a:cubicBezTo>
                    <a:pt x="72" y="38"/>
                    <a:pt x="30" y="48"/>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43">
              <a:extLst>
                <a:ext uri="{FF2B5EF4-FFF2-40B4-BE49-F238E27FC236}">
                  <a16:creationId xmlns:a16="http://schemas.microsoft.com/office/drawing/2014/main" id="{81E266F8-353E-4DBE-8BDE-64C657690C3A}"/>
                </a:ext>
              </a:extLst>
            </p:cNvPr>
            <p:cNvSpPr>
              <a:spLocks/>
            </p:cNvSpPr>
            <p:nvPr/>
          </p:nvSpPr>
          <p:spPr bwMode="auto">
            <a:xfrm>
              <a:off x="7185025" y="700088"/>
              <a:ext cx="15875" cy="30163"/>
            </a:xfrm>
            <a:custGeom>
              <a:avLst/>
              <a:gdLst>
                <a:gd name="T0" fmla="*/ 34 w 38"/>
                <a:gd name="T1" fmla="*/ 33 h 36"/>
                <a:gd name="T2" fmla="*/ 27 w 38"/>
                <a:gd name="T3" fmla="*/ 36 h 36"/>
                <a:gd name="T4" fmla="*/ 1 w 38"/>
                <a:gd name="T5" fmla="*/ 10 h 36"/>
                <a:gd name="T6" fmla="*/ 13 w 38"/>
                <a:gd name="T7" fmla="*/ 1 h 36"/>
                <a:gd name="T8" fmla="*/ 34 w 38"/>
                <a:gd name="T9" fmla="*/ 33 h 36"/>
              </a:gdLst>
              <a:ahLst/>
              <a:cxnLst>
                <a:cxn ang="0">
                  <a:pos x="T0" y="T1"/>
                </a:cxn>
                <a:cxn ang="0">
                  <a:pos x="T2" y="T3"/>
                </a:cxn>
                <a:cxn ang="0">
                  <a:pos x="T4" y="T5"/>
                </a:cxn>
                <a:cxn ang="0">
                  <a:pos x="T6" y="T7"/>
                </a:cxn>
                <a:cxn ang="0">
                  <a:pos x="T8" y="T9"/>
                </a:cxn>
              </a:cxnLst>
              <a:rect l="0" t="0" r="r" b="b"/>
              <a:pathLst>
                <a:path w="38" h="36">
                  <a:moveTo>
                    <a:pt x="34" y="33"/>
                  </a:moveTo>
                  <a:cubicBezTo>
                    <a:pt x="29" y="35"/>
                    <a:pt x="28" y="36"/>
                    <a:pt x="27" y="36"/>
                  </a:cubicBezTo>
                  <a:cubicBezTo>
                    <a:pt x="11" y="34"/>
                    <a:pt x="0" y="27"/>
                    <a:pt x="1" y="10"/>
                  </a:cubicBezTo>
                  <a:cubicBezTo>
                    <a:pt x="2" y="7"/>
                    <a:pt x="10" y="0"/>
                    <a:pt x="13" y="1"/>
                  </a:cubicBezTo>
                  <a:cubicBezTo>
                    <a:pt x="27" y="6"/>
                    <a:pt x="38" y="14"/>
                    <a:pt x="34"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2" name="Group 61">
            <a:extLst>
              <a:ext uri="{FF2B5EF4-FFF2-40B4-BE49-F238E27FC236}">
                <a16:creationId xmlns:a16="http://schemas.microsoft.com/office/drawing/2014/main" id="{E4032719-32F2-4DE0-985C-891F0DCD1BA9}"/>
              </a:ext>
            </a:extLst>
          </p:cNvPr>
          <p:cNvGrpSpPr/>
          <p:nvPr/>
        </p:nvGrpSpPr>
        <p:grpSpPr>
          <a:xfrm>
            <a:off x="1789538" y="4016771"/>
            <a:ext cx="1166981" cy="1804195"/>
            <a:chOff x="7478257" y="2193205"/>
            <a:chExt cx="452893" cy="700189"/>
          </a:xfrm>
        </p:grpSpPr>
        <p:sp>
          <p:nvSpPr>
            <p:cNvPr id="63" name="Oval 62">
              <a:extLst>
                <a:ext uri="{FF2B5EF4-FFF2-40B4-BE49-F238E27FC236}">
                  <a16:creationId xmlns:a16="http://schemas.microsoft.com/office/drawing/2014/main" id="{C3A92935-D1C3-4475-9B6E-D143DF9C8E90}"/>
                </a:ext>
              </a:extLst>
            </p:cNvPr>
            <p:cNvSpPr/>
            <p:nvPr/>
          </p:nvSpPr>
          <p:spPr>
            <a:xfrm>
              <a:off x="7478257" y="2786413"/>
              <a:ext cx="452893" cy="106981"/>
            </a:xfrm>
            <a:prstGeom prst="ellips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64" name="Freeform 17">
              <a:extLst>
                <a:ext uri="{FF2B5EF4-FFF2-40B4-BE49-F238E27FC236}">
                  <a16:creationId xmlns:a16="http://schemas.microsoft.com/office/drawing/2014/main" id="{882E5479-45D8-4A71-9271-7644F998012F}"/>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sp>
        <p:nvSpPr>
          <p:cNvPr id="65" name="TextBox 64">
            <a:extLst>
              <a:ext uri="{FF2B5EF4-FFF2-40B4-BE49-F238E27FC236}">
                <a16:creationId xmlns:a16="http://schemas.microsoft.com/office/drawing/2014/main" id="{E06C8547-3592-4DEC-ACF4-2267AA711F1D}"/>
              </a:ext>
            </a:extLst>
          </p:cNvPr>
          <p:cNvSpPr txBox="1"/>
          <p:nvPr/>
        </p:nvSpPr>
        <p:spPr>
          <a:xfrm>
            <a:off x="3538490" y="1420663"/>
            <a:ext cx="1931097" cy="253402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hy-AM" b="1" kern="100" dirty="0">
                <a:effectLst/>
                <a:ea typeface="GHEA Grapalat" panose="02000506050000020003" pitchFamily="50" charset="0"/>
                <a:cs typeface="GHEA Grapalat" panose="02000506050000020003" pitchFamily="50" charset="0"/>
              </a:rPr>
              <a:t>Ուսուցիչների կողմից իրականացվողմ</a:t>
            </a:r>
            <a:r>
              <a:rPr lang="ru-RU" b="1" kern="100" dirty="0" err="1">
                <a:effectLst/>
                <a:ea typeface="GHEA Grapalat" panose="02000506050000020003" pitchFamily="50" charset="0"/>
                <a:cs typeface="GHEA Grapalat" panose="02000506050000020003" pitchFamily="50" charset="0"/>
              </a:rPr>
              <a:t>ոդուլային</a:t>
            </a:r>
            <a:r>
              <a:rPr lang="ru-RU" b="1" kern="100" dirty="0">
                <a:effectLst/>
                <a:ea typeface="GHEA Grapalat" panose="02000506050000020003" pitchFamily="50" charset="0"/>
                <a:cs typeface="GHEA Grapalat" panose="02000506050000020003" pitchFamily="50" charset="0"/>
              </a:rPr>
              <a:t> </a:t>
            </a:r>
            <a:r>
              <a:rPr lang="ru-RU" b="1" kern="100" dirty="0" err="1">
                <a:effectLst/>
                <a:ea typeface="GHEA Grapalat" panose="02000506050000020003" pitchFamily="50" charset="0"/>
                <a:cs typeface="GHEA Grapalat" panose="02000506050000020003" pitchFamily="50" charset="0"/>
              </a:rPr>
              <a:t>ուսումնական</a:t>
            </a:r>
            <a:r>
              <a:rPr lang="ru-RU" b="1" kern="100" dirty="0">
                <a:effectLst/>
                <a:ea typeface="GHEA Grapalat" panose="02000506050000020003" pitchFamily="50" charset="0"/>
                <a:cs typeface="GHEA Grapalat" panose="02000506050000020003" pitchFamily="50" charset="0"/>
              </a:rPr>
              <a:t> </a:t>
            </a:r>
            <a:r>
              <a:rPr lang="ru-RU" b="1" kern="100" dirty="0" err="1">
                <a:effectLst/>
                <a:ea typeface="GHEA Grapalat" panose="02000506050000020003" pitchFamily="50" charset="0"/>
                <a:cs typeface="GHEA Grapalat" panose="02000506050000020003" pitchFamily="50" charset="0"/>
              </a:rPr>
              <a:t>ծրագ</a:t>
            </a:r>
            <a:r>
              <a:rPr lang="hy-AM" b="1" kern="100" dirty="0">
                <a:effectLst/>
                <a:ea typeface="GHEA Grapalat" panose="02000506050000020003" pitchFamily="50" charset="0"/>
                <a:cs typeface="GHEA Grapalat" panose="02000506050000020003" pitchFamily="50" charset="0"/>
              </a:rPr>
              <a:t>րեր</a:t>
            </a:r>
            <a:endParaRPr kumimoji="0" lang="en-GB" b="1" u="none" strike="noStrike" kern="1200" cap="none" spc="0" normalizeH="0" baseline="0" noProof="0" dirty="0">
              <a:ln>
                <a:noFill/>
              </a:ln>
              <a:effectLst/>
              <a:uLnTx/>
              <a:uFillTx/>
              <a:ea typeface="Noto Sans" panose="020B0502040504020204" pitchFamily="34"/>
              <a:cs typeface="Noto Sans" panose="020B0502040504020204" pitchFamily="34"/>
            </a:endParaRPr>
          </a:p>
        </p:txBody>
      </p:sp>
      <p:grpSp>
        <p:nvGrpSpPr>
          <p:cNvPr id="67" name="Group 66">
            <a:extLst>
              <a:ext uri="{FF2B5EF4-FFF2-40B4-BE49-F238E27FC236}">
                <a16:creationId xmlns:a16="http://schemas.microsoft.com/office/drawing/2014/main" id="{B8B9E17A-ADAF-4AF0-AEC5-50578115160E}"/>
              </a:ext>
            </a:extLst>
          </p:cNvPr>
          <p:cNvGrpSpPr/>
          <p:nvPr/>
        </p:nvGrpSpPr>
        <p:grpSpPr>
          <a:xfrm>
            <a:off x="5335165" y="1306022"/>
            <a:ext cx="1033652" cy="1598064"/>
            <a:chOff x="7478257" y="2193205"/>
            <a:chExt cx="452893" cy="700189"/>
          </a:xfrm>
        </p:grpSpPr>
        <p:sp>
          <p:nvSpPr>
            <p:cNvPr id="68" name="Oval 67">
              <a:extLst>
                <a:ext uri="{FF2B5EF4-FFF2-40B4-BE49-F238E27FC236}">
                  <a16:creationId xmlns:a16="http://schemas.microsoft.com/office/drawing/2014/main" id="{8F970CA2-922A-47DC-A4BB-F3D10967DA24}"/>
                </a:ext>
              </a:extLst>
            </p:cNvPr>
            <p:cNvSpPr/>
            <p:nvPr/>
          </p:nvSpPr>
          <p:spPr>
            <a:xfrm>
              <a:off x="7478257" y="2786413"/>
              <a:ext cx="452893" cy="10698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69" name="Freeform 17">
              <a:extLst>
                <a:ext uri="{FF2B5EF4-FFF2-40B4-BE49-F238E27FC236}">
                  <a16:creationId xmlns:a16="http://schemas.microsoft.com/office/drawing/2014/main" id="{A5438081-C377-4E22-BBF9-D331C047F0D3}"/>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sp>
        <p:nvSpPr>
          <p:cNvPr id="70" name="Rectangle 69">
            <a:extLst>
              <a:ext uri="{FF2B5EF4-FFF2-40B4-BE49-F238E27FC236}">
                <a16:creationId xmlns:a16="http://schemas.microsoft.com/office/drawing/2014/main" id="{1837DEF8-E192-45D2-84D9-A9E7622FB842}"/>
              </a:ext>
            </a:extLst>
          </p:cNvPr>
          <p:cNvSpPr/>
          <p:nvPr/>
        </p:nvSpPr>
        <p:spPr>
          <a:xfrm>
            <a:off x="3611001" y="1254741"/>
            <a:ext cx="1754928" cy="73478"/>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1" name="Rectangle 70">
            <a:extLst>
              <a:ext uri="{FF2B5EF4-FFF2-40B4-BE49-F238E27FC236}">
                <a16:creationId xmlns:a16="http://schemas.microsoft.com/office/drawing/2014/main" id="{64C21398-7A99-4943-B0D0-ACE709FBC413}"/>
              </a:ext>
            </a:extLst>
          </p:cNvPr>
          <p:cNvSpPr/>
          <p:nvPr/>
        </p:nvSpPr>
        <p:spPr>
          <a:xfrm>
            <a:off x="241596" y="3352552"/>
            <a:ext cx="1754928" cy="855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72" name="Group 71">
            <a:extLst>
              <a:ext uri="{FF2B5EF4-FFF2-40B4-BE49-F238E27FC236}">
                <a16:creationId xmlns:a16="http://schemas.microsoft.com/office/drawing/2014/main" id="{4A3FC770-378A-4FB8-9304-CB8B486B7897}"/>
              </a:ext>
            </a:extLst>
          </p:cNvPr>
          <p:cNvGrpSpPr/>
          <p:nvPr/>
        </p:nvGrpSpPr>
        <p:grpSpPr>
          <a:xfrm>
            <a:off x="10274607" y="248500"/>
            <a:ext cx="880050" cy="1360590"/>
            <a:chOff x="7478257" y="2193205"/>
            <a:chExt cx="452893" cy="700189"/>
          </a:xfrm>
        </p:grpSpPr>
        <p:sp>
          <p:nvSpPr>
            <p:cNvPr id="73" name="Oval 72">
              <a:extLst>
                <a:ext uri="{FF2B5EF4-FFF2-40B4-BE49-F238E27FC236}">
                  <a16:creationId xmlns:a16="http://schemas.microsoft.com/office/drawing/2014/main" id="{4D99CA51-931D-4300-8246-48C9A8182F70}"/>
                </a:ext>
              </a:extLst>
            </p:cNvPr>
            <p:cNvSpPr/>
            <p:nvPr/>
          </p:nvSpPr>
          <p:spPr>
            <a:xfrm>
              <a:off x="7478257" y="2786413"/>
              <a:ext cx="452893" cy="106981"/>
            </a:xfrm>
            <a:prstGeom prst="ellipse">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17">
              <a:extLst>
                <a:ext uri="{FF2B5EF4-FFF2-40B4-BE49-F238E27FC236}">
                  <a16:creationId xmlns:a16="http://schemas.microsoft.com/office/drawing/2014/main" id="{210D04AB-0999-4C99-AC14-44278C5566D7}"/>
                </a:ext>
              </a:extLst>
            </p:cNvPr>
            <p:cNvSpPr>
              <a:spLocks noEditPoints="1"/>
            </p:cNvSpPr>
            <p:nvPr/>
          </p:nvSpPr>
          <p:spPr bwMode="auto">
            <a:xfrm>
              <a:off x="7478257" y="2193205"/>
              <a:ext cx="452893" cy="646699"/>
            </a:xfrm>
            <a:custGeom>
              <a:avLst/>
              <a:gdLst>
                <a:gd name="T0" fmla="*/ 214 w 221"/>
                <a:gd name="T1" fmla="*/ 77 h 315"/>
                <a:gd name="T2" fmla="*/ 164 w 221"/>
                <a:gd name="T3" fmla="*/ 14 h 315"/>
                <a:gd name="T4" fmla="*/ 110 w 221"/>
                <a:gd name="T5" fmla="*/ 0 h 315"/>
                <a:gd name="T6" fmla="*/ 110 w 221"/>
                <a:gd name="T7" fmla="*/ 0 h 315"/>
                <a:gd name="T8" fmla="*/ 56 w 221"/>
                <a:gd name="T9" fmla="*/ 14 h 315"/>
                <a:gd name="T10" fmla="*/ 6 w 221"/>
                <a:gd name="T11" fmla="*/ 77 h 315"/>
                <a:gd name="T12" fmla="*/ 5 w 221"/>
                <a:gd name="T13" fmla="*/ 132 h 315"/>
                <a:gd name="T14" fmla="*/ 40 w 221"/>
                <a:gd name="T15" fmla="*/ 208 h 315"/>
                <a:gd name="T16" fmla="*/ 94 w 221"/>
                <a:gd name="T17" fmla="*/ 292 h 315"/>
                <a:gd name="T18" fmla="*/ 110 w 221"/>
                <a:gd name="T19" fmla="*/ 315 h 315"/>
                <a:gd name="T20" fmla="*/ 110 w 221"/>
                <a:gd name="T21" fmla="*/ 315 h 315"/>
                <a:gd name="T22" fmla="*/ 126 w 221"/>
                <a:gd name="T23" fmla="*/ 292 h 315"/>
                <a:gd name="T24" fmla="*/ 180 w 221"/>
                <a:gd name="T25" fmla="*/ 208 h 315"/>
                <a:gd name="T26" fmla="*/ 215 w 221"/>
                <a:gd name="T27" fmla="*/ 132 h 315"/>
                <a:gd name="T28" fmla="*/ 214 w 221"/>
                <a:gd name="T29" fmla="*/ 77 h 315"/>
                <a:gd name="T30" fmla="*/ 110 w 221"/>
                <a:gd name="T31" fmla="*/ 174 h 315"/>
                <a:gd name="T32" fmla="*/ 110 w 221"/>
                <a:gd name="T33" fmla="*/ 174 h 315"/>
                <a:gd name="T34" fmla="*/ 110 w 221"/>
                <a:gd name="T35" fmla="*/ 174 h 315"/>
                <a:gd name="T36" fmla="*/ 44 w 221"/>
                <a:gd name="T37" fmla="*/ 108 h 315"/>
                <a:gd name="T38" fmla="*/ 110 w 221"/>
                <a:gd name="T39" fmla="*/ 42 h 315"/>
                <a:gd name="T40" fmla="*/ 110 w 221"/>
                <a:gd name="T41" fmla="*/ 42 h 315"/>
                <a:gd name="T42" fmla="*/ 110 w 221"/>
                <a:gd name="T43" fmla="*/ 42 h 315"/>
                <a:gd name="T44" fmla="*/ 176 w 221"/>
                <a:gd name="T45" fmla="*/ 108 h 315"/>
                <a:gd name="T46" fmla="*/ 110 w 221"/>
                <a:gd name="T47" fmla="*/ 17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1" h="315">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endParaRPr lang="en-US" dirty="0"/>
            </a:p>
          </p:txBody>
        </p:sp>
      </p:grpSp>
      <p:sp>
        <p:nvSpPr>
          <p:cNvPr id="75" name="TextBox 74">
            <a:extLst>
              <a:ext uri="{FF2B5EF4-FFF2-40B4-BE49-F238E27FC236}">
                <a16:creationId xmlns:a16="http://schemas.microsoft.com/office/drawing/2014/main" id="{F79668C3-EA66-4DC9-BCA4-6C8FB5DC5E0D}"/>
              </a:ext>
            </a:extLst>
          </p:cNvPr>
          <p:cNvSpPr txBox="1"/>
          <p:nvPr/>
        </p:nvSpPr>
        <p:spPr>
          <a:xfrm>
            <a:off x="9834050" y="2383244"/>
            <a:ext cx="2312708" cy="2118529"/>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hy-AM" sz="1800" b="1" dirty="0">
                <a:effectLst/>
                <a:ea typeface="GHEA Grapalat" panose="02000506050000020003" pitchFamily="50" charset="0"/>
                <a:cs typeface="GHEA Grapalat" panose="02000506050000020003" pitchFamily="50" charset="0"/>
              </a:rPr>
              <a:t>Հոգեբանների կողմից իրականացվող արտթերապևտիկ միջամտություն</a:t>
            </a:r>
            <a:endParaRPr kumimoji="0" lang="en-GB" sz="1500" b="1" u="none" strike="noStrike" kern="1200" cap="none" spc="0" normalizeH="0" baseline="0" noProof="0" dirty="0">
              <a:ln>
                <a:noFill/>
              </a:ln>
              <a:effectLst/>
              <a:uLnTx/>
              <a:uFillTx/>
              <a:ea typeface="Noto Sans" panose="020B0502040504020204" pitchFamily="34"/>
              <a:cs typeface="Noto Sans" panose="020B0502040504020204" pitchFamily="34"/>
            </a:endParaRPr>
          </a:p>
        </p:txBody>
      </p:sp>
      <p:sp>
        <p:nvSpPr>
          <p:cNvPr id="76" name="Rectangle 75">
            <a:extLst>
              <a:ext uri="{FF2B5EF4-FFF2-40B4-BE49-F238E27FC236}">
                <a16:creationId xmlns:a16="http://schemas.microsoft.com/office/drawing/2014/main" id="{C3DE4BB7-8516-444D-8194-75C4FDE89B14}"/>
              </a:ext>
            </a:extLst>
          </p:cNvPr>
          <p:cNvSpPr/>
          <p:nvPr/>
        </p:nvSpPr>
        <p:spPr>
          <a:xfrm>
            <a:off x="9940274" y="2264177"/>
            <a:ext cx="1754928" cy="8558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7" name="TextBox 76">
            <a:extLst>
              <a:ext uri="{FF2B5EF4-FFF2-40B4-BE49-F238E27FC236}">
                <a16:creationId xmlns:a16="http://schemas.microsoft.com/office/drawing/2014/main" id="{1387A948-63A2-4C5B-8B50-5A797F485FB3}"/>
              </a:ext>
            </a:extLst>
          </p:cNvPr>
          <p:cNvSpPr txBox="1"/>
          <p:nvPr/>
        </p:nvSpPr>
        <p:spPr>
          <a:xfrm>
            <a:off x="1856202" y="4229316"/>
            <a:ext cx="1033652" cy="707886"/>
          </a:xfrm>
          <a:prstGeom prst="rect">
            <a:avLst/>
          </a:prstGeom>
          <a:noFill/>
        </p:spPr>
        <p:txBody>
          <a:bodyPr wrap="square" rtlCol="0">
            <a:spAutoFit/>
          </a:bodyPr>
          <a:lstStyle/>
          <a:p>
            <a:pPr lvl="0" algn="ctr">
              <a:defRPr/>
            </a:pPr>
            <a:r>
              <a:rPr lang="en-US" sz="4000" dirty="0">
                <a:latin typeface="Noto Sans" panose="020B0502040504020204" pitchFamily="34"/>
                <a:ea typeface="Noto Sans" panose="020B0502040504020204" pitchFamily="34"/>
                <a:cs typeface="Noto Sans" panose="020B0502040504020204" pitchFamily="34"/>
              </a:rPr>
              <a:t>0</a:t>
            </a:r>
            <a:r>
              <a:rPr lang="hy-AM" sz="4000" dirty="0">
                <a:latin typeface="Noto Sans" panose="020B0502040504020204" pitchFamily="34"/>
                <a:ea typeface="Noto Sans" panose="020B0502040504020204" pitchFamily="34"/>
                <a:cs typeface="Noto Sans" panose="020B0502040504020204" pitchFamily="34"/>
              </a:rPr>
              <a:t>1</a:t>
            </a:r>
            <a:endParaRPr lang="en-GB" sz="4000" dirty="0">
              <a:latin typeface="Noto Sans" panose="020B0502040504020204" pitchFamily="34"/>
              <a:ea typeface="Noto Sans" panose="020B0502040504020204" pitchFamily="34"/>
              <a:cs typeface="Noto Sans" panose="020B0502040504020204" pitchFamily="34"/>
            </a:endParaRPr>
          </a:p>
        </p:txBody>
      </p:sp>
      <p:sp>
        <p:nvSpPr>
          <p:cNvPr id="78" name="TextBox 77">
            <a:extLst>
              <a:ext uri="{FF2B5EF4-FFF2-40B4-BE49-F238E27FC236}">
                <a16:creationId xmlns:a16="http://schemas.microsoft.com/office/drawing/2014/main" id="{2A960B2E-6DC3-479E-A7F2-70AEAA5D6B17}"/>
              </a:ext>
            </a:extLst>
          </p:cNvPr>
          <p:cNvSpPr txBox="1"/>
          <p:nvPr/>
        </p:nvSpPr>
        <p:spPr>
          <a:xfrm>
            <a:off x="5329513" y="1489065"/>
            <a:ext cx="1033652" cy="630942"/>
          </a:xfrm>
          <a:prstGeom prst="rect">
            <a:avLst/>
          </a:prstGeom>
          <a:noFill/>
        </p:spPr>
        <p:txBody>
          <a:bodyPr wrap="square" rtlCol="0">
            <a:spAutoFit/>
          </a:bodyPr>
          <a:lstStyle/>
          <a:p>
            <a:pPr lvl="0" algn="ctr">
              <a:defRPr/>
            </a:pPr>
            <a:r>
              <a:rPr lang="en-US" sz="3500" dirty="0">
                <a:latin typeface="Noto Sans" panose="020B0502040504020204" pitchFamily="34"/>
                <a:ea typeface="Noto Sans" panose="020B0502040504020204" pitchFamily="34"/>
                <a:cs typeface="Noto Sans" panose="020B0502040504020204" pitchFamily="34"/>
              </a:rPr>
              <a:t>0</a:t>
            </a:r>
            <a:r>
              <a:rPr lang="hy-AM" sz="3500" dirty="0">
                <a:latin typeface="Noto Sans" panose="020B0502040504020204" pitchFamily="34"/>
                <a:ea typeface="Noto Sans" panose="020B0502040504020204" pitchFamily="34"/>
                <a:cs typeface="Noto Sans" panose="020B0502040504020204" pitchFamily="34"/>
              </a:rPr>
              <a:t>2</a:t>
            </a:r>
            <a:endParaRPr lang="en-GB" sz="3500" dirty="0">
              <a:latin typeface="Noto Sans" panose="020B0502040504020204" pitchFamily="34"/>
              <a:ea typeface="Noto Sans" panose="020B0502040504020204" pitchFamily="34"/>
              <a:cs typeface="Noto Sans" panose="020B0502040504020204" pitchFamily="34"/>
            </a:endParaRPr>
          </a:p>
        </p:txBody>
      </p:sp>
      <p:sp>
        <p:nvSpPr>
          <p:cNvPr id="79" name="TextBox 78">
            <a:extLst>
              <a:ext uri="{FF2B5EF4-FFF2-40B4-BE49-F238E27FC236}">
                <a16:creationId xmlns:a16="http://schemas.microsoft.com/office/drawing/2014/main" id="{5A614F91-D684-4597-A04A-3674970798AF}"/>
              </a:ext>
            </a:extLst>
          </p:cNvPr>
          <p:cNvSpPr txBox="1"/>
          <p:nvPr/>
        </p:nvSpPr>
        <p:spPr>
          <a:xfrm>
            <a:off x="10186858" y="427746"/>
            <a:ext cx="1033652" cy="553998"/>
          </a:xfrm>
          <a:prstGeom prst="rect">
            <a:avLst/>
          </a:prstGeom>
          <a:noFill/>
        </p:spPr>
        <p:txBody>
          <a:bodyPr wrap="square" rtlCol="0">
            <a:spAutoFit/>
          </a:bodyPr>
          <a:lstStyle/>
          <a:p>
            <a:pPr lvl="0" algn="ctr">
              <a:defRPr/>
            </a:pPr>
            <a:r>
              <a:rPr lang="en-US" sz="3000" dirty="0">
                <a:latin typeface="Noto Sans" panose="020B0502040504020204" pitchFamily="34"/>
                <a:ea typeface="Noto Sans" panose="020B0502040504020204" pitchFamily="34"/>
                <a:cs typeface="Noto Sans" panose="020B0502040504020204" pitchFamily="34"/>
              </a:rPr>
              <a:t>0</a:t>
            </a:r>
            <a:r>
              <a:rPr lang="hy-AM" sz="3000" dirty="0">
                <a:latin typeface="Noto Sans" panose="020B0502040504020204" pitchFamily="34"/>
                <a:ea typeface="Noto Sans" panose="020B0502040504020204" pitchFamily="34"/>
                <a:cs typeface="Noto Sans" panose="020B0502040504020204" pitchFamily="34"/>
              </a:rPr>
              <a:t>3</a:t>
            </a:r>
            <a:endParaRPr lang="en-GB" sz="3000" dirty="0">
              <a:latin typeface="Noto Sans" panose="020B0502040504020204" pitchFamily="34"/>
              <a:ea typeface="Noto Sans" panose="020B0502040504020204" pitchFamily="34"/>
              <a:cs typeface="Noto Sans" panose="020B0502040504020204" pitchFamily="34"/>
            </a:endParaRPr>
          </a:p>
        </p:txBody>
      </p:sp>
      <p:sp>
        <p:nvSpPr>
          <p:cNvPr id="80" name="TextBox 79">
            <a:extLst>
              <a:ext uri="{FF2B5EF4-FFF2-40B4-BE49-F238E27FC236}">
                <a16:creationId xmlns:a16="http://schemas.microsoft.com/office/drawing/2014/main" id="{23432FD5-630C-4DC2-A31F-B5218DE6CD69}"/>
              </a:ext>
            </a:extLst>
          </p:cNvPr>
          <p:cNvSpPr txBox="1"/>
          <p:nvPr/>
        </p:nvSpPr>
        <p:spPr>
          <a:xfrm>
            <a:off x="114428" y="3495851"/>
            <a:ext cx="2231846" cy="87203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hy-AM" b="1" kern="100" dirty="0">
                <a:effectLst/>
                <a:ea typeface="GHEA Grapalat" panose="02000506050000020003" pitchFamily="50" charset="0"/>
                <a:cs typeface="GHEA Grapalat" panose="02000506050000020003" pitchFamily="50" charset="0"/>
              </a:rPr>
              <a:t> Տեղեկատվական</a:t>
            </a:r>
          </a:p>
          <a:p>
            <a:pPr marL="0" marR="0" lvl="0" indent="0" defTabSz="914400" rtl="0" eaLnBrk="1" fontAlgn="auto" latinLnBrk="0" hangingPunct="1">
              <a:lnSpc>
                <a:spcPct val="150000"/>
              </a:lnSpc>
              <a:spcBef>
                <a:spcPts val="0"/>
              </a:spcBef>
              <a:spcAft>
                <a:spcPts val="0"/>
              </a:spcAft>
              <a:buClrTx/>
              <a:buSzTx/>
              <a:buFontTx/>
              <a:buNone/>
              <a:tabLst/>
              <a:defRPr/>
            </a:pPr>
            <a:r>
              <a:rPr lang="hy-AM" b="1" kern="100" dirty="0">
                <a:effectLst/>
                <a:ea typeface="GHEA Grapalat" panose="02000506050000020003" pitchFamily="50" charset="0"/>
                <a:cs typeface="GHEA Grapalat" panose="02000506050000020003" pitchFamily="50" charset="0"/>
              </a:rPr>
              <a:t> մաս</a:t>
            </a:r>
            <a:endParaRPr kumimoji="0" lang="en-GB" sz="1600" b="1" u="none" strike="noStrike" kern="1200" cap="none" spc="0" normalizeH="0" baseline="0" noProof="0" dirty="0">
              <a:ln>
                <a:noFill/>
              </a:ln>
              <a:effectLst/>
              <a:uLnTx/>
              <a:uFillTx/>
              <a:ea typeface="Noto Sans" panose="020B0502040504020204" pitchFamily="34"/>
              <a:cs typeface="Noto Sans" panose="020B0502040504020204" pitchFamily="34"/>
            </a:endParaRPr>
          </a:p>
        </p:txBody>
      </p:sp>
      <p:sp>
        <p:nvSpPr>
          <p:cNvPr id="82" name="TextBox 81">
            <a:extLst>
              <a:ext uri="{FF2B5EF4-FFF2-40B4-BE49-F238E27FC236}">
                <a16:creationId xmlns:a16="http://schemas.microsoft.com/office/drawing/2014/main" id="{61445F67-962F-455B-8AC7-46FECFA8DFA1}"/>
              </a:ext>
            </a:extLst>
          </p:cNvPr>
          <p:cNvSpPr txBox="1"/>
          <p:nvPr/>
        </p:nvSpPr>
        <p:spPr>
          <a:xfrm>
            <a:off x="211261" y="160323"/>
            <a:ext cx="6143624" cy="709938"/>
          </a:xfrm>
          <a:prstGeom prst="rect">
            <a:avLst/>
          </a:prstGeom>
          <a:noFill/>
        </p:spPr>
        <p:txBody>
          <a:bodyPr wrap="square">
            <a:spAutoFit/>
          </a:bodyPr>
          <a:lstStyle/>
          <a:p>
            <a:pPr>
              <a:lnSpc>
                <a:spcPct val="115000"/>
              </a:lnSpc>
              <a:spcAft>
                <a:spcPts val="1800"/>
              </a:spcAft>
            </a:pPr>
            <a:r>
              <a:rPr lang="hy-AM" sz="1800" b="1" kern="100" dirty="0">
                <a:solidFill>
                  <a:schemeClr val="tx2">
                    <a:lumMod val="65000"/>
                    <a:lumOff val="35000"/>
                  </a:schemeClr>
                </a:solidFill>
                <a:effectLst/>
                <a:latin typeface="GHEA Grapalat" panose="02000506050000020003" pitchFamily="50" charset="0"/>
                <a:ea typeface="GHEA Grapalat" panose="02000506050000020003" pitchFamily="50" charset="0"/>
                <a:cs typeface="Calama"/>
              </a:rPr>
              <a:t>ԵՐԵԽԱՆԵՐԻ ՀՈԳԵՍՈՑԻԱԼԱԿԱՆ ՏՈԿՈւՆՈւԹՅԱՆ ԲԱՐՁՐԱՑՈւՄ ՁԵՌՆԱՐԿԻ ԿԱՌՈՒՑՎԱԾՔԸ</a:t>
            </a:r>
            <a:endParaRPr lang="en-US" sz="800" b="1" kern="100" dirty="0">
              <a:solidFill>
                <a:schemeClr val="tx2">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939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heel(1)">
                                      <p:cBhvr>
                                        <p:cTn id="17"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5" grpId="0"/>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4B020F8E-ACEB-4964-8AD1-16F2B18A0177}"/>
              </a:ext>
            </a:extLst>
          </p:cNvPr>
          <p:cNvSpPr>
            <a:spLocks noEditPoints="1"/>
          </p:cNvSpPr>
          <p:nvPr/>
        </p:nvSpPr>
        <p:spPr bwMode="auto">
          <a:xfrm rot="16200000">
            <a:off x="1105448" y="1443962"/>
            <a:ext cx="3900818" cy="4000687"/>
          </a:xfrm>
          <a:custGeom>
            <a:avLst/>
            <a:gdLst>
              <a:gd name="T0" fmla="*/ 54 w 663"/>
              <a:gd name="T1" fmla="*/ 111 h 679"/>
              <a:gd name="T2" fmla="*/ 93 w 663"/>
              <a:gd name="T3" fmla="*/ 193 h 679"/>
              <a:gd name="T4" fmla="*/ 102 w 663"/>
              <a:gd name="T5" fmla="*/ 211 h 679"/>
              <a:gd name="T6" fmla="*/ 514 w 663"/>
              <a:gd name="T7" fmla="*/ 623 h 679"/>
              <a:gd name="T8" fmla="*/ 592 w 663"/>
              <a:gd name="T9" fmla="*/ 649 h 679"/>
              <a:gd name="T10" fmla="*/ 644 w 663"/>
              <a:gd name="T11" fmla="*/ 597 h 679"/>
              <a:gd name="T12" fmla="*/ 645 w 663"/>
              <a:gd name="T13" fmla="*/ 535 h 679"/>
              <a:gd name="T14" fmla="*/ 217 w 663"/>
              <a:gd name="T15" fmla="*/ 107 h 679"/>
              <a:gd name="T16" fmla="*/ 207 w 663"/>
              <a:gd name="T17" fmla="*/ 99 h 679"/>
              <a:gd name="T18" fmla="*/ 188 w 663"/>
              <a:gd name="T19" fmla="*/ 89 h 679"/>
              <a:gd name="T20" fmla="*/ 124 w 663"/>
              <a:gd name="T21" fmla="*/ 59 h 679"/>
              <a:gd name="T22" fmla="*/ 61 w 663"/>
              <a:gd name="T23" fmla="*/ 29 h 679"/>
              <a:gd name="T24" fmla="*/ 4 w 663"/>
              <a:gd name="T25" fmla="*/ 1 h 679"/>
              <a:gd name="T26" fmla="*/ 0 w 663"/>
              <a:gd name="T27" fmla="*/ 0 h 679"/>
              <a:gd name="T28" fmla="*/ 33 w 663"/>
              <a:gd name="T29" fmla="*/ 68 h 679"/>
              <a:gd name="T30" fmla="*/ 54 w 663"/>
              <a:gd name="T31" fmla="*/ 111 h 679"/>
              <a:gd name="T32" fmla="*/ 579 w 663"/>
              <a:gd name="T33" fmla="*/ 499 h 679"/>
              <a:gd name="T34" fmla="*/ 629 w 663"/>
              <a:gd name="T35" fmla="*/ 550 h 679"/>
              <a:gd name="T36" fmla="*/ 630 w 663"/>
              <a:gd name="T37" fmla="*/ 582 h 679"/>
              <a:gd name="T38" fmla="*/ 582 w 663"/>
              <a:gd name="T39" fmla="*/ 629 h 679"/>
              <a:gd name="T40" fmla="*/ 552 w 663"/>
              <a:gd name="T41" fmla="*/ 630 h 679"/>
              <a:gd name="T42" fmla="*/ 487 w 663"/>
              <a:gd name="T43" fmla="*/ 565 h 679"/>
              <a:gd name="T44" fmla="*/ 485 w 663"/>
              <a:gd name="T45" fmla="*/ 563 h 679"/>
              <a:gd name="T46" fmla="*/ 563 w 663"/>
              <a:gd name="T47" fmla="*/ 484 h 679"/>
              <a:gd name="T48" fmla="*/ 579 w 663"/>
              <a:gd name="T49" fmla="*/ 499 h 679"/>
              <a:gd name="T50" fmla="*/ 189 w 663"/>
              <a:gd name="T51" fmla="*/ 140 h 679"/>
              <a:gd name="T52" fmla="*/ 202 w 663"/>
              <a:gd name="T53" fmla="*/ 141 h 679"/>
              <a:gd name="T54" fmla="*/ 295 w 663"/>
              <a:gd name="T55" fmla="*/ 234 h 679"/>
              <a:gd name="T56" fmla="*/ 531 w 663"/>
              <a:gd name="T57" fmla="*/ 471 h 679"/>
              <a:gd name="T58" fmla="*/ 530 w 663"/>
              <a:gd name="T59" fmla="*/ 482 h 679"/>
              <a:gd name="T60" fmla="*/ 519 w 663"/>
              <a:gd name="T61" fmla="*/ 482 h 679"/>
              <a:gd name="T62" fmla="*/ 475 w 663"/>
              <a:gd name="T63" fmla="*/ 438 h 679"/>
              <a:gd name="T64" fmla="*/ 350 w 663"/>
              <a:gd name="T65" fmla="*/ 312 h 679"/>
              <a:gd name="T66" fmla="*/ 201 w 663"/>
              <a:gd name="T67" fmla="*/ 164 h 679"/>
              <a:gd name="T68" fmla="*/ 190 w 663"/>
              <a:gd name="T69" fmla="*/ 153 h 679"/>
              <a:gd name="T70" fmla="*/ 189 w 663"/>
              <a:gd name="T71" fmla="*/ 140 h 679"/>
              <a:gd name="T72" fmla="*/ 208 w 663"/>
              <a:gd name="T73" fmla="*/ 244 h 679"/>
              <a:gd name="T74" fmla="*/ 348 w 663"/>
              <a:gd name="T75" fmla="*/ 383 h 679"/>
              <a:gd name="T76" fmla="*/ 481 w 663"/>
              <a:gd name="T77" fmla="*/ 517 h 679"/>
              <a:gd name="T78" fmla="*/ 481 w 663"/>
              <a:gd name="T79" fmla="*/ 531 h 679"/>
              <a:gd name="T80" fmla="*/ 469 w 663"/>
              <a:gd name="T81" fmla="*/ 528 h 679"/>
              <a:gd name="T82" fmla="*/ 409 w 663"/>
              <a:gd name="T83" fmla="*/ 468 h 679"/>
              <a:gd name="T84" fmla="*/ 221 w 663"/>
              <a:gd name="T85" fmla="*/ 280 h 679"/>
              <a:gd name="T86" fmla="*/ 140 w 663"/>
              <a:gd name="T87" fmla="*/ 199 h 679"/>
              <a:gd name="T88" fmla="*/ 141 w 663"/>
              <a:gd name="T89" fmla="*/ 184 h 679"/>
              <a:gd name="T90" fmla="*/ 150 w 663"/>
              <a:gd name="T91" fmla="*/ 186 h 679"/>
              <a:gd name="T92" fmla="*/ 208 w 663"/>
              <a:gd name="T93" fmla="*/ 244 h 679"/>
              <a:gd name="T94" fmla="*/ 63 w 663"/>
              <a:gd name="T95" fmla="*/ 86 h 679"/>
              <a:gd name="T96" fmla="*/ 87 w 663"/>
              <a:gd name="T97" fmla="*/ 62 h 679"/>
              <a:gd name="T98" fmla="*/ 94 w 663"/>
              <a:gd name="T99" fmla="*/ 61 h 679"/>
              <a:gd name="T100" fmla="*/ 163 w 663"/>
              <a:gd name="T101" fmla="*/ 94 h 679"/>
              <a:gd name="T102" fmla="*/ 175 w 663"/>
              <a:gd name="T103" fmla="*/ 100 h 679"/>
              <a:gd name="T104" fmla="*/ 152 w 663"/>
              <a:gd name="T105" fmla="*/ 107 h 679"/>
              <a:gd name="T106" fmla="*/ 143 w 663"/>
              <a:gd name="T107" fmla="*/ 142 h 679"/>
              <a:gd name="T108" fmla="*/ 109 w 663"/>
              <a:gd name="T109" fmla="*/ 152 h 679"/>
              <a:gd name="T110" fmla="*/ 101 w 663"/>
              <a:gd name="T111" fmla="*/ 175 h 679"/>
              <a:gd name="T112" fmla="*/ 93 w 663"/>
              <a:gd name="T113" fmla="*/ 158 h 679"/>
              <a:gd name="T114" fmla="*/ 62 w 663"/>
              <a:gd name="T115" fmla="*/ 94 h 679"/>
              <a:gd name="T116" fmla="*/ 63 w 663"/>
              <a:gd name="T117" fmla="*/ 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3" h="679">
                <a:moveTo>
                  <a:pt x="54" y="111"/>
                </a:moveTo>
                <a:cubicBezTo>
                  <a:pt x="67" y="138"/>
                  <a:pt x="80" y="166"/>
                  <a:pt x="93" y="193"/>
                </a:cubicBezTo>
                <a:cubicBezTo>
                  <a:pt x="96" y="199"/>
                  <a:pt x="98" y="206"/>
                  <a:pt x="102" y="211"/>
                </a:cubicBezTo>
                <a:cubicBezTo>
                  <a:pt x="130" y="239"/>
                  <a:pt x="457" y="564"/>
                  <a:pt x="514" y="623"/>
                </a:cubicBezTo>
                <a:cubicBezTo>
                  <a:pt x="531" y="640"/>
                  <a:pt x="558" y="679"/>
                  <a:pt x="592" y="649"/>
                </a:cubicBezTo>
                <a:cubicBezTo>
                  <a:pt x="593" y="649"/>
                  <a:pt x="639" y="602"/>
                  <a:pt x="644" y="597"/>
                </a:cubicBezTo>
                <a:cubicBezTo>
                  <a:pt x="663" y="581"/>
                  <a:pt x="662" y="552"/>
                  <a:pt x="645" y="535"/>
                </a:cubicBezTo>
                <a:cubicBezTo>
                  <a:pt x="590" y="480"/>
                  <a:pt x="250" y="140"/>
                  <a:pt x="217" y="107"/>
                </a:cubicBezTo>
                <a:cubicBezTo>
                  <a:pt x="214" y="104"/>
                  <a:pt x="211" y="101"/>
                  <a:pt x="207" y="99"/>
                </a:cubicBezTo>
                <a:cubicBezTo>
                  <a:pt x="201" y="95"/>
                  <a:pt x="194" y="93"/>
                  <a:pt x="188" y="89"/>
                </a:cubicBezTo>
                <a:cubicBezTo>
                  <a:pt x="166" y="79"/>
                  <a:pt x="145" y="69"/>
                  <a:pt x="124" y="59"/>
                </a:cubicBezTo>
                <a:cubicBezTo>
                  <a:pt x="103" y="49"/>
                  <a:pt x="82" y="39"/>
                  <a:pt x="61" y="29"/>
                </a:cubicBezTo>
                <a:cubicBezTo>
                  <a:pt x="42" y="20"/>
                  <a:pt x="23" y="10"/>
                  <a:pt x="4" y="1"/>
                </a:cubicBezTo>
                <a:cubicBezTo>
                  <a:pt x="3" y="1"/>
                  <a:pt x="2" y="1"/>
                  <a:pt x="0" y="0"/>
                </a:cubicBezTo>
                <a:cubicBezTo>
                  <a:pt x="11" y="23"/>
                  <a:pt x="22" y="46"/>
                  <a:pt x="33" y="68"/>
                </a:cubicBezTo>
                <a:cubicBezTo>
                  <a:pt x="40" y="82"/>
                  <a:pt x="47" y="96"/>
                  <a:pt x="54" y="111"/>
                </a:cubicBezTo>
                <a:close/>
                <a:moveTo>
                  <a:pt x="579" y="499"/>
                </a:moveTo>
                <a:cubicBezTo>
                  <a:pt x="596" y="516"/>
                  <a:pt x="613" y="533"/>
                  <a:pt x="629" y="550"/>
                </a:cubicBezTo>
                <a:cubicBezTo>
                  <a:pt x="640" y="560"/>
                  <a:pt x="640" y="572"/>
                  <a:pt x="630" y="582"/>
                </a:cubicBezTo>
                <a:cubicBezTo>
                  <a:pt x="614" y="598"/>
                  <a:pt x="598" y="614"/>
                  <a:pt x="582" y="629"/>
                </a:cubicBezTo>
                <a:cubicBezTo>
                  <a:pt x="573" y="639"/>
                  <a:pt x="561" y="639"/>
                  <a:pt x="552" y="630"/>
                </a:cubicBezTo>
                <a:cubicBezTo>
                  <a:pt x="530" y="608"/>
                  <a:pt x="508" y="586"/>
                  <a:pt x="487" y="565"/>
                </a:cubicBezTo>
                <a:cubicBezTo>
                  <a:pt x="486" y="564"/>
                  <a:pt x="485" y="563"/>
                  <a:pt x="485" y="563"/>
                </a:cubicBezTo>
                <a:cubicBezTo>
                  <a:pt x="511" y="537"/>
                  <a:pt x="537" y="511"/>
                  <a:pt x="563" y="484"/>
                </a:cubicBezTo>
                <a:cubicBezTo>
                  <a:pt x="568" y="489"/>
                  <a:pt x="574" y="494"/>
                  <a:pt x="579" y="499"/>
                </a:cubicBezTo>
                <a:close/>
                <a:moveTo>
                  <a:pt x="189" y="140"/>
                </a:moveTo>
                <a:cubicBezTo>
                  <a:pt x="192" y="137"/>
                  <a:pt x="198" y="137"/>
                  <a:pt x="202" y="141"/>
                </a:cubicBezTo>
                <a:cubicBezTo>
                  <a:pt x="233" y="172"/>
                  <a:pt x="264" y="203"/>
                  <a:pt x="295" y="234"/>
                </a:cubicBezTo>
                <a:cubicBezTo>
                  <a:pt x="365" y="304"/>
                  <a:pt x="528" y="466"/>
                  <a:pt x="531" y="471"/>
                </a:cubicBezTo>
                <a:cubicBezTo>
                  <a:pt x="534" y="475"/>
                  <a:pt x="533" y="479"/>
                  <a:pt x="530" y="482"/>
                </a:cubicBezTo>
                <a:cubicBezTo>
                  <a:pt x="527" y="485"/>
                  <a:pt x="522" y="485"/>
                  <a:pt x="519" y="482"/>
                </a:cubicBezTo>
                <a:cubicBezTo>
                  <a:pt x="475" y="438"/>
                  <a:pt x="475" y="438"/>
                  <a:pt x="475" y="438"/>
                </a:cubicBezTo>
                <a:cubicBezTo>
                  <a:pt x="350" y="312"/>
                  <a:pt x="350" y="312"/>
                  <a:pt x="350" y="312"/>
                </a:cubicBezTo>
                <a:cubicBezTo>
                  <a:pt x="201" y="164"/>
                  <a:pt x="201" y="164"/>
                  <a:pt x="201" y="164"/>
                </a:cubicBezTo>
                <a:cubicBezTo>
                  <a:pt x="201" y="164"/>
                  <a:pt x="194" y="157"/>
                  <a:pt x="190" y="153"/>
                </a:cubicBezTo>
                <a:cubicBezTo>
                  <a:pt x="186" y="148"/>
                  <a:pt x="185" y="144"/>
                  <a:pt x="189" y="140"/>
                </a:cubicBezTo>
                <a:close/>
                <a:moveTo>
                  <a:pt x="208" y="244"/>
                </a:moveTo>
                <a:cubicBezTo>
                  <a:pt x="255" y="290"/>
                  <a:pt x="301" y="337"/>
                  <a:pt x="348" y="383"/>
                </a:cubicBezTo>
                <a:cubicBezTo>
                  <a:pt x="383" y="418"/>
                  <a:pt x="476" y="511"/>
                  <a:pt x="481" y="517"/>
                </a:cubicBezTo>
                <a:cubicBezTo>
                  <a:pt x="486" y="522"/>
                  <a:pt x="486" y="527"/>
                  <a:pt x="481" y="531"/>
                </a:cubicBezTo>
                <a:cubicBezTo>
                  <a:pt x="477" y="533"/>
                  <a:pt x="473" y="532"/>
                  <a:pt x="469" y="528"/>
                </a:cubicBezTo>
                <a:cubicBezTo>
                  <a:pt x="449" y="508"/>
                  <a:pt x="429" y="488"/>
                  <a:pt x="409" y="468"/>
                </a:cubicBezTo>
                <a:cubicBezTo>
                  <a:pt x="346" y="405"/>
                  <a:pt x="284" y="343"/>
                  <a:pt x="221" y="280"/>
                </a:cubicBezTo>
                <a:cubicBezTo>
                  <a:pt x="194" y="253"/>
                  <a:pt x="167" y="226"/>
                  <a:pt x="140" y="199"/>
                </a:cubicBezTo>
                <a:cubicBezTo>
                  <a:pt x="134" y="193"/>
                  <a:pt x="134" y="186"/>
                  <a:pt x="141" y="184"/>
                </a:cubicBezTo>
                <a:cubicBezTo>
                  <a:pt x="145" y="182"/>
                  <a:pt x="148" y="184"/>
                  <a:pt x="150" y="186"/>
                </a:cubicBezTo>
                <a:cubicBezTo>
                  <a:pt x="170" y="205"/>
                  <a:pt x="189" y="224"/>
                  <a:pt x="208" y="244"/>
                </a:cubicBezTo>
                <a:close/>
                <a:moveTo>
                  <a:pt x="63" y="86"/>
                </a:moveTo>
                <a:cubicBezTo>
                  <a:pt x="72" y="79"/>
                  <a:pt x="79" y="70"/>
                  <a:pt x="87" y="62"/>
                </a:cubicBezTo>
                <a:cubicBezTo>
                  <a:pt x="89" y="60"/>
                  <a:pt x="91" y="60"/>
                  <a:pt x="94" y="61"/>
                </a:cubicBezTo>
                <a:cubicBezTo>
                  <a:pt x="117" y="72"/>
                  <a:pt x="140" y="83"/>
                  <a:pt x="163" y="94"/>
                </a:cubicBezTo>
                <a:cubicBezTo>
                  <a:pt x="167" y="96"/>
                  <a:pt x="171" y="98"/>
                  <a:pt x="175" y="100"/>
                </a:cubicBezTo>
                <a:cubicBezTo>
                  <a:pt x="172" y="105"/>
                  <a:pt x="172" y="105"/>
                  <a:pt x="152" y="107"/>
                </a:cubicBezTo>
                <a:cubicBezTo>
                  <a:pt x="155" y="120"/>
                  <a:pt x="153" y="132"/>
                  <a:pt x="143" y="142"/>
                </a:cubicBezTo>
                <a:cubicBezTo>
                  <a:pt x="134" y="151"/>
                  <a:pt x="122" y="154"/>
                  <a:pt x="109" y="152"/>
                </a:cubicBezTo>
                <a:cubicBezTo>
                  <a:pt x="107" y="159"/>
                  <a:pt x="109" y="168"/>
                  <a:pt x="101" y="175"/>
                </a:cubicBezTo>
                <a:cubicBezTo>
                  <a:pt x="98" y="169"/>
                  <a:pt x="96" y="164"/>
                  <a:pt x="93" y="158"/>
                </a:cubicBezTo>
                <a:cubicBezTo>
                  <a:pt x="83" y="137"/>
                  <a:pt x="72" y="116"/>
                  <a:pt x="62" y="94"/>
                </a:cubicBezTo>
                <a:cubicBezTo>
                  <a:pt x="61" y="91"/>
                  <a:pt x="60" y="89"/>
                  <a:pt x="63"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664EBBF1-116A-43A4-852F-2AE0B55D1FA7}"/>
              </a:ext>
            </a:extLst>
          </p:cNvPr>
          <p:cNvSpPr txBox="1"/>
          <p:nvPr/>
        </p:nvSpPr>
        <p:spPr>
          <a:xfrm>
            <a:off x="3683463" y="4040880"/>
            <a:ext cx="4825074" cy="982513"/>
          </a:xfrm>
          <a:prstGeom prst="rect">
            <a:avLst/>
          </a:prstGeom>
          <a:noFill/>
        </p:spPr>
        <p:txBody>
          <a:bodyPr wrap="square" rtlCol="0">
            <a:spAutoFit/>
          </a:bodyPr>
          <a:lstStyle/>
          <a:p>
            <a:pPr lvl="0" algn="ctr">
              <a:lnSpc>
                <a:spcPct val="150000"/>
              </a:lnSpc>
              <a:defRPr/>
            </a:pPr>
            <a:r>
              <a:rPr lang="hy-AM" sz="4400" b="1">
                <a:solidFill>
                  <a:schemeClr val="accent4"/>
                </a:solidFill>
                <a:ea typeface="Noto Sans" panose="020B0502040504020204" pitchFamily="34"/>
                <a:cs typeface="Noto Sans" panose="020B0502040504020204" pitchFamily="34"/>
              </a:rPr>
              <a:t>Նախաթեստ</a:t>
            </a:r>
            <a:endParaRPr lang="en-GB" sz="4400" b="1" dirty="0">
              <a:solidFill>
                <a:schemeClr val="accent4"/>
              </a:solidFill>
              <a:ea typeface="Noto Sans" panose="020B0502040504020204" pitchFamily="34"/>
              <a:cs typeface="Noto Sans" panose="020B0502040504020204" pitchFamily="34"/>
            </a:endParaRPr>
          </a:p>
        </p:txBody>
      </p:sp>
      <p:sp>
        <p:nvSpPr>
          <p:cNvPr id="4" name="Rectangle 3">
            <a:extLst>
              <a:ext uri="{FF2B5EF4-FFF2-40B4-BE49-F238E27FC236}">
                <a16:creationId xmlns:a16="http://schemas.microsoft.com/office/drawing/2014/main" id="{15998ACE-6DAA-4DE4-91C8-29D1E5CB7729}"/>
              </a:ext>
            </a:extLst>
          </p:cNvPr>
          <p:cNvSpPr/>
          <p:nvPr/>
        </p:nvSpPr>
        <p:spPr>
          <a:xfrm>
            <a:off x="942928" y="5634584"/>
            <a:ext cx="7490882" cy="83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38DE3B01-1DFD-409C-A0F8-1E98FC82604A}"/>
              </a:ext>
            </a:extLst>
          </p:cNvPr>
          <p:cNvSpPr/>
          <p:nvPr/>
        </p:nvSpPr>
        <p:spPr>
          <a:xfrm rot="13506354">
            <a:off x="1034750" y="5108296"/>
            <a:ext cx="244588" cy="36080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44BF3CDB-48A1-451D-87E2-011581ADF6E6}"/>
              </a:ext>
            </a:extLst>
          </p:cNvPr>
          <p:cNvPicPr>
            <a:picLocks noChangeAspect="1"/>
          </p:cNvPicPr>
          <p:nvPr/>
        </p:nvPicPr>
        <p:blipFill>
          <a:blip r:embed="rId2">
            <a:biLevel thresh="75000"/>
          </a:blip>
          <a:srcRect/>
          <a:stretch>
            <a:fillRect/>
          </a:stretch>
        </p:blipFill>
        <p:spPr>
          <a:xfrm>
            <a:off x="9966770" y="225565"/>
            <a:ext cx="757664" cy="704627"/>
          </a:xfrm>
          <a:prstGeom prst="rect">
            <a:avLst/>
          </a:prstGeom>
        </p:spPr>
      </p:pic>
      <p:sp>
        <p:nvSpPr>
          <p:cNvPr id="7" name="TextBox 6">
            <a:extLst>
              <a:ext uri="{FF2B5EF4-FFF2-40B4-BE49-F238E27FC236}">
                <a16:creationId xmlns:a16="http://schemas.microsoft.com/office/drawing/2014/main" id="{18FCC94B-AB45-41E3-8E3A-8C10EC338D73}"/>
              </a:ext>
            </a:extLst>
          </p:cNvPr>
          <p:cNvSpPr txBox="1"/>
          <p:nvPr/>
        </p:nvSpPr>
        <p:spPr>
          <a:xfrm>
            <a:off x="10894066" y="591638"/>
            <a:ext cx="1218906" cy="338554"/>
          </a:xfrm>
          <a:prstGeom prst="rect">
            <a:avLst/>
          </a:prstGeom>
          <a:noFill/>
        </p:spPr>
        <p:txBody>
          <a:bodyPr wrap="square" rtlCol="0">
            <a:spAutoFit/>
          </a:bodyPr>
          <a:lstStyle/>
          <a:p>
            <a:r>
              <a:rPr lang="hy-AM" sz="1600" b="1" dirty="0"/>
              <a:t>1</a:t>
            </a:r>
            <a:r>
              <a:rPr lang="en-US" sz="1600" b="1" dirty="0"/>
              <a:t>0</a:t>
            </a:r>
            <a:r>
              <a:rPr lang="hy-AM" sz="1600" b="1" dirty="0"/>
              <a:t> րոպե </a:t>
            </a:r>
            <a:endParaRPr lang="en-US" sz="1600" b="1" dirty="0"/>
          </a:p>
        </p:txBody>
      </p:sp>
    </p:spTree>
    <p:extLst>
      <p:ext uri="{BB962C8B-B14F-4D97-AF65-F5344CB8AC3E}">
        <p14:creationId xmlns:p14="http://schemas.microsoft.com/office/powerpoint/2010/main" val="119611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Custom 5">
      <a:dk1>
        <a:srgbClr val="282F39"/>
      </a:dk1>
      <a:lt1>
        <a:srgbClr val="FFFFFF"/>
      </a:lt1>
      <a:dk2>
        <a:srgbClr val="000000"/>
      </a:dk2>
      <a:lt2>
        <a:srgbClr val="EEEEEE"/>
      </a:lt2>
      <a:accent1>
        <a:srgbClr val="C2C923"/>
      </a:accent1>
      <a:accent2>
        <a:srgbClr val="42AFB6"/>
      </a:accent2>
      <a:accent3>
        <a:srgbClr val="074D67"/>
      </a:accent3>
      <a:accent4>
        <a:srgbClr val="CB1B4A"/>
      </a:accent4>
      <a:accent5>
        <a:srgbClr val="FCB414"/>
      </a:accent5>
      <a:accent6>
        <a:srgbClr val="007A7D"/>
      </a:accent6>
      <a:hlink>
        <a:srgbClr val="1EB7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4794</TotalTime>
  <Words>8028</Words>
  <Application>Microsoft Office PowerPoint</Application>
  <PresentationFormat>Widescreen</PresentationFormat>
  <Paragraphs>683</Paragraphs>
  <Slides>51</Slides>
  <Notes>38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51</vt:i4>
      </vt:variant>
    </vt:vector>
  </HeadingPairs>
  <TitlesOfParts>
    <vt:vector size="66" baseType="lpstr">
      <vt:lpstr>Arial</vt:lpstr>
      <vt:lpstr>Arial Armenian</vt:lpstr>
      <vt:lpstr>Calibri</vt:lpstr>
      <vt:lpstr>Calibri Light</vt:lpstr>
      <vt:lpstr>Cambria Math</vt:lpstr>
      <vt:lpstr>GHEA Grapalat</vt:lpstr>
      <vt:lpstr>Noto Sans</vt:lpstr>
      <vt:lpstr>Noto Sans Disp ExtBd</vt:lpstr>
      <vt:lpstr>Noto Sans Symbols</vt:lpstr>
      <vt:lpstr>Open Sans</vt:lpstr>
      <vt:lpstr>Symbol</vt:lpstr>
      <vt:lpstr>Times New Roman</vt:lpstr>
      <vt:lpstr>Wingdings</vt:lpstr>
      <vt:lpstr>Diamond Grid 16x9</vt:lpstr>
      <vt:lpstr>Office Theme</vt:lpstr>
      <vt:lpstr>ԵՐԵԽԱՆԵՐԻ ՀՈԳԵՍՈՑԻԱԼԱԿԱՆ ՏՈԿՈւՆՈւԹՅԱՆ ԲԱՐՁՐԱՑՈւՄ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Հանդիպումների կառուցվածքը </vt:lpstr>
      <vt:lpstr>PowerPoint Presentation</vt:lpstr>
      <vt:lpstr>PowerPoint Presentation</vt:lpstr>
      <vt:lpstr>PowerPoint Presentation</vt:lpstr>
      <vt:lpstr>ՄՈԴՈՒԼ 1</vt:lpstr>
      <vt:lpstr>PowerPoint Presentation</vt:lpstr>
      <vt:lpstr>PowerPoint Presentation</vt:lpstr>
      <vt:lpstr>PowerPoint Presentation</vt:lpstr>
      <vt:lpstr>ՄՈԴՈՒԼ 2</vt:lpstr>
      <vt:lpstr>PowerPoint Presentation</vt:lpstr>
      <vt:lpstr>PowerPoint Presentation</vt:lpstr>
      <vt:lpstr>PowerPoint Presentation</vt:lpstr>
      <vt:lpstr>ՄՈԴՈՒԼ 3</vt:lpstr>
      <vt:lpstr>PowerPoint Presentation</vt:lpstr>
      <vt:lpstr>PowerPoint Presentation</vt:lpstr>
      <vt:lpstr>PowerPoint Presentation</vt:lpstr>
      <vt:lpstr>PowerPoint Presentation</vt:lpstr>
      <vt:lpstr>PowerPoint Presentation</vt:lpstr>
      <vt:lpstr>ՄՈԴՈՒԼ 4</vt:lpstr>
      <vt:lpstr>PowerPoint Presentation</vt:lpstr>
      <vt:lpstr>PowerPoint Presentation</vt:lpstr>
      <vt:lpstr>PowerPoint Presentation</vt:lpstr>
      <vt:lpstr>PowerPoint Presentation</vt:lpstr>
      <vt:lpstr>ՄՈԴՈՒԼ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Շնորհակալություն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ԵՐԵԽԱՆԵՐԻ ՀՈԳԵՍՈՑԻԱԼԱԿԱՆ ՏՈԿՈՒՆՈՒԹՅԱՆ ԲԱՐՁՐԱՑՈՒՄ</dc:title>
  <dc:creator>USER</dc:creator>
  <cp:lastModifiedBy>Անի Գարեգինյան</cp:lastModifiedBy>
  <cp:revision>162</cp:revision>
  <dcterms:created xsi:type="dcterms:W3CDTF">2024-05-07T12:00:15Z</dcterms:created>
  <dcterms:modified xsi:type="dcterms:W3CDTF">2024-05-23T06:44:04Z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