
<file path=[Content_Types].xml><?xml version="1.0" encoding="utf-8"?>
<Types xmlns="http://schemas.openxmlformats.org/package/2006/content-types">
  <Default ContentType="application/vnd.openxmlformats-package.core-properties+xml" Extension="xml"/>
  <Default ContentType="image/jpeg" Extension="jpeg"/>
  <Default ContentType="image/gif" Extension="gif"/>
  <Default ContentType="image/jpeg" Extension="jpg"/>
  <Default ContentType="image/svg+xml" Extension="svg"/>
  <Default ContentType="image/png" Extension="png"/>
  <Default ContentType="application/vnd.openxmlformats-package.relationships+xml" Extension="rels"/>
  <Override ContentType="application/vnd.openxmlformats-officedocument.presentationml.presentation.main+xml" PartName="/ppt/presentation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slide+xml" PartName="/ppt/slides/slide10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36.xml"/>
  <Override ContentType="application/vnd.openxmlformats-officedocument.presentationml.slide+xml" PartName="/ppt/slides/slide18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slide+xml" PartName="/ppt/slides/slide4.xml"/>
  <Override ContentType="application/vnd.openxmlformats-officedocument.presentationml.slide+xml" PartName="/ppt/slides/slide9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30.xml"/>
  <Override ContentType="application/vnd.openxmlformats-officedocument.presentationml.slide+xml" PartName="/ppt/slides/slide35.xml"/>
  <Override ContentType="application/vnd.ms-powerpoint.authors+xml" PartName="/ppt/authors.xml"/>
  <Override ContentType="application/vnd.openxmlformats-officedocument.presentationml.slide+xml" PartName="/ppt/slides/slide1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+xml" PartName="/ppt/slides/slide3.xml"/>
  <Override ContentType="application/vnd.openxmlformats-officedocument.presentationml.slide+xml" PartName="/ppt/slides/slide8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drawingml.diagramColors+xml" PartName="/ppt/diagrams/colors1.xml"/>
  <Override ContentType="application/vnd.openxmlformats-officedocument.drawingml.diagramStyle+xml" PartName="/ppt/diagrams/quickStyle1.xml"/>
  <Override ContentType="application/vnd.openxmlformats-officedocument.drawingml.diagramLayout+xml" PartName="/ppt/diagrams/layout1.xml"/>
  <Override ContentType="application/vnd.openxmlformats-officedocument.presentationml.slide+xml" PartName="/ppt/slides/slide21.xml"/>
  <Override ContentType="application/vnd.openxmlformats-officedocument.presentationml.slide+xml" PartName="/ppt/slides/slide29.xml"/>
  <Override ContentType="application/vnd.openxmlformats-officedocument.presentationml.slide+xml" PartName="/ppt/slides/slide34.xml"/>
  <Override ContentType="application/vnd.openxmlformats-officedocument.presentationml.slide+xml" PartName="/ppt/slides/slide37.xml"/>
  <Override ContentType="application/vnd.openxmlformats-officedocument.presentationml.tableStyles+xml" PartName="/ppt/tableStyles.xml"/>
  <Override ContentType="application/vnd.openxmlformats-officedocument.presentationml.slide+xml" PartName="/ppt/slides/slide2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drawingml.diagramLayout+xml" PartName="/ppt/diagrams/layout2.xml"/>
  <Override ContentType="application/vnd.openxmlformats-officedocument.drawingml.diagramData+xml" PartName="/ppt/diagrams/data2.xml"/>
  <Override ContentType="application/vnd.ms-office.drawingml.diagramDrawing+xml" PartName="/ppt/diagrams/drawing2.xml"/>
  <Override ContentType="application/vnd.openxmlformats-officedocument.drawingml.diagramColors+xml" PartName="/ppt/diagrams/colors2.xml"/>
  <Override ContentType="application/vnd.openxmlformats-officedocument.drawingml.diagramStyle+xml" PartName="/ppt/diagrams/quickStyle2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7.xml"/>
  <Override ContentType="application/vnd.openxmlformats-officedocument.presentationml.slide+xml" PartName="/ppt/slides/slide16.xml"/>
  <Override ContentType="application/vnd.openxmlformats-officedocument.presentationml.slide+xml" PartName="/ppt/slides/slide28.xml"/>
  <Override ContentType="application/vnd.openxmlformats-officedocument.presentationml.slide+xml" PartName="/ppt/slides/slide1.xml"/>
  <Override ContentType="application/vnd.openxmlformats-officedocument.presentationml.slide+xml" PartName="/ppt/slides/slide6.xml"/>
  <Override ContentType="application/vnd.openxmlformats-officedocument.presentationml.slide+xml" PartName="/ppt/slides/slide11.xml"/>
  <Override ContentType="application/vnd.openxmlformats-officedocument.presentationml.slide+xml" PartName="/ppt/slides/slide19.xml"/>
  <Override ContentType="application/vnd.openxmlformats-officedocument.presentationml.slide+xml" PartName="/ppt/slides/slide24.xml"/>
  <Override ContentType="application/vnd.openxmlformats-officedocument.presentationml.slide+xml" PartName="/ppt/slides/slide27.xml"/>
  <Override ContentType="application/vnd.openxmlformats-officedocument.drawingml.diagramLayout+xml" PartName="/ppt/diagrams/layout3.xml"/>
  <Override ContentType="application/vnd.openxmlformats-officedocument.drawingml.diagramData+xml" PartName="/ppt/diagrams/data3.xml"/>
  <Override ContentType="application/vnd.ms-office.drawingml.diagramDrawing+xml" PartName="/ppt/diagrams/drawing3.xml"/>
  <Override ContentType="application/vnd.openxmlformats-officedocument.drawingml.diagramColors+xml" PartName="/ppt/diagrams/colors3.xml"/>
  <Override ContentType="application/vnd.openxmlformats-officedocument.drawingml.diagramStyle+xml" PartName="/ppt/diagrams/quickStyle3.xml"/>
  <Override ContentType="application/vnd.openxmlformats-officedocument.presentationml.slide+xml" PartName="/ppt/slides/slide32.xml"/>
  <Override ContentType="application/vnd.openxmlformats-officedocument.presentationml.viewProps+xml" PartName="/ppt/viewProps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no" ?><Relationships xmlns="http://schemas.openxmlformats.org/package/2006/relationships"><Relationship Id="rId3" Target="/docProps/core.xml" Type="http://schemas.openxmlformats.org/package/2006/relationships/metadata/core-properties"/><Relationship Id="rId2" Target="/docProps/thumbnail.jpeg" Type="http://schemas.openxmlformats.org/package/2006/relationships/metadata/thumbnail"/><Relationship Id="rId1" Target="/ppt/presentation.xml" Type="http://schemas.openxmlformats.org/officeDocument/2006/relationships/officeDocument"/><Relationship Id="rId4" Target="/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</p:sldMasterIdLst>
  <p:notesMasterIdLst>
    <p:notesMasterId r:id="rId41"/>
  </p:notesMasterIdLst>
  <p:sldIdLst>
    <p:sldId id="322" r:id="rId4"/>
    <p:sldId id="325" r:id="rId5"/>
    <p:sldId id="565" r:id="rId6"/>
    <p:sldId id="301" r:id="rId7"/>
    <p:sldId id="327" r:id="rId8"/>
    <p:sldId id="343" r:id="rId9"/>
    <p:sldId id="599" r:id="rId10"/>
    <p:sldId id="266" r:id="rId11"/>
    <p:sldId id="386" r:id="rId12"/>
    <p:sldId id="600" r:id="rId13"/>
    <p:sldId id="594" r:id="rId14"/>
    <p:sldId id="279" r:id="rId15"/>
    <p:sldId id="354" r:id="rId16"/>
    <p:sldId id="349" r:id="rId17"/>
    <p:sldId id="566" r:id="rId18"/>
    <p:sldId id="609" r:id="rId19"/>
    <p:sldId id="576" r:id="rId20"/>
    <p:sldId id="332" r:id="rId21"/>
    <p:sldId id="348" r:id="rId22"/>
    <p:sldId id="608" r:id="rId23"/>
    <p:sldId id="568" r:id="rId24"/>
    <p:sldId id="602" r:id="rId25"/>
    <p:sldId id="603" r:id="rId26"/>
    <p:sldId id="329" r:id="rId27"/>
    <p:sldId id="604" r:id="rId28"/>
    <p:sldId id="607" r:id="rId29"/>
    <p:sldId id="610" r:id="rId30"/>
    <p:sldId id="606" r:id="rId31"/>
    <p:sldId id="590" r:id="rId32"/>
    <p:sldId id="592" r:id="rId33"/>
    <p:sldId id="598" r:id="rId34"/>
    <p:sldId id="605" r:id="rId35"/>
    <p:sldId id="587" r:id="rId36"/>
    <p:sldId id="299" r:id="rId37"/>
    <p:sldId id="601" r:id="rId38"/>
    <p:sldId id="286" r:id="rId39"/>
    <p:sldId id="29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5488E1-5F29-4C54-60C5-0DCE03430694}" name="Անի Գարեգինյան" initials="ԱԳ" userId="Անի Գարեգինյան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79465"/>
    <a:srgbClr val="C2937F"/>
    <a:srgbClr val="FFC305"/>
    <a:srgbClr val="E6AF00"/>
    <a:srgbClr val="CCFFCC"/>
    <a:srgbClr val="99FF99"/>
    <a:srgbClr val="2F6709"/>
    <a:srgbClr val="10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74" y="9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5.xml" Id="rId8" /><Relationship Type="http://schemas.openxmlformats.org/officeDocument/2006/relationships/slide" Target="/ppt/slides/slide10.xml" Id="rId13" /><Relationship Type="http://schemas.openxmlformats.org/officeDocument/2006/relationships/slide" Target="/ppt/slides/slide15.xml" Id="rId18" /><Relationship Type="http://schemas.openxmlformats.org/officeDocument/2006/relationships/slide" Target="/ppt/slides/slide23.xml" Id="rId26" /><Relationship Type="http://schemas.openxmlformats.org/officeDocument/2006/relationships/slide" Target="/ppt/slides/slide36.xml" Id="rId39" /><Relationship Type="http://schemas.openxmlformats.org/officeDocument/2006/relationships/slide" Target="/ppt/slides/slide18.xml" Id="rId21" /><Relationship Type="http://schemas.openxmlformats.org/officeDocument/2006/relationships/slide" Target="/ppt/slides/slide31.xml" Id="rId34" /><Relationship Type="http://schemas.openxmlformats.org/officeDocument/2006/relationships/presProps" Target="/ppt/presProps.xml" Id="rId42" /><Relationship Type="http://schemas.openxmlformats.org/officeDocument/2006/relationships/slide" Target="/ppt/slides/slide4.xml" Id="rId7" /><Relationship Type="http://schemas.openxmlformats.org/officeDocument/2006/relationships/slide" Target="/ppt/slides/slide9.xml" Id="rId12" /><Relationship Type="http://schemas.openxmlformats.org/officeDocument/2006/relationships/slide" Target="/ppt/slides/slide14.xml" Id="rId17" /><Relationship Type="http://schemas.openxmlformats.org/officeDocument/2006/relationships/slide" Target="/ppt/slides/slide22.xml" Id="rId25" /><Relationship Type="http://schemas.openxmlformats.org/officeDocument/2006/relationships/slide" Target="/ppt/slides/slide30.xml" Id="rId33" /><Relationship Type="http://schemas.openxmlformats.org/officeDocument/2006/relationships/slide" Target="/ppt/slides/slide35.xml" Id="rId38" /><Relationship Type="http://schemas.microsoft.com/office/2018/10/relationships/authors" Target="/ppt/authors.xml" Id="rId46" /><Relationship Type="http://schemas.openxmlformats.org/officeDocument/2006/relationships/slideMaster" Target="/ppt/slideMasters/slideMaster2.xml" Id="rId2" /><Relationship Type="http://schemas.openxmlformats.org/officeDocument/2006/relationships/slide" Target="/ppt/slides/slide13.xml" Id="rId16" /><Relationship Type="http://schemas.openxmlformats.org/officeDocument/2006/relationships/slide" Target="/ppt/slides/slide17.xml" Id="rId20" /><Relationship Type="http://schemas.openxmlformats.org/officeDocument/2006/relationships/slide" Target="/ppt/slides/slide26.xml" Id="rId29" /><Relationship Type="http://schemas.openxmlformats.org/officeDocument/2006/relationships/notesMaster" Target="/ppt/notesMasters/notesMaster1.xml" Id="rId41" /><Relationship Type="http://schemas.openxmlformats.org/officeDocument/2006/relationships/slide" Target="/ppt/slides/slide3.xml" Id="rId6" /><Relationship Type="http://schemas.openxmlformats.org/officeDocument/2006/relationships/slide" Target="/ppt/slides/slide8.xml" Id="rId11" /><Relationship Type="http://schemas.openxmlformats.org/officeDocument/2006/relationships/slide" Target="/ppt/slides/slide21.xml" Id="rId24" /><Relationship Type="http://schemas.openxmlformats.org/officeDocument/2006/relationships/slide" Target="/ppt/slides/slide29.xml" Id="rId32" /><Relationship Type="http://schemas.openxmlformats.org/officeDocument/2006/relationships/slide" Target="/ppt/slides/slide34.xml" Id="rId37" /><Relationship Type="http://schemas.openxmlformats.org/officeDocument/2006/relationships/slide" Target="/ppt/slides/slide37.xml" Id="rId40" /><Relationship Type="http://schemas.openxmlformats.org/officeDocument/2006/relationships/tableStyles" Target="/ppt/tableStyles.xml" Id="rId45" /><Relationship Type="http://schemas.openxmlformats.org/officeDocument/2006/relationships/slide" Target="/ppt/slides/slide2.xml" Id="rId5" /><Relationship Type="http://schemas.openxmlformats.org/officeDocument/2006/relationships/slide" Target="/ppt/slides/slide12.xml" Id="rId15" /><Relationship Type="http://schemas.openxmlformats.org/officeDocument/2006/relationships/slide" Target="/ppt/slides/slide20.xml" Id="rId23" /><Relationship Type="http://schemas.openxmlformats.org/officeDocument/2006/relationships/slide" Target="/ppt/slides/slide25.xml" Id="rId28" /><Relationship Type="http://schemas.openxmlformats.org/officeDocument/2006/relationships/slide" Target="/ppt/slides/slide33.xml" Id="rId36" /><Relationship Type="http://schemas.openxmlformats.org/officeDocument/2006/relationships/slide" Target="/ppt/slides/slide7.xml" Id="rId10" /><Relationship Type="http://schemas.openxmlformats.org/officeDocument/2006/relationships/slide" Target="/ppt/slides/slide16.xml" Id="rId19" /><Relationship Type="http://schemas.openxmlformats.org/officeDocument/2006/relationships/slide" Target="/ppt/slides/slide28.xml" Id="rId31" /><Relationship Type="http://schemas.openxmlformats.org/officeDocument/2006/relationships/theme" Target="/ppt/theme/theme1.xml" Id="rId44" /><Relationship Type="http://schemas.openxmlformats.org/officeDocument/2006/relationships/slide" Target="/ppt/slides/slide1.xml" Id="rId4" /><Relationship Type="http://schemas.openxmlformats.org/officeDocument/2006/relationships/slide" Target="/ppt/slides/slide6.xml" Id="rId9" /><Relationship Type="http://schemas.openxmlformats.org/officeDocument/2006/relationships/slide" Target="/ppt/slides/slide11.xml" Id="rId14" /><Relationship Type="http://schemas.openxmlformats.org/officeDocument/2006/relationships/slide" Target="/ppt/slides/slide19.xml" Id="rId22" /><Relationship Type="http://schemas.openxmlformats.org/officeDocument/2006/relationships/slide" Target="/ppt/slides/slide24.xml" Id="rId27" /><Relationship Type="http://schemas.openxmlformats.org/officeDocument/2006/relationships/slide" Target="/ppt/slides/slide27.xml" Id="rId30" /><Relationship Type="http://schemas.openxmlformats.org/officeDocument/2006/relationships/slide" Target="/ppt/slides/slide32.xml" Id="rId35" /><Relationship Type="http://schemas.openxmlformats.org/officeDocument/2006/relationships/viewProps" Target="/ppt/viewProps.xml" Id="rId43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3EF12-4814-4194-8225-E9052414193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797BB9-E607-4C74-9DC3-A4A7C62F3B8C}">
      <dgm:prSet phldrT="[Текст]"/>
      <dgm:spPr/>
      <dgm:t>
        <a:bodyPr/>
        <a:lstStyle/>
        <a:p>
          <a:pPr>
            <a:buNone/>
          </a:pPr>
          <a:r>
            <a:rPr lang="hy-AM" b="1">
              <a:latin typeface="Arial"/>
              <a:ea typeface="Arial"/>
              <a:cs typeface="Arial"/>
              <a:sym typeface="Arial"/>
            </a:rPr>
            <a:t>Պետք է ունենամ գիտելիքներ </a:t>
          </a:r>
          <a:endParaRPr lang="ru-RU" dirty="0"/>
        </a:p>
      </dgm:t>
    </dgm:pt>
    <dgm:pt modelId="{DC1098AD-5292-408A-B471-B0C71F812566}" type="parTrans" cxnId="{4199BD9D-61EC-4E4E-A4B6-A5492CF12A33}">
      <dgm:prSet/>
      <dgm:spPr/>
      <dgm:t>
        <a:bodyPr/>
        <a:lstStyle/>
        <a:p>
          <a:endParaRPr lang="ru-RU"/>
        </a:p>
      </dgm:t>
    </dgm:pt>
    <dgm:pt modelId="{5C186D3D-0B86-4181-8343-6DDDABFC9DD7}" type="sibTrans" cxnId="{4199BD9D-61EC-4E4E-A4B6-A5492CF12A33}">
      <dgm:prSet/>
      <dgm:spPr/>
      <dgm:t>
        <a:bodyPr/>
        <a:lstStyle/>
        <a:p>
          <a:endParaRPr lang="ru-RU"/>
        </a:p>
      </dgm:t>
    </dgm:pt>
    <dgm:pt modelId="{8C7D0659-F511-46E9-971E-33C17F5F33B9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«Նախադպրոցական կրթության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մասին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»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,</a:t>
          </a:r>
          <a:endParaRPr lang="ru-RU" sz="1400" kern="1200" dirty="0">
            <a:latin typeface="Arial" panose="020B0604020202020204" pitchFamily="34" charset="0"/>
            <a:ea typeface="+mn-ea"/>
            <a:cs typeface="+mn-cs"/>
          </a:endParaRPr>
        </a:p>
      </dgm:t>
    </dgm:pt>
    <dgm:pt modelId="{C130671D-9272-4BE1-B682-DCAF4A9355C0}" type="parTrans" cxnId="{60D4F0A1-D2F4-4EFD-8F2B-A28601485E9B}">
      <dgm:prSet/>
      <dgm:spPr/>
      <dgm:t>
        <a:bodyPr/>
        <a:lstStyle/>
        <a:p>
          <a:endParaRPr lang="ru-RU"/>
        </a:p>
      </dgm:t>
    </dgm:pt>
    <dgm:pt modelId="{26FFC536-EFDF-41B0-8BEE-58B6A821FE45}" type="sibTrans" cxnId="{60D4F0A1-D2F4-4EFD-8F2B-A28601485E9B}">
      <dgm:prSet/>
      <dgm:spPr/>
      <dgm:t>
        <a:bodyPr/>
        <a:lstStyle/>
        <a:p>
          <a:endParaRPr lang="ru-RU"/>
        </a:p>
      </dgm:t>
    </dgm:pt>
    <dgm:pt modelId="{94E1CB15-32AB-4A7C-A44A-51254BADE167}">
      <dgm:prSet phldrT="[Текст]"/>
      <dgm:spPr/>
      <dgm:t>
        <a:bodyPr/>
        <a:lstStyle/>
        <a:p>
          <a:pPr>
            <a:buNone/>
          </a:pPr>
          <a:r>
            <a:rPr lang="hy-AM" b="1">
              <a:latin typeface="Arial"/>
              <a:ea typeface="Arial"/>
              <a:cs typeface="Arial"/>
              <a:sym typeface="Arial"/>
            </a:rPr>
            <a:t>Պետք է ունենամ </a:t>
          </a:r>
          <a:endParaRPr lang="ru-RU" dirty="0"/>
        </a:p>
      </dgm:t>
    </dgm:pt>
    <dgm:pt modelId="{7B76FC43-2C67-44D8-BB3E-63230A332332}" type="parTrans" cxnId="{2934CB03-B4D5-4942-A709-57E1DB0C23A9}">
      <dgm:prSet/>
      <dgm:spPr/>
      <dgm:t>
        <a:bodyPr/>
        <a:lstStyle/>
        <a:p>
          <a:endParaRPr lang="ru-RU"/>
        </a:p>
      </dgm:t>
    </dgm:pt>
    <dgm:pt modelId="{8502BE2B-8DF8-46E5-BAC1-973C7362BD74}" type="sibTrans" cxnId="{2934CB03-B4D5-4942-A709-57E1DB0C23A9}">
      <dgm:prSet/>
      <dgm:spPr/>
      <dgm:t>
        <a:bodyPr/>
        <a:lstStyle/>
        <a:p>
          <a:endParaRPr lang="ru-RU"/>
        </a:p>
      </dgm:t>
    </dgm:pt>
    <dgm:pt modelId="{04C4CB87-B73D-4A66-9F65-271C4F82F49C}">
      <dgm:prSet phldrT="[Текст]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ea typeface="Arial"/>
              <a:cs typeface="Arial"/>
              <a:sym typeface="Arial"/>
            </a:rPr>
            <a:t>  </a:t>
          </a:r>
          <a:r>
            <a:rPr lang="hy-AM" dirty="0">
              <a:latin typeface="+mn-lt"/>
              <a:ea typeface="Arial"/>
              <a:cs typeface="Arial"/>
              <a:sym typeface="Arial"/>
            </a:rPr>
            <a:t>կազմակերպչական ունակություններ, </a:t>
          </a:r>
          <a:endParaRPr lang="ru-RU" dirty="0"/>
        </a:p>
      </dgm:t>
    </dgm:pt>
    <dgm:pt modelId="{EFC2B459-B4A1-44A8-8744-B54C0A3A390F}" type="parTrans" cxnId="{9A96C82B-6696-4F99-8F08-AA2243780600}">
      <dgm:prSet/>
      <dgm:spPr/>
      <dgm:t>
        <a:bodyPr/>
        <a:lstStyle/>
        <a:p>
          <a:endParaRPr lang="ru-RU"/>
        </a:p>
      </dgm:t>
    </dgm:pt>
    <dgm:pt modelId="{17A40C3F-C218-454B-B552-D603A7FC2D7A}" type="sibTrans" cxnId="{9A96C82B-6696-4F99-8F08-AA2243780600}">
      <dgm:prSet/>
      <dgm:spPr/>
      <dgm:t>
        <a:bodyPr/>
        <a:lstStyle/>
        <a:p>
          <a:endParaRPr lang="ru-RU"/>
        </a:p>
      </dgm:t>
    </dgm:pt>
    <dgm:pt modelId="{6AE07B0F-AF86-47A8-A1E2-19603D20A955}">
      <dgm:prSet phldrT="[Текст]"/>
      <dgm:spPr/>
      <dgm:t>
        <a:bodyPr/>
        <a:lstStyle/>
        <a:p>
          <a:pPr>
            <a:buNone/>
          </a:pPr>
          <a:r>
            <a:rPr lang="hy-AM" b="1">
              <a:latin typeface="Arial"/>
              <a:ea typeface="Arial"/>
              <a:cs typeface="Arial"/>
              <a:sym typeface="Arial"/>
            </a:rPr>
            <a:t>Պետք է լինեմ</a:t>
          </a:r>
          <a:endParaRPr lang="hy-AM" b="1" dirty="0">
            <a:latin typeface="Arial"/>
            <a:ea typeface="Arial"/>
            <a:cs typeface="Arial"/>
            <a:sym typeface="Arial"/>
          </a:endParaRPr>
        </a:p>
      </dgm:t>
    </dgm:pt>
    <dgm:pt modelId="{4B759613-BE0B-4019-81B1-F57BC7B921B5}" type="parTrans" cxnId="{765EFEB7-D7A6-46FA-8EF8-1A071119D567}">
      <dgm:prSet/>
      <dgm:spPr/>
      <dgm:t>
        <a:bodyPr/>
        <a:lstStyle/>
        <a:p>
          <a:endParaRPr lang="ru-RU"/>
        </a:p>
      </dgm:t>
    </dgm:pt>
    <dgm:pt modelId="{ABB6251D-5CAF-4B80-B97B-1A5CDCEA264B}" type="sibTrans" cxnId="{765EFEB7-D7A6-46FA-8EF8-1A071119D567}">
      <dgm:prSet/>
      <dgm:spPr/>
      <dgm:t>
        <a:bodyPr/>
        <a:lstStyle/>
        <a:p>
          <a:endParaRPr lang="ru-RU"/>
        </a:p>
      </dgm:t>
    </dgm:pt>
    <dgm:pt modelId="{021E75B7-EC1A-4FC5-92E5-90136B045063}">
      <dgm:prSet phldrT="[Текст]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r>
            <a:rPr lang="hy-AM">
              <a:latin typeface="Arial"/>
              <a:ea typeface="Arial"/>
              <a:cs typeface="Arial"/>
              <a:sym typeface="Arial"/>
            </a:rPr>
            <a:t>հոգատար,</a:t>
          </a:r>
          <a:r>
            <a:rPr lang="en-US">
              <a:latin typeface="Arial"/>
              <a:ea typeface="Arial"/>
              <a:cs typeface="Arial"/>
              <a:sym typeface="Arial"/>
            </a:rPr>
            <a:t> </a:t>
          </a:r>
          <a:r>
            <a:rPr lang="hy-AM">
              <a:latin typeface="Arial"/>
              <a:ea typeface="Arial"/>
              <a:cs typeface="Arial"/>
              <a:sym typeface="Arial"/>
            </a:rPr>
            <a:t>արդարամիտ</a:t>
          </a:r>
          <a:r>
            <a:rPr lang="en-US">
              <a:latin typeface="Arial"/>
              <a:ea typeface="Arial"/>
              <a:cs typeface="Arial"/>
              <a:sym typeface="Arial"/>
            </a:rPr>
            <a:t>, </a:t>
          </a:r>
          <a:r>
            <a:rPr lang="hy-AM">
              <a:latin typeface="Arial"/>
              <a:ea typeface="Arial"/>
              <a:cs typeface="Arial"/>
              <a:sym typeface="Arial"/>
            </a:rPr>
            <a:t>հանդուրժող</a:t>
          </a:r>
          <a:r>
            <a:rPr lang="en-US">
              <a:latin typeface="Arial"/>
              <a:ea typeface="Arial"/>
              <a:cs typeface="Arial"/>
              <a:sym typeface="Arial"/>
            </a:rPr>
            <a:t>, </a:t>
          </a:r>
          <a:r>
            <a:rPr lang="hy-AM">
              <a:latin typeface="Arial"/>
              <a:ea typeface="Arial"/>
              <a:cs typeface="Arial"/>
              <a:sym typeface="Arial"/>
            </a:rPr>
            <a:t>համբերատար,</a:t>
          </a:r>
          <a:r>
            <a:rPr lang="en-US">
              <a:latin typeface="Arial"/>
              <a:ea typeface="Arial"/>
              <a:cs typeface="Arial"/>
              <a:sym typeface="Arial"/>
            </a:rPr>
            <a:t> </a:t>
          </a:r>
          <a:r>
            <a:rPr lang="hy-AM">
              <a:latin typeface="Arial"/>
              <a:ea typeface="Arial"/>
              <a:cs typeface="Arial"/>
              <a:sym typeface="Arial"/>
            </a:rPr>
            <a:t>ճկուն, ստեղծագործ</a:t>
          </a:r>
          <a:r>
            <a:rPr lang="en-US">
              <a:latin typeface="Arial"/>
              <a:ea typeface="Arial"/>
              <a:cs typeface="Arial"/>
              <a:sym typeface="Arial"/>
            </a:rPr>
            <a:t>, </a:t>
          </a:r>
          <a:r>
            <a:rPr lang="hy-AM">
              <a:latin typeface="Arial"/>
              <a:ea typeface="Arial"/>
              <a:cs typeface="Arial"/>
              <a:sym typeface="Arial"/>
            </a:rPr>
            <a:t>նախաձեռնող</a:t>
          </a:r>
          <a:endParaRPr lang="ru-RU" dirty="0"/>
        </a:p>
      </dgm:t>
    </dgm:pt>
    <dgm:pt modelId="{CE6DAB70-3F9F-4BB0-B6CA-5F6BDB3EB440}" type="parTrans" cxnId="{2488D42F-9F9B-45FD-839E-71DEC3BECF66}">
      <dgm:prSet/>
      <dgm:spPr/>
      <dgm:t>
        <a:bodyPr/>
        <a:lstStyle/>
        <a:p>
          <a:endParaRPr lang="ru-RU"/>
        </a:p>
      </dgm:t>
    </dgm:pt>
    <dgm:pt modelId="{299CFE8B-A474-4A95-8F8E-065400AAD07E}" type="sibTrans" cxnId="{2488D42F-9F9B-45FD-839E-71DEC3BECF66}">
      <dgm:prSet/>
      <dgm:spPr/>
      <dgm:t>
        <a:bodyPr/>
        <a:lstStyle/>
        <a:p>
          <a:endParaRPr lang="ru-RU"/>
        </a:p>
      </dgm:t>
    </dgm:pt>
    <dgm:pt modelId="{8D3DF0FF-EF6F-471C-BA69-FE269125FEA3}">
      <dgm:prSet custT="1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«Երեխայի իրավունքների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մասին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»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օրենքների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, </a:t>
          </a:r>
        </a:p>
      </dgm:t>
    </dgm:pt>
    <dgm:pt modelId="{1F12B55F-6F39-4FA9-8D2F-3CDEF48C470E}" type="parTrans" cxnId="{52E3865A-A707-44D2-8B01-5CDA10E8849C}">
      <dgm:prSet/>
      <dgm:spPr/>
      <dgm:t>
        <a:bodyPr/>
        <a:lstStyle/>
        <a:p>
          <a:endParaRPr lang="ru-RU"/>
        </a:p>
      </dgm:t>
    </dgm:pt>
    <dgm:pt modelId="{E77DE4DB-5CC9-4CA0-B66E-0A67B1C01DAB}" type="sibTrans" cxnId="{52E3865A-A707-44D2-8B01-5CDA10E8849C}">
      <dgm:prSet/>
      <dgm:spPr/>
      <dgm:t>
        <a:bodyPr/>
        <a:lstStyle/>
        <a:p>
          <a:endParaRPr lang="ru-RU"/>
        </a:p>
      </dgm:t>
    </dgm:pt>
    <dgm:pt modelId="{11F7B57D-0D3B-4B23-8774-F9F24A237B3E}">
      <dgm:prSet custT="1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այլընտրանքային հաղորդակցման մեթոդների, սարքավորումների և աջակցող սարքերի կիրառելիության,</a:t>
          </a:r>
        </a:p>
      </dgm:t>
    </dgm:pt>
    <dgm:pt modelId="{D3C0FE4F-3105-49F7-8F6E-A42086C9E0E1}" type="parTrans" cxnId="{019FAB93-DA3B-4071-A7CB-4523383F3A1E}">
      <dgm:prSet/>
      <dgm:spPr/>
      <dgm:t>
        <a:bodyPr/>
        <a:lstStyle/>
        <a:p>
          <a:endParaRPr lang="ru-RU"/>
        </a:p>
      </dgm:t>
    </dgm:pt>
    <dgm:pt modelId="{B945CA56-3A85-4498-91C3-32D4A6710C1A}" type="sibTrans" cxnId="{019FAB93-DA3B-4071-A7CB-4523383F3A1E}">
      <dgm:prSet/>
      <dgm:spPr/>
      <dgm:t>
        <a:bodyPr/>
        <a:lstStyle/>
        <a:p>
          <a:endParaRPr lang="ru-RU"/>
        </a:p>
      </dgm:t>
    </dgm:pt>
    <dgm:pt modelId="{57DC781D-F2D2-4684-B508-007093EDCE97}">
      <dgm:prSet custT="1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անվտանգության,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սովորողների կյանքի և առողջության պահպանման կանոնների </a:t>
          </a:r>
          <a:r>
            <a:rPr lang="hy-AM" sz="1400" kern="1200" dirty="0">
              <a:latin typeface="+mj-lt"/>
              <a:ea typeface="Arial"/>
              <a:cs typeface="Arial"/>
              <a:sym typeface="Arial"/>
            </a:rPr>
            <a:t>վերաբերյալ:</a:t>
          </a:r>
        </a:p>
      </dgm:t>
    </dgm:pt>
    <dgm:pt modelId="{97465ACB-4E36-48B3-965F-FDDBF8CFCD71}" type="parTrans" cxnId="{542983E5-C444-4B71-AD33-D2A2F8E9820A}">
      <dgm:prSet/>
      <dgm:spPr/>
      <dgm:t>
        <a:bodyPr/>
        <a:lstStyle/>
        <a:p>
          <a:endParaRPr lang="ru-RU"/>
        </a:p>
      </dgm:t>
    </dgm:pt>
    <dgm:pt modelId="{ABF286B5-C263-4F6A-90BD-C78C6DC4AAAF}" type="sibTrans" cxnId="{542983E5-C444-4B71-AD33-D2A2F8E9820A}">
      <dgm:prSet/>
      <dgm:spPr/>
      <dgm:t>
        <a:bodyPr/>
        <a:lstStyle/>
        <a:p>
          <a:endParaRPr lang="ru-RU"/>
        </a:p>
      </dgm:t>
    </dgm:pt>
    <dgm:pt modelId="{5EDCC93D-4F30-440D-84E2-9F275DD6F794}">
      <dgm:prSet phldrT="[Текст]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+mn-lt"/>
              <a:ea typeface="Arial"/>
              <a:cs typeface="Arial"/>
              <a:sym typeface="Arial"/>
            </a:rPr>
            <a:t>  </a:t>
          </a:r>
          <a:r>
            <a:rPr lang="hy-AM" dirty="0">
              <a:latin typeface="+mn-lt"/>
              <a:ea typeface="Arial"/>
              <a:cs typeface="Arial"/>
              <a:sym typeface="Arial"/>
            </a:rPr>
            <a:t>պլանավորելու և </a:t>
          </a:r>
          <a:r>
            <a:rPr lang="hy-AM" dirty="0">
              <a:latin typeface="Arial"/>
              <a:ea typeface="Arial"/>
              <a:cs typeface="Arial"/>
              <a:sym typeface="Arial"/>
            </a:rPr>
            <a:t>փոփոխվող իրավիճակներում արագ կողմնորոշվելու և համապատասխան որոշումնե</a:t>
          </a:r>
          <a:r>
            <a:rPr lang="en-US" dirty="0">
              <a:latin typeface="Arial"/>
              <a:ea typeface="Arial"/>
              <a:cs typeface="Arial"/>
              <a:sym typeface="Arial"/>
            </a:rPr>
            <a:t>ր       </a:t>
          </a:r>
          <a:r>
            <a:rPr lang="hy-AM" dirty="0">
              <a:latin typeface="Arial"/>
              <a:ea typeface="Arial"/>
              <a:cs typeface="Arial"/>
              <a:sym typeface="Arial"/>
            </a:rPr>
            <a:t>կայացնելու</a:t>
          </a:r>
          <a:r>
            <a:rPr lang="en-US" dirty="0">
              <a:latin typeface="Arial"/>
              <a:ea typeface="Arial"/>
              <a:cs typeface="Arial"/>
              <a:sym typeface="Arial"/>
            </a:rPr>
            <a:t> </a:t>
          </a:r>
          <a:r>
            <a:rPr lang="hy-AM" dirty="0"/>
            <a:t>հմտություններ</a:t>
          </a:r>
          <a:r>
            <a:rPr lang="hy-AM" dirty="0">
              <a:latin typeface="Arial"/>
              <a:ea typeface="Arial"/>
              <a:cs typeface="Arial"/>
              <a:sym typeface="Arial"/>
            </a:rPr>
            <a:t>, </a:t>
          </a:r>
          <a:endParaRPr lang="ru-RU" dirty="0"/>
        </a:p>
      </dgm:t>
    </dgm:pt>
    <dgm:pt modelId="{EF623A6E-9172-4101-9414-4D3EBD665B55}" type="parTrans" cxnId="{9E818446-0C05-4EE6-B5B4-E3BB81FA3CDF}">
      <dgm:prSet/>
      <dgm:spPr/>
      <dgm:t>
        <a:bodyPr/>
        <a:lstStyle/>
        <a:p>
          <a:endParaRPr lang="ru-RU"/>
        </a:p>
      </dgm:t>
    </dgm:pt>
    <dgm:pt modelId="{217AF69A-B1A8-4AB7-93B5-77C7BCB8CC17}" type="sibTrans" cxnId="{9E818446-0C05-4EE6-B5B4-E3BB81FA3CDF}">
      <dgm:prSet/>
      <dgm:spPr/>
      <dgm:t>
        <a:bodyPr/>
        <a:lstStyle/>
        <a:p>
          <a:endParaRPr lang="ru-RU"/>
        </a:p>
      </dgm:t>
    </dgm:pt>
    <dgm:pt modelId="{B7EE1DE0-09C8-4B05-AB68-EBD908D64385}">
      <dgm:prSet phldrT="[Текст]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>
              <a:latin typeface="Arial"/>
              <a:ea typeface="Arial"/>
              <a:cs typeface="Arial"/>
              <a:sym typeface="Arial"/>
            </a:rPr>
            <a:t>  </a:t>
          </a:r>
          <a:r>
            <a:rPr lang="hy-AM" dirty="0">
              <a:latin typeface="Arial"/>
              <a:ea typeface="Arial"/>
              <a:cs typeface="Arial"/>
              <a:sym typeface="Arial"/>
            </a:rPr>
            <a:t>վստահություն ձևավորելու, թիմում արդյունավետ հարաբերություններ հաստատելու և համագործակցելու կարողություն:</a:t>
          </a:r>
          <a:endParaRPr lang="ru-RU" dirty="0"/>
        </a:p>
      </dgm:t>
    </dgm:pt>
    <dgm:pt modelId="{0F2295B2-AC52-447A-9B36-3E84078F440B}" type="parTrans" cxnId="{5426E64C-2485-473D-95D2-7DF2B3B650F6}">
      <dgm:prSet/>
      <dgm:spPr/>
      <dgm:t>
        <a:bodyPr/>
        <a:lstStyle/>
        <a:p>
          <a:endParaRPr lang="ru-RU"/>
        </a:p>
      </dgm:t>
    </dgm:pt>
    <dgm:pt modelId="{8D917548-3AE5-40A2-9030-48BA325E26BE}" type="sibTrans" cxnId="{5426E64C-2485-473D-95D2-7DF2B3B650F6}">
      <dgm:prSet/>
      <dgm:spPr/>
      <dgm:t>
        <a:bodyPr/>
        <a:lstStyle/>
        <a:p>
          <a:endParaRPr lang="ru-RU"/>
        </a:p>
      </dgm:t>
    </dgm:pt>
    <dgm:pt modelId="{2FCBE01C-53E6-4DAF-A002-B38D4B00DC2A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kern="1200" dirty="0"/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Նախադպրոցական կրթության պետական կրթական չափորոշիչ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ի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,</a:t>
          </a:r>
          <a:endParaRPr lang="ru-RU" sz="1400" kern="1200" dirty="0">
            <a:latin typeface="Arial" panose="020B0604020202020204" pitchFamily="34" charset="0"/>
            <a:ea typeface="+mn-ea"/>
            <a:cs typeface="+mn-cs"/>
          </a:endParaRPr>
        </a:p>
      </dgm:t>
    </dgm:pt>
    <dgm:pt modelId="{A31481F0-D202-4FEF-8F95-071EBF18E4F0}" type="parTrans" cxnId="{E74AC28B-2ADF-43BE-941C-628DBBAE37AC}">
      <dgm:prSet/>
      <dgm:spPr/>
      <dgm:t>
        <a:bodyPr/>
        <a:lstStyle/>
        <a:p>
          <a:endParaRPr lang="ru-RU"/>
        </a:p>
      </dgm:t>
    </dgm:pt>
    <dgm:pt modelId="{A8660087-B6C9-4C0F-8794-C162A420FD1B}" type="sibTrans" cxnId="{E74AC28B-2ADF-43BE-941C-628DBBAE37AC}">
      <dgm:prSet/>
      <dgm:spPr/>
      <dgm:t>
        <a:bodyPr/>
        <a:lstStyle/>
        <a:p>
          <a:endParaRPr lang="ru-RU"/>
        </a:p>
      </dgm:t>
    </dgm:pt>
    <dgm:pt modelId="{BE53524A-53C4-461A-B2AB-191789E08404}">
      <dgm:prSet phldrT="[Текст]" custT="1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Հ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ատուկ մանկավարժության տեսության և մեթոդիկայի, հոգեբանության, տարիքային ֆիզիոլոգիայի 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 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հիմունքներ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ի 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վերաբերյալ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, </a:t>
          </a:r>
          <a:endParaRPr lang="ru-RU" sz="1400" kern="1200" dirty="0">
            <a:latin typeface="Arial" panose="020B0604020202020204" pitchFamily="34" charset="0"/>
            <a:ea typeface="+mn-ea"/>
            <a:cs typeface="+mn-cs"/>
          </a:endParaRPr>
        </a:p>
      </dgm:t>
    </dgm:pt>
    <dgm:pt modelId="{594B0235-6265-4A62-BE33-2822C52D066D}" type="parTrans" cxnId="{CAA37A72-866F-4B84-A70F-C7E531D454E9}">
      <dgm:prSet/>
      <dgm:spPr/>
      <dgm:t>
        <a:bodyPr/>
        <a:lstStyle/>
        <a:p>
          <a:endParaRPr lang="ru-RU"/>
        </a:p>
      </dgm:t>
    </dgm:pt>
    <dgm:pt modelId="{5CEF59FE-C6C2-4917-9A55-211A6DDADD42}" type="sibTrans" cxnId="{CAA37A72-866F-4B84-A70F-C7E531D454E9}">
      <dgm:prSet/>
      <dgm:spPr/>
      <dgm:t>
        <a:bodyPr/>
        <a:lstStyle/>
        <a:p>
          <a:endParaRPr lang="ru-RU"/>
        </a:p>
      </dgm:t>
    </dgm:pt>
    <dgm:pt modelId="{D0C05A1F-726F-492F-834A-C743DDDD3E37}">
      <dgm:prSet custT="1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«Նախադպրոցական ուսումնական հաստատության օրինակելի կանոնադրությ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ան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»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,</a:t>
          </a:r>
          <a:endParaRPr lang="hy-AM" sz="1400" kern="1200" dirty="0">
            <a:latin typeface="Arial" panose="020B0604020202020204" pitchFamily="34" charset="0"/>
            <a:ea typeface="+mn-ea"/>
            <a:cs typeface="+mn-cs"/>
            <a:sym typeface="Arial"/>
          </a:endParaRPr>
        </a:p>
      </dgm:t>
    </dgm:pt>
    <dgm:pt modelId="{B2F18046-3345-4BC2-8522-32A89E64C2CF}" type="parTrans" cxnId="{7B7701C9-1C3F-4F0E-8400-B4B6B9E48A7C}">
      <dgm:prSet/>
      <dgm:spPr/>
      <dgm:t>
        <a:bodyPr/>
        <a:lstStyle/>
        <a:p>
          <a:endParaRPr lang="ru-RU"/>
        </a:p>
      </dgm:t>
    </dgm:pt>
    <dgm:pt modelId="{BED52775-BF23-4EB9-B730-9571CEEAD7E7}" type="sibTrans" cxnId="{7B7701C9-1C3F-4F0E-8400-B4B6B9E48A7C}">
      <dgm:prSet/>
      <dgm:spPr/>
      <dgm:t>
        <a:bodyPr/>
        <a:lstStyle/>
        <a:p>
          <a:endParaRPr lang="ru-RU"/>
        </a:p>
      </dgm:t>
    </dgm:pt>
    <dgm:pt modelId="{AD7DC227-1B33-40F0-93CA-F590A09BC7C5}">
      <dgm:prSet phldrT="[Текст]"/>
      <dgm:spPr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  </a:t>
          </a:r>
          <a:r>
            <a:rPr lang="hy-AM" dirty="0"/>
            <a:t>համակարգչով և ժամանակակից այլ տեխնիկայով աշխատելու հմտություններ, </a:t>
          </a:r>
          <a:endParaRPr lang="ru-RU" dirty="0"/>
        </a:p>
      </dgm:t>
    </dgm:pt>
    <dgm:pt modelId="{9AE02E4B-570D-44B7-9871-6F4B10D7981E}" type="parTrans" cxnId="{8DC8DE26-6C5E-4140-AE27-FB574D51B913}">
      <dgm:prSet/>
      <dgm:spPr/>
      <dgm:t>
        <a:bodyPr/>
        <a:lstStyle/>
        <a:p>
          <a:endParaRPr lang="ru-RU"/>
        </a:p>
      </dgm:t>
    </dgm:pt>
    <dgm:pt modelId="{EEE1E07B-B298-4B6B-A980-AC11BD55CE8A}" type="sibTrans" cxnId="{8DC8DE26-6C5E-4140-AE27-FB574D51B913}">
      <dgm:prSet/>
      <dgm:spPr/>
      <dgm:t>
        <a:bodyPr/>
        <a:lstStyle/>
        <a:p>
          <a:endParaRPr lang="ru-RU"/>
        </a:p>
      </dgm:t>
    </dgm:pt>
    <dgm:pt modelId="{925AEEB3-A479-406B-86B9-B33EFEF6F629}" type="pres">
      <dgm:prSet presAssocID="{A253EF12-4814-4194-8225-E9052414193B}" presName="linear" presStyleCnt="0">
        <dgm:presLayoutVars>
          <dgm:dir/>
          <dgm:animLvl val="lvl"/>
          <dgm:resizeHandles val="exact"/>
        </dgm:presLayoutVars>
      </dgm:prSet>
      <dgm:spPr/>
    </dgm:pt>
    <dgm:pt modelId="{332D6067-4D7D-498B-B75A-67ED68ABAAA8}" type="pres">
      <dgm:prSet presAssocID="{5D797BB9-E607-4C74-9DC3-A4A7C62F3B8C}" presName="parentLin" presStyleCnt="0"/>
      <dgm:spPr/>
    </dgm:pt>
    <dgm:pt modelId="{8D7C71D2-D558-461D-AE9E-7DC9C2822CFF}" type="pres">
      <dgm:prSet presAssocID="{5D797BB9-E607-4C74-9DC3-A4A7C62F3B8C}" presName="parentLeftMargin" presStyleLbl="node1" presStyleIdx="0" presStyleCnt="3"/>
      <dgm:spPr/>
    </dgm:pt>
    <dgm:pt modelId="{1D0869F9-7BEF-4827-9ACB-1612C787A768}" type="pres">
      <dgm:prSet presAssocID="{5D797BB9-E607-4C74-9DC3-A4A7C62F3B8C}" presName="parentText" presStyleLbl="node1" presStyleIdx="0" presStyleCnt="3" custLinFactNeighborX="-34176">
        <dgm:presLayoutVars>
          <dgm:chMax val="0"/>
          <dgm:bulletEnabled val="1"/>
        </dgm:presLayoutVars>
      </dgm:prSet>
      <dgm:spPr/>
    </dgm:pt>
    <dgm:pt modelId="{0AA3B7BE-C08D-4EE9-8FC7-1A497B3D9C7D}" type="pres">
      <dgm:prSet presAssocID="{5D797BB9-E607-4C74-9DC3-A4A7C62F3B8C}" presName="negativeSpace" presStyleCnt="0"/>
      <dgm:spPr/>
    </dgm:pt>
    <dgm:pt modelId="{3DFAAE9E-FDE1-4C67-9B4C-984EC335EB05}" type="pres">
      <dgm:prSet presAssocID="{5D797BB9-E607-4C74-9DC3-A4A7C62F3B8C}" presName="childText" presStyleLbl="conFgAcc1" presStyleIdx="0" presStyleCnt="3" custScaleY="105405" custLinFactNeighborX="-1794" custLinFactNeighborY="-75196">
        <dgm:presLayoutVars>
          <dgm:bulletEnabled val="1"/>
        </dgm:presLayoutVars>
      </dgm:prSet>
      <dgm:spPr/>
    </dgm:pt>
    <dgm:pt modelId="{AAFBD7FB-02B1-4903-86CC-015A74A721BA}" type="pres">
      <dgm:prSet presAssocID="{5C186D3D-0B86-4181-8343-6DDDABFC9DD7}" presName="spaceBetweenRectangles" presStyleCnt="0"/>
      <dgm:spPr/>
    </dgm:pt>
    <dgm:pt modelId="{1FEBA7A3-D5B4-4913-81D4-C138FE10C9D5}" type="pres">
      <dgm:prSet presAssocID="{94E1CB15-32AB-4A7C-A44A-51254BADE167}" presName="parentLin" presStyleCnt="0"/>
      <dgm:spPr/>
    </dgm:pt>
    <dgm:pt modelId="{9E44D06F-D094-4D0D-A4F9-E852108D1D9B}" type="pres">
      <dgm:prSet presAssocID="{94E1CB15-32AB-4A7C-A44A-51254BADE167}" presName="parentLeftMargin" presStyleLbl="node1" presStyleIdx="0" presStyleCnt="3"/>
      <dgm:spPr/>
    </dgm:pt>
    <dgm:pt modelId="{F87003DE-E1F2-4DED-8817-477D4569182F}" type="pres">
      <dgm:prSet presAssocID="{94E1CB15-32AB-4A7C-A44A-51254BADE167}" presName="parentText" presStyleLbl="node1" presStyleIdx="1" presStyleCnt="3" custLinFactNeighborX="-34176">
        <dgm:presLayoutVars>
          <dgm:chMax val="0"/>
          <dgm:bulletEnabled val="1"/>
        </dgm:presLayoutVars>
      </dgm:prSet>
      <dgm:spPr/>
    </dgm:pt>
    <dgm:pt modelId="{1928E637-42AB-4E75-857C-4D67EAC6F975}" type="pres">
      <dgm:prSet presAssocID="{94E1CB15-32AB-4A7C-A44A-51254BADE167}" presName="negativeSpace" presStyleCnt="0"/>
      <dgm:spPr/>
    </dgm:pt>
    <dgm:pt modelId="{D3D068F0-7C34-448F-BD56-F5118A8EB6AC}" type="pres">
      <dgm:prSet presAssocID="{94E1CB15-32AB-4A7C-A44A-51254BADE167}" presName="childText" presStyleLbl="conFgAcc1" presStyleIdx="1" presStyleCnt="3">
        <dgm:presLayoutVars>
          <dgm:bulletEnabled val="1"/>
        </dgm:presLayoutVars>
      </dgm:prSet>
      <dgm:spPr/>
    </dgm:pt>
    <dgm:pt modelId="{A67A2A00-A890-4C11-82F5-75B0959AF9BE}" type="pres">
      <dgm:prSet presAssocID="{8502BE2B-8DF8-46E5-BAC1-973C7362BD74}" presName="spaceBetweenRectangles" presStyleCnt="0"/>
      <dgm:spPr/>
    </dgm:pt>
    <dgm:pt modelId="{8F3BE3B5-1D4F-46A2-B63B-6145BDC1CD2F}" type="pres">
      <dgm:prSet presAssocID="{6AE07B0F-AF86-47A8-A1E2-19603D20A955}" presName="parentLin" presStyleCnt="0"/>
      <dgm:spPr/>
    </dgm:pt>
    <dgm:pt modelId="{E0643DC4-F269-4BC0-BCB7-454BE0D9A857}" type="pres">
      <dgm:prSet presAssocID="{6AE07B0F-AF86-47A8-A1E2-19603D20A955}" presName="parentLeftMargin" presStyleLbl="node1" presStyleIdx="1" presStyleCnt="3"/>
      <dgm:spPr/>
    </dgm:pt>
    <dgm:pt modelId="{0C5F7C5F-F2FA-48C1-831F-71AA22B9C708}" type="pres">
      <dgm:prSet presAssocID="{6AE07B0F-AF86-47A8-A1E2-19603D20A955}" presName="parentText" presStyleLbl="node1" presStyleIdx="2" presStyleCnt="3" custLinFactNeighborX="-34176">
        <dgm:presLayoutVars>
          <dgm:chMax val="0"/>
          <dgm:bulletEnabled val="1"/>
        </dgm:presLayoutVars>
      </dgm:prSet>
      <dgm:spPr/>
    </dgm:pt>
    <dgm:pt modelId="{D322C8BB-4B9E-44D2-8494-E4F646396848}" type="pres">
      <dgm:prSet presAssocID="{6AE07B0F-AF86-47A8-A1E2-19603D20A955}" presName="negativeSpace" presStyleCnt="0"/>
      <dgm:spPr/>
    </dgm:pt>
    <dgm:pt modelId="{DB5A96DE-AD6A-430F-BBB2-0E24756F4D15}" type="pres">
      <dgm:prSet presAssocID="{6AE07B0F-AF86-47A8-A1E2-19603D20A9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934CB03-B4D5-4942-A709-57E1DB0C23A9}" srcId="{A253EF12-4814-4194-8225-E9052414193B}" destId="{94E1CB15-32AB-4A7C-A44A-51254BADE167}" srcOrd="1" destOrd="0" parTransId="{7B76FC43-2C67-44D8-BB3E-63230A332332}" sibTransId="{8502BE2B-8DF8-46E5-BAC1-973C7362BD74}"/>
    <dgm:cxn modelId="{AA476110-80F8-429F-9C4F-45A9FF52496A}" type="presOf" srcId="{B7EE1DE0-09C8-4B05-AB68-EBD908D64385}" destId="{D3D068F0-7C34-448F-BD56-F5118A8EB6AC}" srcOrd="0" destOrd="3" presId="urn:microsoft.com/office/officeart/2005/8/layout/list1"/>
    <dgm:cxn modelId="{8DC8DE26-6C5E-4140-AE27-FB574D51B913}" srcId="{94E1CB15-32AB-4A7C-A44A-51254BADE167}" destId="{AD7DC227-1B33-40F0-93CA-F590A09BC7C5}" srcOrd="1" destOrd="0" parTransId="{9AE02E4B-570D-44B7-9871-6F4B10D7981E}" sibTransId="{EEE1E07B-B298-4B6B-A980-AC11BD55CE8A}"/>
    <dgm:cxn modelId="{660F8B2A-8B57-4C21-B280-552A98E89580}" type="presOf" srcId="{A253EF12-4814-4194-8225-E9052414193B}" destId="{925AEEB3-A479-406B-86B9-B33EFEF6F629}" srcOrd="0" destOrd="0" presId="urn:microsoft.com/office/officeart/2005/8/layout/list1"/>
    <dgm:cxn modelId="{9A96C82B-6696-4F99-8F08-AA2243780600}" srcId="{94E1CB15-32AB-4A7C-A44A-51254BADE167}" destId="{04C4CB87-B73D-4A66-9F65-271C4F82F49C}" srcOrd="0" destOrd="0" parTransId="{EFC2B459-B4A1-44A8-8744-B54C0A3A390F}" sibTransId="{17A40C3F-C218-454B-B552-D603A7FC2D7A}"/>
    <dgm:cxn modelId="{2488D42F-9F9B-45FD-839E-71DEC3BECF66}" srcId="{6AE07B0F-AF86-47A8-A1E2-19603D20A955}" destId="{021E75B7-EC1A-4FC5-92E5-90136B045063}" srcOrd="0" destOrd="0" parTransId="{CE6DAB70-3F9F-4BB0-B6CA-5F6BDB3EB440}" sibTransId="{299CFE8B-A474-4A95-8F8E-065400AAD07E}"/>
    <dgm:cxn modelId="{F8F7AE3E-71E4-4DEC-BFE3-5E2C19C34F22}" type="presOf" srcId="{AD7DC227-1B33-40F0-93CA-F590A09BC7C5}" destId="{D3D068F0-7C34-448F-BD56-F5118A8EB6AC}" srcOrd="0" destOrd="1" presId="urn:microsoft.com/office/officeart/2005/8/layout/list1"/>
    <dgm:cxn modelId="{F5E2955C-6FF4-480B-BB9D-1FE437A5463C}" type="presOf" srcId="{6AE07B0F-AF86-47A8-A1E2-19603D20A955}" destId="{0C5F7C5F-F2FA-48C1-831F-71AA22B9C708}" srcOrd="1" destOrd="0" presId="urn:microsoft.com/office/officeart/2005/8/layout/list1"/>
    <dgm:cxn modelId="{9899F461-555A-4E7B-8640-6C297A37ABC0}" type="presOf" srcId="{2FCBE01C-53E6-4DAF-A002-B38D4B00DC2A}" destId="{3DFAAE9E-FDE1-4C67-9B4C-984EC335EB05}" srcOrd="0" destOrd="0" presId="urn:microsoft.com/office/officeart/2005/8/layout/list1"/>
    <dgm:cxn modelId="{5D7D8644-8E83-40FA-A27F-9EDD01916B71}" type="presOf" srcId="{8C7D0659-F511-46E9-971E-33C17F5F33B9}" destId="{3DFAAE9E-FDE1-4C67-9B4C-984EC335EB05}" srcOrd="0" destOrd="2" presId="urn:microsoft.com/office/officeart/2005/8/layout/list1"/>
    <dgm:cxn modelId="{9E818446-0C05-4EE6-B5B4-E3BB81FA3CDF}" srcId="{94E1CB15-32AB-4A7C-A44A-51254BADE167}" destId="{5EDCC93D-4F30-440D-84E2-9F275DD6F794}" srcOrd="2" destOrd="0" parTransId="{EF623A6E-9172-4101-9414-4D3EBD665B55}" sibTransId="{217AF69A-B1A8-4AB7-93B5-77C7BCB8CC17}"/>
    <dgm:cxn modelId="{5426E64C-2485-473D-95D2-7DF2B3B650F6}" srcId="{94E1CB15-32AB-4A7C-A44A-51254BADE167}" destId="{B7EE1DE0-09C8-4B05-AB68-EBD908D64385}" srcOrd="3" destOrd="0" parTransId="{0F2295B2-AC52-447A-9B36-3E84078F440B}" sibTransId="{8D917548-3AE5-40A2-9030-48BA325E26BE}"/>
    <dgm:cxn modelId="{CAA37A72-866F-4B84-A70F-C7E531D454E9}" srcId="{5D797BB9-E607-4C74-9DC3-A4A7C62F3B8C}" destId="{BE53524A-53C4-461A-B2AB-191789E08404}" srcOrd="1" destOrd="0" parTransId="{594B0235-6265-4A62-BE33-2822C52D066D}" sibTransId="{5CEF59FE-C6C2-4917-9A55-211A6DDADD42}"/>
    <dgm:cxn modelId="{CCA61873-29BA-40D6-9B89-032BB0CA235D}" type="presOf" srcId="{5EDCC93D-4F30-440D-84E2-9F275DD6F794}" destId="{D3D068F0-7C34-448F-BD56-F5118A8EB6AC}" srcOrd="0" destOrd="2" presId="urn:microsoft.com/office/officeart/2005/8/layout/list1"/>
    <dgm:cxn modelId="{52E3865A-A707-44D2-8B01-5CDA10E8849C}" srcId="{5D797BB9-E607-4C74-9DC3-A4A7C62F3B8C}" destId="{8D3DF0FF-EF6F-471C-BA69-FE269125FEA3}" srcOrd="3" destOrd="0" parTransId="{1F12B55F-6F39-4FA9-8D2F-3CDEF48C470E}" sibTransId="{E77DE4DB-5CC9-4CA0-B66E-0A67B1C01DAB}"/>
    <dgm:cxn modelId="{1851977F-2E64-491E-A987-B187B32BA5C8}" type="presOf" srcId="{11F7B57D-0D3B-4B23-8774-F9F24A237B3E}" destId="{3DFAAE9E-FDE1-4C67-9B4C-984EC335EB05}" srcOrd="0" destOrd="5" presId="urn:microsoft.com/office/officeart/2005/8/layout/list1"/>
    <dgm:cxn modelId="{E74AC28B-2ADF-43BE-941C-628DBBAE37AC}" srcId="{5D797BB9-E607-4C74-9DC3-A4A7C62F3B8C}" destId="{2FCBE01C-53E6-4DAF-A002-B38D4B00DC2A}" srcOrd="0" destOrd="0" parTransId="{A31481F0-D202-4FEF-8F95-071EBF18E4F0}" sibTransId="{A8660087-B6C9-4C0F-8794-C162A420FD1B}"/>
    <dgm:cxn modelId="{FFCA668F-D0E1-4BE7-B8C7-E3A6E0121F6B}" type="presOf" srcId="{BE53524A-53C4-461A-B2AB-191789E08404}" destId="{3DFAAE9E-FDE1-4C67-9B4C-984EC335EB05}" srcOrd="0" destOrd="1" presId="urn:microsoft.com/office/officeart/2005/8/layout/list1"/>
    <dgm:cxn modelId="{019FAB93-DA3B-4071-A7CB-4523383F3A1E}" srcId="{5D797BB9-E607-4C74-9DC3-A4A7C62F3B8C}" destId="{11F7B57D-0D3B-4B23-8774-F9F24A237B3E}" srcOrd="5" destOrd="0" parTransId="{D3C0FE4F-3105-49F7-8F6E-A42086C9E0E1}" sibTransId="{B945CA56-3A85-4498-91C3-32D4A6710C1A}"/>
    <dgm:cxn modelId="{4199BD9D-61EC-4E4E-A4B6-A5492CF12A33}" srcId="{A253EF12-4814-4194-8225-E9052414193B}" destId="{5D797BB9-E607-4C74-9DC3-A4A7C62F3B8C}" srcOrd="0" destOrd="0" parTransId="{DC1098AD-5292-408A-B471-B0C71F812566}" sibTransId="{5C186D3D-0B86-4181-8343-6DDDABFC9DD7}"/>
    <dgm:cxn modelId="{60D4F0A1-D2F4-4EFD-8F2B-A28601485E9B}" srcId="{5D797BB9-E607-4C74-9DC3-A4A7C62F3B8C}" destId="{8C7D0659-F511-46E9-971E-33C17F5F33B9}" srcOrd="2" destOrd="0" parTransId="{C130671D-9272-4BE1-B682-DCAF4A9355C0}" sibTransId="{26FFC536-EFDF-41B0-8BEE-58B6A821FE45}"/>
    <dgm:cxn modelId="{DD64C0AA-3AC4-438C-8389-6DF19F9E3D34}" type="presOf" srcId="{5D797BB9-E607-4C74-9DC3-A4A7C62F3B8C}" destId="{1D0869F9-7BEF-4827-9ACB-1612C787A768}" srcOrd="1" destOrd="0" presId="urn:microsoft.com/office/officeart/2005/8/layout/list1"/>
    <dgm:cxn modelId="{47066CAE-B41A-4FB2-81BE-AEDD35D0F9BD}" type="presOf" srcId="{94E1CB15-32AB-4A7C-A44A-51254BADE167}" destId="{F87003DE-E1F2-4DED-8817-477D4569182F}" srcOrd="1" destOrd="0" presId="urn:microsoft.com/office/officeart/2005/8/layout/list1"/>
    <dgm:cxn modelId="{F76F0DB5-7F6D-44E9-8C59-CAB2DB9E1E77}" type="presOf" srcId="{04C4CB87-B73D-4A66-9F65-271C4F82F49C}" destId="{D3D068F0-7C34-448F-BD56-F5118A8EB6AC}" srcOrd="0" destOrd="0" presId="urn:microsoft.com/office/officeart/2005/8/layout/list1"/>
    <dgm:cxn modelId="{765EFEB7-D7A6-46FA-8EF8-1A071119D567}" srcId="{A253EF12-4814-4194-8225-E9052414193B}" destId="{6AE07B0F-AF86-47A8-A1E2-19603D20A955}" srcOrd="2" destOrd="0" parTransId="{4B759613-BE0B-4019-81B1-F57BC7B921B5}" sibTransId="{ABB6251D-5CAF-4B80-B97B-1A5CDCEA264B}"/>
    <dgm:cxn modelId="{7B7701C9-1C3F-4F0E-8400-B4B6B9E48A7C}" srcId="{5D797BB9-E607-4C74-9DC3-A4A7C62F3B8C}" destId="{D0C05A1F-726F-492F-834A-C743DDDD3E37}" srcOrd="4" destOrd="0" parTransId="{B2F18046-3345-4BC2-8522-32A89E64C2CF}" sibTransId="{BED52775-BF23-4EB9-B730-9571CEEAD7E7}"/>
    <dgm:cxn modelId="{7752EBD6-1B69-45E2-93C6-4AA075A8181C}" type="presOf" srcId="{57DC781D-F2D2-4684-B508-007093EDCE97}" destId="{3DFAAE9E-FDE1-4C67-9B4C-984EC335EB05}" srcOrd="0" destOrd="6" presId="urn:microsoft.com/office/officeart/2005/8/layout/list1"/>
    <dgm:cxn modelId="{0067FCD8-E563-46C4-A8D3-FBCDB5E447D1}" type="presOf" srcId="{D0C05A1F-726F-492F-834A-C743DDDD3E37}" destId="{3DFAAE9E-FDE1-4C67-9B4C-984EC335EB05}" srcOrd="0" destOrd="4" presId="urn:microsoft.com/office/officeart/2005/8/layout/list1"/>
    <dgm:cxn modelId="{542983E5-C444-4B71-AD33-D2A2F8E9820A}" srcId="{5D797BB9-E607-4C74-9DC3-A4A7C62F3B8C}" destId="{57DC781D-F2D2-4684-B508-007093EDCE97}" srcOrd="6" destOrd="0" parTransId="{97465ACB-4E36-48B3-965F-FDDBF8CFCD71}" sibTransId="{ABF286B5-C263-4F6A-90BD-C78C6DC4AAAF}"/>
    <dgm:cxn modelId="{E8F107E7-4ACE-4210-9F82-DFE1767BACED}" type="presOf" srcId="{8D3DF0FF-EF6F-471C-BA69-FE269125FEA3}" destId="{3DFAAE9E-FDE1-4C67-9B4C-984EC335EB05}" srcOrd="0" destOrd="3" presId="urn:microsoft.com/office/officeart/2005/8/layout/list1"/>
    <dgm:cxn modelId="{8D0A51EB-51AC-4671-B44E-C047A692AC2C}" type="presOf" srcId="{021E75B7-EC1A-4FC5-92E5-90136B045063}" destId="{DB5A96DE-AD6A-430F-BBB2-0E24756F4D15}" srcOrd="0" destOrd="0" presId="urn:microsoft.com/office/officeart/2005/8/layout/list1"/>
    <dgm:cxn modelId="{CF249BED-CAB1-4C81-81F2-D3A25B4C15A0}" type="presOf" srcId="{6AE07B0F-AF86-47A8-A1E2-19603D20A955}" destId="{E0643DC4-F269-4BC0-BCB7-454BE0D9A857}" srcOrd="0" destOrd="0" presId="urn:microsoft.com/office/officeart/2005/8/layout/list1"/>
    <dgm:cxn modelId="{19AAE3EE-FDEA-42F1-B9B3-5560D7ABCBA1}" type="presOf" srcId="{94E1CB15-32AB-4A7C-A44A-51254BADE167}" destId="{9E44D06F-D094-4D0D-A4F9-E852108D1D9B}" srcOrd="0" destOrd="0" presId="urn:microsoft.com/office/officeart/2005/8/layout/list1"/>
    <dgm:cxn modelId="{4C7E13F9-BF1A-482E-9962-8E708C0FE580}" type="presOf" srcId="{5D797BB9-E607-4C74-9DC3-A4A7C62F3B8C}" destId="{8D7C71D2-D558-461D-AE9E-7DC9C2822CFF}" srcOrd="0" destOrd="0" presId="urn:microsoft.com/office/officeart/2005/8/layout/list1"/>
    <dgm:cxn modelId="{BFA1BFD9-503D-48B0-BA4E-A1EF928A507A}" type="presParOf" srcId="{925AEEB3-A479-406B-86B9-B33EFEF6F629}" destId="{332D6067-4D7D-498B-B75A-67ED68ABAAA8}" srcOrd="0" destOrd="0" presId="urn:microsoft.com/office/officeart/2005/8/layout/list1"/>
    <dgm:cxn modelId="{6EC14008-9E19-452B-837A-126FBF38351B}" type="presParOf" srcId="{332D6067-4D7D-498B-B75A-67ED68ABAAA8}" destId="{8D7C71D2-D558-461D-AE9E-7DC9C2822CFF}" srcOrd="0" destOrd="0" presId="urn:microsoft.com/office/officeart/2005/8/layout/list1"/>
    <dgm:cxn modelId="{6BDC28C6-37FA-47FD-8732-7D4A6E97B12E}" type="presParOf" srcId="{332D6067-4D7D-498B-B75A-67ED68ABAAA8}" destId="{1D0869F9-7BEF-4827-9ACB-1612C787A768}" srcOrd="1" destOrd="0" presId="urn:microsoft.com/office/officeart/2005/8/layout/list1"/>
    <dgm:cxn modelId="{4B263952-1627-47BF-B50E-DD57E867127A}" type="presParOf" srcId="{925AEEB3-A479-406B-86B9-B33EFEF6F629}" destId="{0AA3B7BE-C08D-4EE9-8FC7-1A497B3D9C7D}" srcOrd="1" destOrd="0" presId="urn:microsoft.com/office/officeart/2005/8/layout/list1"/>
    <dgm:cxn modelId="{CD449445-BD26-4DC8-B5CA-03A294D22768}" type="presParOf" srcId="{925AEEB3-A479-406B-86B9-B33EFEF6F629}" destId="{3DFAAE9E-FDE1-4C67-9B4C-984EC335EB05}" srcOrd="2" destOrd="0" presId="urn:microsoft.com/office/officeart/2005/8/layout/list1"/>
    <dgm:cxn modelId="{338D2DA8-64A4-463A-B08D-049326C24108}" type="presParOf" srcId="{925AEEB3-A479-406B-86B9-B33EFEF6F629}" destId="{AAFBD7FB-02B1-4903-86CC-015A74A721BA}" srcOrd="3" destOrd="0" presId="urn:microsoft.com/office/officeart/2005/8/layout/list1"/>
    <dgm:cxn modelId="{D1ED11C4-AFA0-4DAC-A6AC-B2A5884E18C4}" type="presParOf" srcId="{925AEEB3-A479-406B-86B9-B33EFEF6F629}" destId="{1FEBA7A3-D5B4-4913-81D4-C138FE10C9D5}" srcOrd="4" destOrd="0" presId="urn:microsoft.com/office/officeart/2005/8/layout/list1"/>
    <dgm:cxn modelId="{B698536D-9B58-4204-9ED2-65F3F9633F3A}" type="presParOf" srcId="{1FEBA7A3-D5B4-4913-81D4-C138FE10C9D5}" destId="{9E44D06F-D094-4D0D-A4F9-E852108D1D9B}" srcOrd="0" destOrd="0" presId="urn:microsoft.com/office/officeart/2005/8/layout/list1"/>
    <dgm:cxn modelId="{7BEFDA1F-355E-454D-85CE-CC5C4B306505}" type="presParOf" srcId="{1FEBA7A3-D5B4-4913-81D4-C138FE10C9D5}" destId="{F87003DE-E1F2-4DED-8817-477D4569182F}" srcOrd="1" destOrd="0" presId="urn:microsoft.com/office/officeart/2005/8/layout/list1"/>
    <dgm:cxn modelId="{A504B1A1-610F-4846-9E7E-07F861D41D74}" type="presParOf" srcId="{925AEEB3-A479-406B-86B9-B33EFEF6F629}" destId="{1928E637-42AB-4E75-857C-4D67EAC6F975}" srcOrd="5" destOrd="0" presId="urn:microsoft.com/office/officeart/2005/8/layout/list1"/>
    <dgm:cxn modelId="{213D28A8-BC1E-46BE-BCC8-75307F0FF774}" type="presParOf" srcId="{925AEEB3-A479-406B-86B9-B33EFEF6F629}" destId="{D3D068F0-7C34-448F-BD56-F5118A8EB6AC}" srcOrd="6" destOrd="0" presId="urn:microsoft.com/office/officeart/2005/8/layout/list1"/>
    <dgm:cxn modelId="{E233DBDE-E0EB-44D4-B01B-74366F105C5C}" type="presParOf" srcId="{925AEEB3-A479-406B-86B9-B33EFEF6F629}" destId="{A67A2A00-A890-4C11-82F5-75B0959AF9BE}" srcOrd="7" destOrd="0" presId="urn:microsoft.com/office/officeart/2005/8/layout/list1"/>
    <dgm:cxn modelId="{72622755-C006-4DC8-827A-3F8242778634}" type="presParOf" srcId="{925AEEB3-A479-406B-86B9-B33EFEF6F629}" destId="{8F3BE3B5-1D4F-46A2-B63B-6145BDC1CD2F}" srcOrd="8" destOrd="0" presId="urn:microsoft.com/office/officeart/2005/8/layout/list1"/>
    <dgm:cxn modelId="{DF9A03CA-1904-403A-8A52-EC728C3D4B1F}" type="presParOf" srcId="{8F3BE3B5-1D4F-46A2-B63B-6145BDC1CD2F}" destId="{E0643DC4-F269-4BC0-BCB7-454BE0D9A857}" srcOrd="0" destOrd="0" presId="urn:microsoft.com/office/officeart/2005/8/layout/list1"/>
    <dgm:cxn modelId="{40CA80F4-C104-4B2A-A669-B54522C48737}" type="presParOf" srcId="{8F3BE3B5-1D4F-46A2-B63B-6145BDC1CD2F}" destId="{0C5F7C5F-F2FA-48C1-831F-71AA22B9C708}" srcOrd="1" destOrd="0" presId="urn:microsoft.com/office/officeart/2005/8/layout/list1"/>
    <dgm:cxn modelId="{943BFF30-5E50-4DA9-9076-4AC6ACE48161}" type="presParOf" srcId="{925AEEB3-A479-406B-86B9-B33EFEF6F629}" destId="{D322C8BB-4B9E-44D2-8494-E4F646396848}" srcOrd="9" destOrd="0" presId="urn:microsoft.com/office/officeart/2005/8/layout/list1"/>
    <dgm:cxn modelId="{47941110-C1A6-4510-B492-11AEEB99C76C}" type="presParOf" srcId="{925AEEB3-A479-406B-86B9-B33EFEF6F629}" destId="{DB5A96DE-AD6A-430F-BBB2-0E24756F4D1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027B8-2731-4F98-B5E5-C85F4F9BFC26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F8B869-D571-4F4B-94D5-851E72A6E288}">
      <dgm:prSet phldrT="[Text]"/>
      <dgm:spPr/>
      <dgm:t>
        <a:bodyPr/>
        <a:lstStyle/>
        <a:p>
          <a:r>
            <a:rPr lang="hy-AM" b="1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Ֆիզիկական միջավայրի կազմակերպում</a:t>
          </a:r>
          <a:endParaRPr lang="en-US" b="1" dirty="0"/>
        </a:p>
      </dgm:t>
    </dgm:pt>
    <dgm:pt modelId="{53D23B29-3B9E-40CA-B6CF-768F667CF8A6}" type="parTrans" cxnId="{3707DCF4-C4FB-40F5-95C3-9B3A9935BF6E}">
      <dgm:prSet/>
      <dgm:spPr/>
      <dgm:t>
        <a:bodyPr/>
        <a:lstStyle/>
        <a:p>
          <a:endParaRPr lang="en-US"/>
        </a:p>
      </dgm:t>
    </dgm:pt>
    <dgm:pt modelId="{2223254D-58E5-4921-93BE-5C670F191259}" type="sibTrans" cxnId="{3707DCF4-C4FB-40F5-95C3-9B3A9935BF6E}">
      <dgm:prSet/>
      <dgm:spPr/>
      <dgm:t>
        <a:bodyPr/>
        <a:lstStyle/>
        <a:p>
          <a:endParaRPr lang="en-US"/>
        </a:p>
      </dgm:t>
    </dgm:pt>
    <dgm:pt modelId="{8073873E-448B-4699-9E58-CA0865C03F31}">
      <dgm:prSet phldrT="[Text]" custT="1"/>
      <dgm:spPr/>
      <dgm:t>
        <a:bodyPr/>
        <a:lstStyle/>
        <a:p>
          <a:r>
            <a:rPr lang="hy-AM" sz="1400" dirty="0"/>
            <a:t>անվտանգ, հարմարավետ տարածք</a:t>
          </a:r>
          <a:endParaRPr lang="en-US" sz="1400" dirty="0"/>
        </a:p>
      </dgm:t>
    </dgm:pt>
    <dgm:pt modelId="{3BC69593-65AC-4913-9648-D01085A6D358}" type="parTrans" cxnId="{15587A4C-236E-4E0B-B28D-7ED805281D57}">
      <dgm:prSet/>
      <dgm:spPr/>
      <dgm:t>
        <a:bodyPr/>
        <a:lstStyle/>
        <a:p>
          <a:endParaRPr lang="en-US"/>
        </a:p>
      </dgm:t>
    </dgm:pt>
    <dgm:pt modelId="{1BF78F83-376C-4AF5-A39B-D2B946B038B7}" type="sibTrans" cxnId="{15587A4C-236E-4E0B-B28D-7ED805281D57}">
      <dgm:prSet/>
      <dgm:spPr/>
      <dgm:t>
        <a:bodyPr/>
        <a:lstStyle/>
        <a:p>
          <a:endParaRPr lang="en-US"/>
        </a:p>
      </dgm:t>
    </dgm:pt>
    <dgm:pt modelId="{A2D07F19-1F1B-468E-BFC6-8F05B11F7CA3}">
      <dgm:prSet phldrT="[Text]" custT="1"/>
      <dgm:spPr/>
      <dgm:t>
        <a:bodyPr/>
        <a:lstStyle/>
        <a:p>
          <a:r>
            <a:rPr lang="hy-AM" sz="1400" dirty="0"/>
            <a:t>պատկերազարդ նյութեր </a:t>
          </a:r>
          <a:endParaRPr lang="en-US" sz="1400" dirty="0"/>
        </a:p>
      </dgm:t>
    </dgm:pt>
    <dgm:pt modelId="{B4A5822E-F92A-48D6-B3A6-DAA8B8CCEF91}" type="parTrans" cxnId="{C2079F61-D03B-496E-A0D0-B3D6FBA10BBE}">
      <dgm:prSet/>
      <dgm:spPr/>
      <dgm:t>
        <a:bodyPr/>
        <a:lstStyle/>
        <a:p>
          <a:endParaRPr lang="en-US"/>
        </a:p>
      </dgm:t>
    </dgm:pt>
    <dgm:pt modelId="{43AC920F-3656-46DE-9B2F-8C9D1679B04E}" type="sibTrans" cxnId="{C2079F61-D03B-496E-A0D0-B3D6FBA10BBE}">
      <dgm:prSet/>
      <dgm:spPr/>
      <dgm:t>
        <a:bodyPr/>
        <a:lstStyle/>
        <a:p>
          <a:endParaRPr lang="en-US"/>
        </a:p>
      </dgm:t>
    </dgm:pt>
    <dgm:pt modelId="{AA4FEB15-2422-4938-AE53-658703B5E9EA}">
      <dgm:prSet phldrT="[Text]" custT="1"/>
      <dgm:spPr/>
      <dgm:t>
        <a:bodyPr/>
        <a:lstStyle/>
        <a:p>
          <a:r>
            <a:rPr lang="hy-AM" sz="1400" dirty="0"/>
            <a:t>խաղալիքներ և դիդակտիկ պարագաներ</a:t>
          </a:r>
          <a:endParaRPr lang="en-US" sz="1400" dirty="0"/>
        </a:p>
      </dgm:t>
    </dgm:pt>
    <dgm:pt modelId="{18FB6E1B-9900-4522-8E4A-90695D0280ED}" type="parTrans" cxnId="{0C348BBC-685F-4CF9-B93C-568A55BDDD75}">
      <dgm:prSet/>
      <dgm:spPr/>
      <dgm:t>
        <a:bodyPr/>
        <a:lstStyle/>
        <a:p>
          <a:endParaRPr lang="en-US"/>
        </a:p>
      </dgm:t>
    </dgm:pt>
    <dgm:pt modelId="{83D09ACC-B1BA-42F5-A245-06A7C5CD96A8}" type="sibTrans" cxnId="{0C348BBC-685F-4CF9-B93C-568A55BDDD75}">
      <dgm:prSet/>
      <dgm:spPr/>
      <dgm:t>
        <a:bodyPr/>
        <a:lstStyle/>
        <a:p>
          <a:endParaRPr lang="en-US"/>
        </a:p>
      </dgm:t>
    </dgm:pt>
    <dgm:pt modelId="{AF894B3F-91D5-40C7-B038-A77446257564}">
      <dgm:prSet phldrT="[Text]"/>
      <dgm:spPr/>
      <dgm:t>
        <a:bodyPr/>
        <a:lstStyle/>
        <a:p>
          <a:r>
            <a:rPr lang="hy-AM" b="1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Հուզական միջավայրի ապահովում</a:t>
          </a:r>
          <a:endParaRPr lang="en-US" b="1" dirty="0"/>
        </a:p>
      </dgm:t>
    </dgm:pt>
    <dgm:pt modelId="{7E507940-FA78-4FE9-A8DE-CBBC918EC439}" type="parTrans" cxnId="{2067E5E0-0DE9-4086-A37D-F83A7DD0228E}">
      <dgm:prSet/>
      <dgm:spPr/>
      <dgm:t>
        <a:bodyPr/>
        <a:lstStyle/>
        <a:p>
          <a:endParaRPr lang="en-US"/>
        </a:p>
      </dgm:t>
    </dgm:pt>
    <dgm:pt modelId="{90DD9664-F86F-4424-9393-FF0363BD5911}" type="sibTrans" cxnId="{2067E5E0-0DE9-4086-A37D-F83A7DD0228E}">
      <dgm:prSet/>
      <dgm:spPr/>
      <dgm:t>
        <a:bodyPr/>
        <a:lstStyle/>
        <a:p>
          <a:endParaRPr lang="en-US"/>
        </a:p>
      </dgm:t>
    </dgm:pt>
    <dgm:pt modelId="{9FABFEAF-3FE3-41A8-A6BC-26D6D27557EE}">
      <dgm:prSet phldrT="[Text]" custT="1"/>
      <dgm:spPr/>
      <dgm:t>
        <a:bodyPr/>
        <a:lstStyle/>
        <a:p>
          <a:r>
            <a:rPr lang="hy-AM" sz="1400" dirty="0"/>
            <a:t>ջերմ, հանդուրժող մթնոլորտ</a:t>
          </a:r>
          <a:endParaRPr lang="en-US" sz="1400" dirty="0"/>
        </a:p>
      </dgm:t>
    </dgm:pt>
    <dgm:pt modelId="{EF289B9F-A3E1-4BF9-9477-93025D4ED0A7}" type="parTrans" cxnId="{A0056096-1296-48FF-B186-6681F648D171}">
      <dgm:prSet/>
      <dgm:spPr/>
      <dgm:t>
        <a:bodyPr/>
        <a:lstStyle/>
        <a:p>
          <a:endParaRPr lang="en-US"/>
        </a:p>
      </dgm:t>
    </dgm:pt>
    <dgm:pt modelId="{CA51966A-A21E-44CA-9956-9013C8E64084}" type="sibTrans" cxnId="{A0056096-1296-48FF-B186-6681F648D171}">
      <dgm:prSet/>
      <dgm:spPr/>
      <dgm:t>
        <a:bodyPr/>
        <a:lstStyle/>
        <a:p>
          <a:endParaRPr lang="en-US"/>
        </a:p>
      </dgm:t>
    </dgm:pt>
    <dgm:pt modelId="{00214E19-A057-4D26-99E1-FB572820FE34}">
      <dgm:prSet phldrT="[Text]"/>
      <dgm:spPr/>
      <dgm:t>
        <a:bodyPr/>
        <a:lstStyle/>
        <a:p>
          <a:r>
            <a:rPr lang="hy-AM" b="1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Մանկավարժական մոտեցումներ</a:t>
          </a:r>
          <a:endParaRPr lang="en-US" b="1" dirty="0"/>
        </a:p>
      </dgm:t>
    </dgm:pt>
    <dgm:pt modelId="{E959AD9C-2B16-41D8-8D7C-6C55EBFFE919}" type="parTrans" cxnId="{D1074A36-DB52-499C-9E1D-853BA608F9B3}">
      <dgm:prSet/>
      <dgm:spPr/>
      <dgm:t>
        <a:bodyPr/>
        <a:lstStyle/>
        <a:p>
          <a:endParaRPr lang="en-US"/>
        </a:p>
      </dgm:t>
    </dgm:pt>
    <dgm:pt modelId="{C7E74104-D405-438B-8D20-B2CBF317CD91}" type="sibTrans" cxnId="{D1074A36-DB52-499C-9E1D-853BA608F9B3}">
      <dgm:prSet/>
      <dgm:spPr/>
      <dgm:t>
        <a:bodyPr/>
        <a:lstStyle/>
        <a:p>
          <a:endParaRPr lang="en-US"/>
        </a:p>
      </dgm:t>
    </dgm:pt>
    <dgm:pt modelId="{66428FB1-F37C-4474-A5E8-90FCA155E137}">
      <dgm:prSet phldrT="[Text]" custT="1"/>
      <dgm:spPr/>
      <dgm:t>
        <a:bodyPr/>
        <a:lstStyle/>
        <a:p>
          <a:r>
            <a:rPr lang="hy-AM" sz="1400" dirty="0"/>
            <a:t>հարցադրումների, երկխոսությունների խրախուսում</a:t>
          </a:r>
          <a:endParaRPr lang="en-US" sz="1400" dirty="0"/>
        </a:p>
      </dgm:t>
    </dgm:pt>
    <dgm:pt modelId="{D129E76C-2E18-4272-8E1B-97FD64A7C34D}" type="parTrans" cxnId="{86A493A0-FF76-4E6C-B226-CFD66475120B}">
      <dgm:prSet/>
      <dgm:spPr/>
      <dgm:t>
        <a:bodyPr/>
        <a:lstStyle/>
        <a:p>
          <a:endParaRPr lang="en-US"/>
        </a:p>
      </dgm:t>
    </dgm:pt>
    <dgm:pt modelId="{969AB872-065D-4CF5-BFED-4E9AB281B271}" type="sibTrans" cxnId="{86A493A0-FF76-4E6C-B226-CFD66475120B}">
      <dgm:prSet/>
      <dgm:spPr/>
      <dgm:t>
        <a:bodyPr/>
        <a:lstStyle/>
        <a:p>
          <a:endParaRPr lang="en-US"/>
        </a:p>
      </dgm:t>
    </dgm:pt>
    <dgm:pt modelId="{85A47B85-5AFF-45DA-B74E-1AEF0E69C94E}">
      <dgm:prSet phldrT="[Text]" custT="1"/>
      <dgm:spPr/>
      <dgm:t>
        <a:bodyPr/>
        <a:lstStyle/>
        <a:p>
          <a:r>
            <a:rPr lang="hy-AM" sz="1400" dirty="0"/>
            <a:t>համբերատար վերաբերմունք</a:t>
          </a:r>
          <a:endParaRPr lang="en-US" sz="1400" dirty="0"/>
        </a:p>
      </dgm:t>
    </dgm:pt>
    <dgm:pt modelId="{9A2FA74B-5B5C-45F4-BE8F-7420898637EC}" type="parTrans" cxnId="{9BFF0D9D-DEC6-4FC1-AE5B-29D2FCAFB32F}">
      <dgm:prSet/>
      <dgm:spPr/>
      <dgm:t>
        <a:bodyPr/>
        <a:lstStyle/>
        <a:p>
          <a:endParaRPr lang="en-US"/>
        </a:p>
      </dgm:t>
    </dgm:pt>
    <dgm:pt modelId="{3B3E4770-4E67-4F53-91EE-7C61E4F86F0B}" type="sibTrans" cxnId="{9BFF0D9D-DEC6-4FC1-AE5B-29D2FCAFB32F}">
      <dgm:prSet/>
      <dgm:spPr/>
      <dgm:t>
        <a:bodyPr/>
        <a:lstStyle/>
        <a:p>
          <a:endParaRPr lang="en-US"/>
        </a:p>
      </dgm:t>
    </dgm:pt>
    <dgm:pt modelId="{1A282709-734E-45CB-AF5F-67A8CC6E3AF1}">
      <dgm:prSet phldrT="[Text]" custT="1"/>
      <dgm:spPr/>
      <dgm:t>
        <a:bodyPr/>
        <a:lstStyle/>
        <a:p>
          <a:r>
            <a:rPr lang="hy-AM" sz="1400" dirty="0"/>
            <a:t>էկրանների, գաջեթների սահմանափակում բացառում</a:t>
          </a:r>
          <a:endParaRPr lang="en-US" sz="1400" dirty="0"/>
        </a:p>
      </dgm:t>
    </dgm:pt>
    <dgm:pt modelId="{E921BA1B-391F-4180-BA19-E5D2D08EE585}" type="parTrans" cxnId="{F610ADC0-0BA6-4620-A112-4F3DF99C10F0}">
      <dgm:prSet/>
      <dgm:spPr/>
      <dgm:t>
        <a:bodyPr/>
        <a:lstStyle/>
        <a:p>
          <a:endParaRPr lang="en-US"/>
        </a:p>
      </dgm:t>
    </dgm:pt>
    <dgm:pt modelId="{325A7339-CA58-4767-B111-62562A50E4CD}" type="sibTrans" cxnId="{F610ADC0-0BA6-4620-A112-4F3DF99C10F0}">
      <dgm:prSet/>
      <dgm:spPr/>
      <dgm:t>
        <a:bodyPr/>
        <a:lstStyle/>
        <a:p>
          <a:endParaRPr lang="en-US"/>
        </a:p>
      </dgm:t>
    </dgm:pt>
    <dgm:pt modelId="{0A375217-BF9A-40E9-8D7F-2C37AA83C370}">
      <dgm:prSet phldrT="[Text]"/>
      <dgm:spPr/>
      <dgm:t>
        <a:bodyPr/>
        <a:lstStyle/>
        <a:p>
          <a:r>
            <a:rPr lang="hy-AM" b="1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Աշխատանք ծնողների հետ</a:t>
          </a:r>
          <a:endParaRPr lang="en-US" b="1" dirty="0"/>
        </a:p>
      </dgm:t>
    </dgm:pt>
    <dgm:pt modelId="{A4355B92-4C64-4D23-9AB3-BF6B1EC98127}" type="parTrans" cxnId="{059BA3CB-A3E8-42BF-B74A-5F895ED213B5}">
      <dgm:prSet/>
      <dgm:spPr/>
      <dgm:t>
        <a:bodyPr/>
        <a:lstStyle/>
        <a:p>
          <a:endParaRPr lang="en-US"/>
        </a:p>
      </dgm:t>
    </dgm:pt>
    <dgm:pt modelId="{6A917C55-F734-429C-8E3D-4E1DAC06BCE2}" type="sibTrans" cxnId="{059BA3CB-A3E8-42BF-B74A-5F895ED213B5}">
      <dgm:prSet/>
      <dgm:spPr/>
      <dgm:t>
        <a:bodyPr/>
        <a:lstStyle/>
        <a:p>
          <a:endParaRPr lang="en-US"/>
        </a:p>
      </dgm:t>
    </dgm:pt>
    <dgm:pt modelId="{BD038F15-08A6-4A59-89A3-9FBD2CE8DB90}">
      <dgm:prSet phldrT="[Text]" custT="1"/>
      <dgm:spPr/>
      <dgm:t>
        <a:bodyPr/>
        <a:lstStyle/>
        <a:p>
          <a:r>
            <a:rPr lang="hy-AM" sz="1400" dirty="0"/>
            <a:t>ապահով միջավայր համարձակ արտահայտվելու համար</a:t>
          </a:r>
          <a:endParaRPr lang="en-US" sz="1400" dirty="0"/>
        </a:p>
      </dgm:t>
    </dgm:pt>
    <dgm:pt modelId="{B2642073-48DA-4D70-9C9D-43AA447111F1}" type="parTrans" cxnId="{B01533BF-BBD9-4A8E-B83E-4B155EDC1EB3}">
      <dgm:prSet/>
      <dgm:spPr/>
      <dgm:t>
        <a:bodyPr/>
        <a:lstStyle/>
        <a:p>
          <a:endParaRPr lang="en-US"/>
        </a:p>
      </dgm:t>
    </dgm:pt>
    <dgm:pt modelId="{E4D219B2-B128-47E3-B740-28AD9A17390A}" type="sibTrans" cxnId="{B01533BF-BBD9-4A8E-B83E-4B155EDC1EB3}">
      <dgm:prSet/>
      <dgm:spPr/>
      <dgm:t>
        <a:bodyPr/>
        <a:lstStyle/>
        <a:p>
          <a:endParaRPr lang="en-US"/>
        </a:p>
      </dgm:t>
    </dgm:pt>
    <dgm:pt modelId="{9B874CB0-3C12-42BB-BE6E-03815D90075F}">
      <dgm:prSet phldrT="[Text]" custT="1"/>
      <dgm:spPr/>
      <dgm:t>
        <a:bodyPr/>
        <a:lstStyle/>
        <a:p>
          <a:r>
            <a:rPr lang="hy-AM" sz="1400" dirty="0"/>
            <a:t>խմբային քննարկումներ</a:t>
          </a:r>
          <a:endParaRPr lang="en-US" sz="1400" dirty="0"/>
        </a:p>
      </dgm:t>
    </dgm:pt>
    <dgm:pt modelId="{23968E65-D231-4445-9BC3-0ACA78A4A6B5}" type="parTrans" cxnId="{027B2201-32A1-44D4-B5AA-9EDA7466A64D}">
      <dgm:prSet/>
      <dgm:spPr/>
      <dgm:t>
        <a:bodyPr/>
        <a:lstStyle/>
        <a:p>
          <a:endParaRPr lang="en-US"/>
        </a:p>
      </dgm:t>
    </dgm:pt>
    <dgm:pt modelId="{FB4E7050-7A17-4F63-9B54-19E3EE1DABA2}" type="sibTrans" cxnId="{027B2201-32A1-44D4-B5AA-9EDA7466A64D}">
      <dgm:prSet/>
      <dgm:spPr/>
      <dgm:t>
        <a:bodyPr/>
        <a:lstStyle/>
        <a:p>
          <a:endParaRPr lang="en-US"/>
        </a:p>
      </dgm:t>
    </dgm:pt>
    <dgm:pt modelId="{325ACEAA-860E-44B5-8B64-4981748A0BCA}">
      <dgm:prSet phldrT="[Text]" custT="1"/>
      <dgm:spPr/>
      <dgm:t>
        <a:bodyPr/>
        <a:lstStyle/>
        <a:p>
          <a:r>
            <a:rPr lang="hy-AM" sz="1400" dirty="0"/>
            <a:t>դերային խաղերի կիրառում</a:t>
          </a:r>
          <a:endParaRPr lang="en-US" sz="1400" dirty="0"/>
        </a:p>
      </dgm:t>
    </dgm:pt>
    <dgm:pt modelId="{E6C225BE-E5A7-4BDB-A273-C8AFEA1B7D1E}" type="parTrans" cxnId="{C7C5A950-5FE0-408C-A15A-0356E6C10621}">
      <dgm:prSet/>
      <dgm:spPr/>
      <dgm:t>
        <a:bodyPr/>
        <a:lstStyle/>
        <a:p>
          <a:endParaRPr lang="en-US"/>
        </a:p>
      </dgm:t>
    </dgm:pt>
    <dgm:pt modelId="{CA3CDBC6-5B63-4D8C-A0E4-516E26DF9AC4}" type="sibTrans" cxnId="{C7C5A950-5FE0-408C-A15A-0356E6C10621}">
      <dgm:prSet/>
      <dgm:spPr/>
      <dgm:t>
        <a:bodyPr/>
        <a:lstStyle/>
        <a:p>
          <a:endParaRPr lang="en-US"/>
        </a:p>
      </dgm:t>
    </dgm:pt>
    <dgm:pt modelId="{A521641F-064C-4391-A513-290185EF7C07}">
      <dgm:prSet phldrT="[Text]" custT="1"/>
      <dgm:spPr/>
      <dgm:t>
        <a:bodyPr/>
        <a:lstStyle/>
        <a:p>
          <a:r>
            <a:rPr lang="hy-AM" sz="1400" dirty="0"/>
            <a:t>գործողությունների խոսքայնացում</a:t>
          </a:r>
          <a:endParaRPr lang="en-US" sz="1400" dirty="0"/>
        </a:p>
      </dgm:t>
    </dgm:pt>
    <dgm:pt modelId="{75A205B9-30FE-4142-A71B-13CC4A64E846}" type="parTrans" cxnId="{9CF5D295-4101-4207-A38B-66D79EF46C19}">
      <dgm:prSet/>
      <dgm:spPr/>
      <dgm:t>
        <a:bodyPr/>
        <a:lstStyle/>
        <a:p>
          <a:endParaRPr lang="en-US"/>
        </a:p>
      </dgm:t>
    </dgm:pt>
    <dgm:pt modelId="{ECBD36D1-DC9E-4D94-BEC4-26D0D425DC9A}" type="sibTrans" cxnId="{9CF5D295-4101-4207-A38B-66D79EF46C19}">
      <dgm:prSet/>
      <dgm:spPr/>
      <dgm:t>
        <a:bodyPr/>
        <a:lstStyle/>
        <a:p>
          <a:endParaRPr lang="en-US"/>
        </a:p>
      </dgm:t>
    </dgm:pt>
    <dgm:pt modelId="{F9E4A384-28B3-4AB8-8B41-9D5CA0C313F5}">
      <dgm:prSet phldrT="[Text]" custT="1"/>
      <dgm:spPr/>
      <dgm:t>
        <a:bodyPr/>
        <a:lstStyle/>
        <a:p>
          <a:r>
            <a:rPr lang="hy-AM" sz="1400" dirty="0"/>
            <a:t>․ ․ ․ </a:t>
          </a:r>
          <a:endParaRPr lang="en-US" sz="1400" dirty="0"/>
        </a:p>
      </dgm:t>
    </dgm:pt>
    <dgm:pt modelId="{4F6779CC-A98B-4D14-B823-E4C5748D94FF}" type="parTrans" cxnId="{CDD79492-DC0B-4C9E-BD91-9873371ACAB7}">
      <dgm:prSet/>
      <dgm:spPr/>
      <dgm:t>
        <a:bodyPr/>
        <a:lstStyle/>
        <a:p>
          <a:endParaRPr lang="en-US"/>
        </a:p>
      </dgm:t>
    </dgm:pt>
    <dgm:pt modelId="{36C1BE10-F62D-4D3B-A741-C8E3CD2D862C}" type="sibTrans" cxnId="{CDD79492-DC0B-4C9E-BD91-9873371ACAB7}">
      <dgm:prSet/>
      <dgm:spPr/>
      <dgm:t>
        <a:bodyPr/>
        <a:lstStyle/>
        <a:p>
          <a:endParaRPr lang="en-US"/>
        </a:p>
      </dgm:t>
    </dgm:pt>
    <dgm:pt modelId="{9A37A730-196B-4E83-A7B3-90D1AEB69625}">
      <dgm:prSet phldrT="[Text]" custT="1"/>
      <dgm:spPr/>
      <dgm:t>
        <a:bodyPr/>
        <a:lstStyle/>
        <a:p>
          <a:r>
            <a:rPr lang="hy-AM" sz="1400" dirty="0"/>
            <a:t>համատեղ խաղեր </a:t>
          </a:r>
          <a:endParaRPr lang="en-US" sz="1400" dirty="0"/>
        </a:p>
      </dgm:t>
    </dgm:pt>
    <dgm:pt modelId="{A6738E55-8976-4E08-990E-A19BB9B5BF3D}" type="parTrans" cxnId="{0EC365DF-D6FA-4D72-A400-BED7532E2B03}">
      <dgm:prSet/>
      <dgm:spPr/>
      <dgm:t>
        <a:bodyPr/>
        <a:lstStyle/>
        <a:p>
          <a:endParaRPr lang="en-US"/>
        </a:p>
      </dgm:t>
    </dgm:pt>
    <dgm:pt modelId="{82BCFD86-F928-4BE8-BF4A-C02FBD879B35}" type="sibTrans" cxnId="{0EC365DF-D6FA-4D72-A400-BED7532E2B03}">
      <dgm:prSet/>
      <dgm:spPr/>
      <dgm:t>
        <a:bodyPr/>
        <a:lstStyle/>
        <a:p>
          <a:endParaRPr lang="en-US"/>
        </a:p>
      </dgm:t>
    </dgm:pt>
    <dgm:pt modelId="{F12A2ECA-DFF0-4689-B096-4976A9DF3F44}">
      <dgm:prSet phldrT="[Text]" custT="1"/>
      <dgm:spPr/>
      <dgm:t>
        <a:bodyPr/>
        <a:lstStyle/>
        <a:p>
          <a:r>
            <a:rPr lang="hy-AM" sz="1400" dirty="0"/>
            <a:t>գործողությունների խոսքայնացում</a:t>
          </a:r>
          <a:endParaRPr lang="en-US" sz="1400" dirty="0"/>
        </a:p>
      </dgm:t>
    </dgm:pt>
    <dgm:pt modelId="{E55E9D11-5963-4403-9C10-C0AACDA1B2C6}" type="parTrans" cxnId="{20EC0EBB-5830-46BA-8958-6151768F9B2A}">
      <dgm:prSet/>
      <dgm:spPr/>
      <dgm:t>
        <a:bodyPr/>
        <a:lstStyle/>
        <a:p>
          <a:endParaRPr lang="en-US"/>
        </a:p>
      </dgm:t>
    </dgm:pt>
    <dgm:pt modelId="{AFF500E4-F577-48A0-92AD-63C68C436C86}" type="sibTrans" cxnId="{20EC0EBB-5830-46BA-8958-6151768F9B2A}">
      <dgm:prSet/>
      <dgm:spPr/>
      <dgm:t>
        <a:bodyPr/>
        <a:lstStyle/>
        <a:p>
          <a:endParaRPr lang="en-US"/>
        </a:p>
      </dgm:t>
    </dgm:pt>
    <dgm:pt modelId="{F4CD4E6A-9485-4094-B247-D9B849FD110E}">
      <dgm:prSet phldrT="[Text]" custT="1"/>
      <dgm:spPr/>
      <dgm:t>
        <a:bodyPr/>
        <a:lstStyle/>
        <a:p>
          <a:r>
            <a:rPr lang="hy-AM" sz="1400" dirty="0"/>
            <a:t>․ ․ ․ </a:t>
          </a:r>
          <a:endParaRPr lang="en-US" sz="1400" dirty="0"/>
        </a:p>
      </dgm:t>
    </dgm:pt>
    <dgm:pt modelId="{CFECE8ED-0599-4CF0-B883-4FC7C93966A4}" type="parTrans" cxnId="{0D7DD46D-317C-4EC1-A174-E82D2D18E48C}">
      <dgm:prSet/>
      <dgm:spPr/>
      <dgm:t>
        <a:bodyPr/>
        <a:lstStyle/>
        <a:p>
          <a:endParaRPr lang="en-US"/>
        </a:p>
      </dgm:t>
    </dgm:pt>
    <dgm:pt modelId="{BD8DDC3C-B686-4730-8635-A1A1F2205A1A}" type="sibTrans" cxnId="{0D7DD46D-317C-4EC1-A174-E82D2D18E48C}">
      <dgm:prSet/>
      <dgm:spPr/>
      <dgm:t>
        <a:bodyPr/>
        <a:lstStyle/>
        <a:p>
          <a:endParaRPr lang="en-US"/>
        </a:p>
      </dgm:t>
    </dgm:pt>
    <dgm:pt modelId="{A0BF88DA-98B8-42B0-B501-04F5CB2868B1}">
      <dgm:prSet phldrT="[Text]" custT="1"/>
      <dgm:spPr/>
      <dgm:t>
        <a:bodyPr/>
        <a:lstStyle/>
        <a:p>
          <a:r>
            <a:rPr lang="hy-AM" sz="1400" dirty="0"/>
            <a:t>․ ․ ․</a:t>
          </a:r>
          <a:endParaRPr lang="en-US" sz="1400" dirty="0"/>
        </a:p>
      </dgm:t>
    </dgm:pt>
    <dgm:pt modelId="{055A2EBF-F624-4FC1-826F-51856CD7058C}" type="parTrans" cxnId="{3AF76E46-ED86-498A-B3B7-4EBC19D5FF09}">
      <dgm:prSet/>
      <dgm:spPr/>
      <dgm:t>
        <a:bodyPr/>
        <a:lstStyle/>
        <a:p>
          <a:endParaRPr lang="en-US"/>
        </a:p>
      </dgm:t>
    </dgm:pt>
    <dgm:pt modelId="{45AB90B3-9AD8-402E-BB9A-2847E446101A}" type="sibTrans" cxnId="{3AF76E46-ED86-498A-B3B7-4EBC19D5FF09}">
      <dgm:prSet/>
      <dgm:spPr/>
      <dgm:t>
        <a:bodyPr/>
        <a:lstStyle/>
        <a:p>
          <a:endParaRPr lang="en-US"/>
        </a:p>
      </dgm:t>
    </dgm:pt>
    <dgm:pt modelId="{EFDD2C7D-BE56-4181-B3EC-9CE852633CBF}">
      <dgm:prSet phldrT="[Text]" custT="1"/>
      <dgm:spPr/>
      <dgm:t>
        <a:bodyPr/>
        <a:lstStyle/>
        <a:p>
          <a:r>
            <a:rPr lang="hy-AM" sz="1400" dirty="0"/>
            <a:t>․ ․ ․</a:t>
          </a:r>
          <a:endParaRPr lang="en-US" sz="1400" dirty="0"/>
        </a:p>
      </dgm:t>
    </dgm:pt>
    <dgm:pt modelId="{D7520ED0-BD1A-4ED7-B4BA-8F9DCE40FF55}" type="parTrans" cxnId="{61F205E6-61CB-4B02-847C-B95F2B9044A1}">
      <dgm:prSet/>
      <dgm:spPr/>
      <dgm:t>
        <a:bodyPr/>
        <a:lstStyle/>
        <a:p>
          <a:endParaRPr lang="en-US"/>
        </a:p>
      </dgm:t>
    </dgm:pt>
    <dgm:pt modelId="{726C668C-B73F-4C38-AF91-926C665F031B}" type="sibTrans" cxnId="{61F205E6-61CB-4B02-847C-B95F2B9044A1}">
      <dgm:prSet/>
      <dgm:spPr/>
      <dgm:t>
        <a:bodyPr/>
        <a:lstStyle/>
        <a:p>
          <a:endParaRPr lang="en-US"/>
        </a:p>
      </dgm:t>
    </dgm:pt>
    <dgm:pt modelId="{384AC6DE-ECD9-4679-9DE9-2D1FBFD9FDE0}" type="pres">
      <dgm:prSet presAssocID="{045027B8-2731-4F98-B5E5-C85F4F9BFC26}" presName="layout" presStyleCnt="0">
        <dgm:presLayoutVars>
          <dgm:chMax/>
          <dgm:chPref/>
          <dgm:dir/>
          <dgm:resizeHandles/>
        </dgm:presLayoutVars>
      </dgm:prSet>
      <dgm:spPr/>
    </dgm:pt>
    <dgm:pt modelId="{83AE75A3-99F7-4207-B639-89661A8F7425}" type="pres">
      <dgm:prSet presAssocID="{8DF8B869-D571-4F4B-94D5-851E72A6E288}" presName="root" presStyleCnt="0">
        <dgm:presLayoutVars>
          <dgm:chMax/>
          <dgm:chPref/>
        </dgm:presLayoutVars>
      </dgm:prSet>
      <dgm:spPr/>
    </dgm:pt>
    <dgm:pt modelId="{3A8C2440-EC33-4AD6-994C-6CAA661A8509}" type="pres">
      <dgm:prSet presAssocID="{8DF8B869-D571-4F4B-94D5-851E72A6E288}" presName="rootComposite" presStyleCnt="0">
        <dgm:presLayoutVars/>
      </dgm:prSet>
      <dgm:spPr/>
    </dgm:pt>
    <dgm:pt modelId="{790BEF5D-9236-4B21-ADDA-39774C676224}" type="pres">
      <dgm:prSet presAssocID="{8DF8B869-D571-4F4B-94D5-851E72A6E288}" presName="ParentAccent" presStyleLbl="alignNode1" presStyleIdx="0" presStyleCnt="4"/>
      <dgm:spPr/>
    </dgm:pt>
    <dgm:pt modelId="{EAB06F7E-FE37-4391-878F-42D47403945C}" type="pres">
      <dgm:prSet presAssocID="{8DF8B869-D571-4F4B-94D5-851E72A6E288}" presName="ParentSmallAccent" presStyleLbl="fgAcc1" presStyleIdx="0" presStyleCnt="4"/>
      <dgm:spPr/>
    </dgm:pt>
    <dgm:pt modelId="{182023B4-5A67-49D7-99E2-037C8C29EA6E}" type="pres">
      <dgm:prSet presAssocID="{8DF8B869-D571-4F4B-94D5-851E72A6E288}" presName="Parent" presStyleLbl="revTx" presStyleIdx="0" presStyleCnt="21" custLinFactNeighborX="738" custLinFactNeighborY="-17464">
        <dgm:presLayoutVars>
          <dgm:chMax/>
          <dgm:chPref val="4"/>
          <dgm:bulletEnabled val="1"/>
        </dgm:presLayoutVars>
      </dgm:prSet>
      <dgm:spPr/>
    </dgm:pt>
    <dgm:pt modelId="{D1ADB79F-FB54-4AB7-9846-C02959DD80EF}" type="pres">
      <dgm:prSet presAssocID="{8DF8B869-D571-4F4B-94D5-851E72A6E288}" presName="childShape" presStyleCnt="0">
        <dgm:presLayoutVars>
          <dgm:chMax val="0"/>
          <dgm:chPref val="0"/>
        </dgm:presLayoutVars>
      </dgm:prSet>
      <dgm:spPr/>
    </dgm:pt>
    <dgm:pt modelId="{6166A861-7E61-4065-9DE6-82F78DA98169}" type="pres">
      <dgm:prSet presAssocID="{8073873E-448B-4699-9E58-CA0865C03F31}" presName="childComposite" presStyleCnt="0">
        <dgm:presLayoutVars>
          <dgm:chMax val="0"/>
          <dgm:chPref val="0"/>
        </dgm:presLayoutVars>
      </dgm:prSet>
      <dgm:spPr/>
    </dgm:pt>
    <dgm:pt modelId="{BBFC61E0-6028-4D5A-A067-2C601248DCE7}" type="pres">
      <dgm:prSet presAssocID="{8073873E-448B-4699-9E58-CA0865C03F31}" presName="ChildAccent" presStyleLbl="solidFgAcc1" presStyleIdx="0" presStyleCnt="17"/>
      <dgm:spPr/>
    </dgm:pt>
    <dgm:pt modelId="{36E1ACF4-1F22-4BA8-A88F-DE4448AE3431}" type="pres">
      <dgm:prSet presAssocID="{8073873E-448B-4699-9E58-CA0865C03F31}" presName="Child" presStyleLbl="revTx" presStyleIdx="1" presStyleCnt="21" custLinFactNeighborY="12936">
        <dgm:presLayoutVars>
          <dgm:chMax val="0"/>
          <dgm:chPref val="0"/>
          <dgm:bulletEnabled val="1"/>
        </dgm:presLayoutVars>
      </dgm:prSet>
      <dgm:spPr/>
    </dgm:pt>
    <dgm:pt modelId="{43307FC6-51C7-4262-9362-D8C8CB05E606}" type="pres">
      <dgm:prSet presAssocID="{A2D07F19-1F1B-468E-BFC6-8F05B11F7CA3}" presName="childComposite" presStyleCnt="0">
        <dgm:presLayoutVars>
          <dgm:chMax val="0"/>
          <dgm:chPref val="0"/>
        </dgm:presLayoutVars>
      </dgm:prSet>
      <dgm:spPr/>
    </dgm:pt>
    <dgm:pt modelId="{4BC49823-3532-45F2-914A-1F68CFA68B28}" type="pres">
      <dgm:prSet presAssocID="{A2D07F19-1F1B-468E-BFC6-8F05B11F7CA3}" presName="ChildAccent" presStyleLbl="solidFgAcc1" presStyleIdx="1" presStyleCnt="17" custLinFactNeighborY="35175"/>
      <dgm:spPr/>
    </dgm:pt>
    <dgm:pt modelId="{62AE69C0-E801-4EE8-8D43-238FDFBA40E1}" type="pres">
      <dgm:prSet presAssocID="{A2D07F19-1F1B-468E-BFC6-8F05B11F7CA3}" presName="Child" presStyleLbl="revTx" presStyleIdx="2" presStyleCnt="21" custLinFactNeighborY="12936">
        <dgm:presLayoutVars>
          <dgm:chMax val="0"/>
          <dgm:chPref val="0"/>
          <dgm:bulletEnabled val="1"/>
        </dgm:presLayoutVars>
      </dgm:prSet>
      <dgm:spPr/>
    </dgm:pt>
    <dgm:pt modelId="{58707CAE-2330-4E95-9BD5-1EBDA614D033}" type="pres">
      <dgm:prSet presAssocID="{AA4FEB15-2422-4938-AE53-658703B5E9EA}" presName="childComposite" presStyleCnt="0">
        <dgm:presLayoutVars>
          <dgm:chMax val="0"/>
          <dgm:chPref val="0"/>
        </dgm:presLayoutVars>
      </dgm:prSet>
      <dgm:spPr/>
    </dgm:pt>
    <dgm:pt modelId="{9F6D2E99-A2E6-40FE-B96C-0B668330A04C}" type="pres">
      <dgm:prSet presAssocID="{AA4FEB15-2422-4938-AE53-658703B5E9EA}" presName="ChildAccent" presStyleLbl="solidFgAcc1" presStyleIdx="2" presStyleCnt="17" custLinFactNeighborY="65318"/>
      <dgm:spPr/>
    </dgm:pt>
    <dgm:pt modelId="{7F424804-38BA-4C8D-9443-69F1301B3878}" type="pres">
      <dgm:prSet presAssocID="{AA4FEB15-2422-4938-AE53-658703B5E9EA}" presName="Child" presStyleLbl="revTx" presStyleIdx="3" presStyleCnt="21" custScaleY="109072" custLinFactNeighborX="1984" custLinFactNeighborY="51733">
        <dgm:presLayoutVars>
          <dgm:chMax val="0"/>
          <dgm:chPref val="0"/>
          <dgm:bulletEnabled val="1"/>
        </dgm:presLayoutVars>
      </dgm:prSet>
      <dgm:spPr/>
    </dgm:pt>
    <dgm:pt modelId="{448441E1-5C26-414C-9DD0-2608766A81BE}" type="pres">
      <dgm:prSet presAssocID="{F4CD4E6A-9485-4094-B247-D9B849FD110E}" presName="childComposite" presStyleCnt="0">
        <dgm:presLayoutVars>
          <dgm:chMax val="0"/>
          <dgm:chPref val="0"/>
        </dgm:presLayoutVars>
      </dgm:prSet>
      <dgm:spPr/>
    </dgm:pt>
    <dgm:pt modelId="{B74F7ED4-797F-445A-A3AF-87C1AD0F6847}" type="pres">
      <dgm:prSet presAssocID="{F4CD4E6A-9485-4094-B247-D9B849FD110E}" presName="ChildAccent" presStyleLbl="solidFgAcc1" presStyleIdx="3" presStyleCnt="17" custLinFactY="100000" custLinFactNeighborY="126087"/>
      <dgm:spPr/>
    </dgm:pt>
    <dgm:pt modelId="{9E9CE8F2-8A17-4ACC-BF7B-4999A2D015B3}" type="pres">
      <dgm:prSet presAssocID="{F4CD4E6A-9485-4094-B247-D9B849FD110E}" presName="Child" presStyleLbl="revTx" presStyleIdx="4" presStyleCnt="21" custLinFactNeighborY="97009">
        <dgm:presLayoutVars>
          <dgm:chMax val="0"/>
          <dgm:chPref val="0"/>
          <dgm:bulletEnabled val="1"/>
        </dgm:presLayoutVars>
      </dgm:prSet>
      <dgm:spPr/>
    </dgm:pt>
    <dgm:pt modelId="{F2BF8144-79E4-4690-BBF1-0963C488E3BC}" type="pres">
      <dgm:prSet presAssocID="{AF894B3F-91D5-40C7-B038-A77446257564}" presName="root" presStyleCnt="0">
        <dgm:presLayoutVars>
          <dgm:chMax/>
          <dgm:chPref/>
        </dgm:presLayoutVars>
      </dgm:prSet>
      <dgm:spPr/>
    </dgm:pt>
    <dgm:pt modelId="{6A3AFDDE-BCE6-4CBD-AF33-DA7014F91405}" type="pres">
      <dgm:prSet presAssocID="{AF894B3F-91D5-40C7-B038-A77446257564}" presName="rootComposite" presStyleCnt="0">
        <dgm:presLayoutVars/>
      </dgm:prSet>
      <dgm:spPr/>
    </dgm:pt>
    <dgm:pt modelId="{D69FE0C6-1CE7-4EB6-8C22-7B7E42D809FC}" type="pres">
      <dgm:prSet presAssocID="{AF894B3F-91D5-40C7-B038-A77446257564}" presName="ParentAccent" presStyleLbl="alignNode1" presStyleIdx="1" presStyleCnt="4"/>
      <dgm:spPr/>
    </dgm:pt>
    <dgm:pt modelId="{4E71CD85-FD05-4E22-B234-7FB1978D52D0}" type="pres">
      <dgm:prSet presAssocID="{AF894B3F-91D5-40C7-B038-A77446257564}" presName="ParentSmallAccent" presStyleLbl="fgAcc1" presStyleIdx="1" presStyleCnt="4"/>
      <dgm:spPr/>
    </dgm:pt>
    <dgm:pt modelId="{D07F026E-CE62-4A9D-986E-9979AF09E102}" type="pres">
      <dgm:prSet presAssocID="{AF894B3F-91D5-40C7-B038-A77446257564}" presName="Parent" presStyleLbl="revTx" presStyleIdx="5" presStyleCnt="21" custLinFactNeighborY="-1692">
        <dgm:presLayoutVars>
          <dgm:chMax/>
          <dgm:chPref val="4"/>
          <dgm:bulletEnabled val="1"/>
        </dgm:presLayoutVars>
      </dgm:prSet>
      <dgm:spPr/>
    </dgm:pt>
    <dgm:pt modelId="{245CE0C9-E538-43FC-B0DB-8BFE8B024F2D}" type="pres">
      <dgm:prSet presAssocID="{AF894B3F-91D5-40C7-B038-A77446257564}" presName="childShape" presStyleCnt="0">
        <dgm:presLayoutVars>
          <dgm:chMax val="0"/>
          <dgm:chPref val="0"/>
        </dgm:presLayoutVars>
      </dgm:prSet>
      <dgm:spPr/>
    </dgm:pt>
    <dgm:pt modelId="{0EB92EAF-4954-4ADE-B2C5-C223404D2245}" type="pres">
      <dgm:prSet presAssocID="{9FABFEAF-3FE3-41A8-A6BC-26D6D27557EE}" presName="childComposite" presStyleCnt="0">
        <dgm:presLayoutVars>
          <dgm:chMax val="0"/>
          <dgm:chPref val="0"/>
        </dgm:presLayoutVars>
      </dgm:prSet>
      <dgm:spPr/>
    </dgm:pt>
    <dgm:pt modelId="{390B5271-B44D-4892-8CA5-01A526F26550}" type="pres">
      <dgm:prSet presAssocID="{9FABFEAF-3FE3-41A8-A6BC-26D6D27557EE}" presName="ChildAccent" presStyleLbl="solidFgAcc1" presStyleIdx="4" presStyleCnt="17"/>
      <dgm:spPr/>
    </dgm:pt>
    <dgm:pt modelId="{6763D1DE-85B6-4F07-BC9F-B171F08F987F}" type="pres">
      <dgm:prSet presAssocID="{9FABFEAF-3FE3-41A8-A6BC-26D6D27557EE}" presName="Child" presStyleLbl="revTx" presStyleIdx="6" presStyleCnt="21" custLinFactNeighborY="15092">
        <dgm:presLayoutVars>
          <dgm:chMax val="0"/>
          <dgm:chPref val="0"/>
          <dgm:bulletEnabled val="1"/>
        </dgm:presLayoutVars>
      </dgm:prSet>
      <dgm:spPr/>
    </dgm:pt>
    <dgm:pt modelId="{B2F913E1-6F01-4228-B684-DE75D1706D1F}" type="pres">
      <dgm:prSet presAssocID="{85A47B85-5AFF-45DA-B74E-1AEF0E69C94E}" presName="childComposite" presStyleCnt="0">
        <dgm:presLayoutVars>
          <dgm:chMax val="0"/>
          <dgm:chPref val="0"/>
        </dgm:presLayoutVars>
      </dgm:prSet>
      <dgm:spPr/>
    </dgm:pt>
    <dgm:pt modelId="{89C0753D-2224-4A60-8AC6-43496056C62E}" type="pres">
      <dgm:prSet presAssocID="{85A47B85-5AFF-45DA-B74E-1AEF0E69C94E}" presName="ChildAccent" presStyleLbl="solidFgAcc1" presStyleIdx="5" presStyleCnt="17" custLinFactNeighborY="25120"/>
      <dgm:spPr/>
    </dgm:pt>
    <dgm:pt modelId="{3776BF7F-8601-49E4-A7CD-56AA51AB60E8}" type="pres">
      <dgm:prSet presAssocID="{85A47B85-5AFF-45DA-B74E-1AEF0E69C94E}" presName="Child" presStyleLbl="revTx" presStyleIdx="7" presStyleCnt="21" custLinFactNeighborY="23716">
        <dgm:presLayoutVars>
          <dgm:chMax val="0"/>
          <dgm:chPref val="0"/>
          <dgm:bulletEnabled val="1"/>
        </dgm:presLayoutVars>
      </dgm:prSet>
      <dgm:spPr/>
    </dgm:pt>
    <dgm:pt modelId="{0AB0EB4C-0C53-426B-A4D6-EF0948BB5212}" type="pres">
      <dgm:prSet presAssocID="{BD038F15-08A6-4A59-89A3-9FBD2CE8DB90}" presName="childComposite" presStyleCnt="0">
        <dgm:presLayoutVars>
          <dgm:chMax val="0"/>
          <dgm:chPref val="0"/>
        </dgm:presLayoutVars>
      </dgm:prSet>
      <dgm:spPr/>
    </dgm:pt>
    <dgm:pt modelId="{8E34D9EC-7313-4D41-8690-1CA671FE3105}" type="pres">
      <dgm:prSet presAssocID="{BD038F15-08A6-4A59-89A3-9FBD2CE8DB90}" presName="ChildAccent" presStyleLbl="solidFgAcc1" presStyleIdx="6" presStyleCnt="17" custLinFactY="25600" custLinFactNeighborY="100000"/>
      <dgm:spPr/>
    </dgm:pt>
    <dgm:pt modelId="{849FB26B-FBAA-4F6E-965A-2339D17B09CE}" type="pres">
      <dgm:prSet presAssocID="{BD038F15-08A6-4A59-89A3-9FBD2CE8DB90}" presName="Child" presStyleLbl="revTx" presStyleIdx="8" presStyleCnt="21" custLinFactNeighborY="90549">
        <dgm:presLayoutVars>
          <dgm:chMax val="0"/>
          <dgm:chPref val="0"/>
          <dgm:bulletEnabled val="1"/>
        </dgm:presLayoutVars>
      </dgm:prSet>
      <dgm:spPr/>
    </dgm:pt>
    <dgm:pt modelId="{BC2D9E21-1C53-46E0-98AC-FB3D8E555398}" type="pres">
      <dgm:prSet presAssocID="{EFDD2C7D-BE56-4181-B3EC-9CE852633CBF}" presName="childComposite" presStyleCnt="0">
        <dgm:presLayoutVars>
          <dgm:chMax val="0"/>
          <dgm:chPref val="0"/>
        </dgm:presLayoutVars>
      </dgm:prSet>
      <dgm:spPr/>
    </dgm:pt>
    <dgm:pt modelId="{3DA184B2-D4E6-4D65-ACC9-D1BFED340F55}" type="pres">
      <dgm:prSet presAssocID="{EFDD2C7D-BE56-4181-B3EC-9CE852633CBF}" presName="ChildAccent" presStyleLbl="solidFgAcc1" presStyleIdx="7" presStyleCnt="17" custLinFactY="100000" custLinFactNeighborY="151200"/>
      <dgm:spPr/>
    </dgm:pt>
    <dgm:pt modelId="{13615E98-AC9D-41A2-8902-B6800A235A55}" type="pres">
      <dgm:prSet presAssocID="{EFDD2C7D-BE56-4181-B3EC-9CE852633CBF}" presName="Child" presStyleLbl="revTx" presStyleIdx="9" presStyleCnt="21" custLinFactY="7800" custLinFactNeighborY="100000">
        <dgm:presLayoutVars>
          <dgm:chMax val="0"/>
          <dgm:chPref val="0"/>
          <dgm:bulletEnabled val="1"/>
        </dgm:presLayoutVars>
      </dgm:prSet>
      <dgm:spPr/>
    </dgm:pt>
    <dgm:pt modelId="{B7870262-94C5-4408-B5E1-C62149AC8B9E}" type="pres">
      <dgm:prSet presAssocID="{00214E19-A057-4D26-99E1-FB572820FE34}" presName="root" presStyleCnt="0">
        <dgm:presLayoutVars>
          <dgm:chMax/>
          <dgm:chPref/>
        </dgm:presLayoutVars>
      </dgm:prSet>
      <dgm:spPr/>
    </dgm:pt>
    <dgm:pt modelId="{5698FE7E-80D5-4702-B170-1588217F15DF}" type="pres">
      <dgm:prSet presAssocID="{00214E19-A057-4D26-99E1-FB572820FE34}" presName="rootComposite" presStyleCnt="0">
        <dgm:presLayoutVars/>
      </dgm:prSet>
      <dgm:spPr/>
    </dgm:pt>
    <dgm:pt modelId="{F9B01EE0-F7AE-45A2-9FE7-96410B2DB035}" type="pres">
      <dgm:prSet presAssocID="{00214E19-A057-4D26-99E1-FB572820FE34}" presName="ParentAccent" presStyleLbl="alignNode1" presStyleIdx="2" presStyleCnt="4"/>
      <dgm:spPr/>
    </dgm:pt>
    <dgm:pt modelId="{8266566A-E683-4D47-8399-D7E452ABC32B}" type="pres">
      <dgm:prSet presAssocID="{00214E19-A057-4D26-99E1-FB572820FE34}" presName="ParentSmallAccent" presStyleLbl="fgAcc1" presStyleIdx="2" presStyleCnt="4"/>
      <dgm:spPr/>
    </dgm:pt>
    <dgm:pt modelId="{D8049CDB-49B1-4E5B-BF0F-E05A171CD159}" type="pres">
      <dgm:prSet presAssocID="{00214E19-A057-4D26-99E1-FB572820FE34}" presName="Parent" presStyleLbl="revTx" presStyleIdx="10" presStyleCnt="21">
        <dgm:presLayoutVars>
          <dgm:chMax/>
          <dgm:chPref val="4"/>
          <dgm:bulletEnabled val="1"/>
        </dgm:presLayoutVars>
      </dgm:prSet>
      <dgm:spPr/>
    </dgm:pt>
    <dgm:pt modelId="{D5ADA643-C8BA-491F-A919-B0EE45BA2221}" type="pres">
      <dgm:prSet presAssocID="{00214E19-A057-4D26-99E1-FB572820FE34}" presName="childShape" presStyleCnt="0">
        <dgm:presLayoutVars>
          <dgm:chMax val="0"/>
          <dgm:chPref val="0"/>
        </dgm:presLayoutVars>
      </dgm:prSet>
      <dgm:spPr/>
    </dgm:pt>
    <dgm:pt modelId="{6F816A29-C1D9-4637-9321-C2744F5B225F}" type="pres">
      <dgm:prSet presAssocID="{66428FB1-F37C-4474-A5E8-90FCA155E137}" presName="childComposite" presStyleCnt="0">
        <dgm:presLayoutVars>
          <dgm:chMax val="0"/>
          <dgm:chPref val="0"/>
        </dgm:presLayoutVars>
      </dgm:prSet>
      <dgm:spPr/>
    </dgm:pt>
    <dgm:pt modelId="{2E8363E2-37D0-4098-B71D-43F2615C775A}" type="pres">
      <dgm:prSet presAssocID="{66428FB1-F37C-4474-A5E8-90FCA155E137}" presName="ChildAccent" presStyleLbl="solidFgAcc1" presStyleIdx="8" presStyleCnt="17"/>
      <dgm:spPr/>
    </dgm:pt>
    <dgm:pt modelId="{ED16C5F6-30BF-4436-86B1-18AA1ECF1609}" type="pres">
      <dgm:prSet presAssocID="{66428FB1-F37C-4474-A5E8-90FCA155E137}" presName="Child" presStyleLbl="revTx" presStyleIdx="11" presStyleCnt="21" custLinFactNeighborX="793" custLinFactNeighborY="32336">
        <dgm:presLayoutVars>
          <dgm:chMax val="0"/>
          <dgm:chPref val="0"/>
          <dgm:bulletEnabled val="1"/>
        </dgm:presLayoutVars>
      </dgm:prSet>
      <dgm:spPr/>
    </dgm:pt>
    <dgm:pt modelId="{571F54D1-A819-4C36-B7F9-D7A5DAFF56A0}" type="pres">
      <dgm:prSet presAssocID="{9B874CB0-3C12-42BB-BE6E-03815D90075F}" presName="childComposite" presStyleCnt="0">
        <dgm:presLayoutVars>
          <dgm:chMax val="0"/>
          <dgm:chPref val="0"/>
        </dgm:presLayoutVars>
      </dgm:prSet>
      <dgm:spPr/>
    </dgm:pt>
    <dgm:pt modelId="{1AF0152E-131E-4E09-A234-2ADED303309B}" type="pres">
      <dgm:prSet presAssocID="{9B874CB0-3C12-42BB-BE6E-03815D90075F}" presName="ChildAccent" presStyleLbl="solidFgAcc1" presStyleIdx="9" presStyleCnt="17" custLinFactNeighborY="90432"/>
      <dgm:spPr/>
    </dgm:pt>
    <dgm:pt modelId="{380B8596-3135-431B-AB37-EADA132FE03A}" type="pres">
      <dgm:prSet presAssocID="{9B874CB0-3C12-42BB-BE6E-03815D90075F}" presName="Child" presStyleLbl="revTx" presStyleIdx="12" presStyleCnt="21" custLinFactNeighborY="34496">
        <dgm:presLayoutVars>
          <dgm:chMax val="0"/>
          <dgm:chPref val="0"/>
          <dgm:bulletEnabled val="1"/>
        </dgm:presLayoutVars>
      </dgm:prSet>
      <dgm:spPr/>
    </dgm:pt>
    <dgm:pt modelId="{18B4DE96-0CCB-4D51-B5B2-E82D526A14D9}" type="pres">
      <dgm:prSet presAssocID="{325ACEAA-860E-44B5-8B64-4981748A0BCA}" presName="childComposite" presStyleCnt="0">
        <dgm:presLayoutVars>
          <dgm:chMax val="0"/>
          <dgm:chPref val="0"/>
        </dgm:presLayoutVars>
      </dgm:prSet>
      <dgm:spPr/>
    </dgm:pt>
    <dgm:pt modelId="{2C18AE11-FCC2-46EC-841E-DD29BBC486E0}" type="pres">
      <dgm:prSet presAssocID="{325ACEAA-860E-44B5-8B64-4981748A0BCA}" presName="ChildAccent" presStyleLbl="solidFgAcc1" presStyleIdx="10" presStyleCnt="17" custLinFactNeighborY="60288"/>
      <dgm:spPr/>
    </dgm:pt>
    <dgm:pt modelId="{EF183EE7-B58A-4F13-AE9B-482A87177BB6}" type="pres">
      <dgm:prSet presAssocID="{325ACEAA-860E-44B5-8B64-4981748A0BCA}" presName="Child" presStyleLbl="revTx" presStyleIdx="13" presStyleCnt="21" custLinFactNeighborY="34496">
        <dgm:presLayoutVars>
          <dgm:chMax val="0"/>
          <dgm:chPref val="0"/>
          <dgm:bulletEnabled val="1"/>
        </dgm:presLayoutVars>
      </dgm:prSet>
      <dgm:spPr/>
    </dgm:pt>
    <dgm:pt modelId="{F1AE501C-6DCA-4588-B484-6C506030C9DB}" type="pres">
      <dgm:prSet presAssocID="{A521641F-064C-4391-A513-290185EF7C07}" presName="childComposite" presStyleCnt="0">
        <dgm:presLayoutVars>
          <dgm:chMax val="0"/>
          <dgm:chPref val="0"/>
        </dgm:presLayoutVars>
      </dgm:prSet>
      <dgm:spPr/>
    </dgm:pt>
    <dgm:pt modelId="{192D09AD-100C-4072-BD3E-131B66900C90}" type="pres">
      <dgm:prSet presAssocID="{A521641F-064C-4391-A513-290185EF7C07}" presName="ChildAccent" presStyleLbl="solidFgAcc1" presStyleIdx="11" presStyleCnt="17" custLinFactNeighborY="55264"/>
      <dgm:spPr/>
    </dgm:pt>
    <dgm:pt modelId="{A8F63928-C8E3-4F4D-A40C-F290E62189F9}" type="pres">
      <dgm:prSet presAssocID="{A521641F-064C-4391-A513-290185EF7C07}" presName="Child" presStyleLbl="revTx" presStyleIdx="14" presStyleCnt="21" custLinFactNeighborY="30184">
        <dgm:presLayoutVars>
          <dgm:chMax val="0"/>
          <dgm:chPref val="0"/>
          <dgm:bulletEnabled val="1"/>
        </dgm:presLayoutVars>
      </dgm:prSet>
      <dgm:spPr/>
    </dgm:pt>
    <dgm:pt modelId="{DEC3AB92-502A-4D58-BC02-FB11275B6B42}" type="pres">
      <dgm:prSet presAssocID="{F9E4A384-28B3-4AB8-8B41-9D5CA0C313F5}" presName="childComposite" presStyleCnt="0">
        <dgm:presLayoutVars>
          <dgm:chMax val="0"/>
          <dgm:chPref val="0"/>
        </dgm:presLayoutVars>
      </dgm:prSet>
      <dgm:spPr/>
    </dgm:pt>
    <dgm:pt modelId="{1742F65F-FC10-4AC6-9A7F-CA39B64F1A1F}" type="pres">
      <dgm:prSet presAssocID="{F9E4A384-28B3-4AB8-8B41-9D5CA0C313F5}" presName="ChildAccent" presStyleLbl="solidFgAcc1" presStyleIdx="12" presStyleCnt="17" custLinFactNeighborY="55264"/>
      <dgm:spPr/>
    </dgm:pt>
    <dgm:pt modelId="{CB6DC1F7-2C96-4A94-B6A9-5335139955AD}" type="pres">
      <dgm:prSet presAssocID="{F9E4A384-28B3-4AB8-8B41-9D5CA0C313F5}" presName="Child" presStyleLbl="revTx" presStyleIdx="15" presStyleCnt="21" custLinFactNeighborY="23716">
        <dgm:presLayoutVars>
          <dgm:chMax val="0"/>
          <dgm:chPref val="0"/>
          <dgm:bulletEnabled val="1"/>
        </dgm:presLayoutVars>
      </dgm:prSet>
      <dgm:spPr/>
    </dgm:pt>
    <dgm:pt modelId="{C31112DC-E01D-457A-99A4-5F84224E6E28}" type="pres">
      <dgm:prSet presAssocID="{0A375217-BF9A-40E9-8D7F-2C37AA83C370}" presName="root" presStyleCnt="0">
        <dgm:presLayoutVars>
          <dgm:chMax/>
          <dgm:chPref/>
        </dgm:presLayoutVars>
      </dgm:prSet>
      <dgm:spPr/>
    </dgm:pt>
    <dgm:pt modelId="{DD9EF2A9-66E9-4AE0-9453-9B1D8B75F137}" type="pres">
      <dgm:prSet presAssocID="{0A375217-BF9A-40E9-8D7F-2C37AA83C370}" presName="rootComposite" presStyleCnt="0">
        <dgm:presLayoutVars/>
      </dgm:prSet>
      <dgm:spPr/>
    </dgm:pt>
    <dgm:pt modelId="{360AFA01-7B20-4FB8-8E83-A1A5DA05EC2B}" type="pres">
      <dgm:prSet presAssocID="{0A375217-BF9A-40E9-8D7F-2C37AA83C370}" presName="ParentAccent" presStyleLbl="alignNode1" presStyleIdx="3" presStyleCnt="4"/>
      <dgm:spPr/>
    </dgm:pt>
    <dgm:pt modelId="{DE27CCEF-9807-4702-98F9-FCECE12EF392}" type="pres">
      <dgm:prSet presAssocID="{0A375217-BF9A-40E9-8D7F-2C37AA83C370}" presName="ParentSmallAccent" presStyleLbl="fgAcc1" presStyleIdx="3" presStyleCnt="4"/>
      <dgm:spPr/>
    </dgm:pt>
    <dgm:pt modelId="{2F71E760-B58D-4910-BEB5-5BA7CB6281E5}" type="pres">
      <dgm:prSet presAssocID="{0A375217-BF9A-40E9-8D7F-2C37AA83C370}" presName="Parent" presStyleLbl="revTx" presStyleIdx="16" presStyleCnt="21">
        <dgm:presLayoutVars>
          <dgm:chMax/>
          <dgm:chPref val="4"/>
          <dgm:bulletEnabled val="1"/>
        </dgm:presLayoutVars>
      </dgm:prSet>
      <dgm:spPr/>
    </dgm:pt>
    <dgm:pt modelId="{60808FBF-088A-4471-9D41-94014E676E59}" type="pres">
      <dgm:prSet presAssocID="{0A375217-BF9A-40E9-8D7F-2C37AA83C370}" presName="childShape" presStyleCnt="0">
        <dgm:presLayoutVars>
          <dgm:chMax val="0"/>
          <dgm:chPref val="0"/>
        </dgm:presLayoutVars>
      </dgm:prSet>
      <dgm:spPr/>
    </dgm:pt>
    <dgm:pt modelId="{93300901-7A7B-463D-9244-14A6E5564E67}" type="pres">
      <dgm:prSet presAssocID="{1A282709-734E-45CB-AF5F-67A8CC6E3AF1}" presName="childComposite" presStyleCnt="0">
        <dgm:presLayoutVars>
          <dgm:chMax val="0"/>
          <dgm:chPref val="0"/>
        </dgm:presLayoutVars>
      </dgm:prSet>
      <dgm:spPr/>
    </dgm:pt>
    <dgm:pt modelId="{86001443-02BF-4477-98F8-BC48E763A17E}" type="pres">
      <dgm:prSet presAssocID="{1A282709-734E-45CB-AF5F-67A8CC6E3AF1}" presName="ChildAccent" presStyleLbl="solidFgAcc1" presStyleIdx="13" presStyleCnt="17"/>
      <dgm:spPr/>
    </dgm:pt>
    <dgm:pt modelId="{FC65CE67-90F9-4288-A5FA-189312B6F318}" type="pres">
      <dgm:prSet presAssocID="{1A282709-734E-45CB-AF5F-67A8CC6E3AF1}" presName="Child" presStyleLbl="revTx" presStyleIdx="17" presStyleCnt="21" custLinFactNeighborX="216" custLinFactNeighborY="36646">
        <dgm:presLayoutVars>
          <dgm:chMax val="0"/>
          <dgm:chPref val="0"/>
          <dgm:bulletEnabled val="1"/>
        </dgm:presLayoutVars>
      </dgm:prSet>
      <dgm:spPr/>
    </dgm:pt>
    <dgm:pt modelId="{17FEF241-151A-4B3C-934B-BB1C386CBFDF}" type="pres">
      <dgm:prSet presAssocID="{9A37A730-196B-4E83-A7B3-90D1AEB69625}" presName="childComposite" presStyleCnt="0">
        <dgm:presLayoutVars>
          <dgm:chMax val="0"/>
          <dgm:chPref val="0"/>
        </dgm:presLayoutVars>
      </dgm:prSet>
      <dgm:spPr/>
    </dgm:pt>
    <dgm:pt modelId="{F21028C1-4F43-4B57-88F3-A5EEE86AA691}" type="pres">
      <dgm:prSet presAssocID="{9A37A730-196B-4E83-A7B3-90D1AEB69625}" presName="ChildAccent" presStyleLbl="solidFgAcc1" presStyleIdx="14" presStyleCnt="17" custLinFactY="100000" custLinFactNeighborY="100977"/>
      <dgm:spPr/>
    </dgm:pt>
    <dgm:pt modelId="{1AD53554-D920-4B4E-9B04-748B4D2764F9}" type="pres">
      <dgm:prSet presAssocID="{9A37A730-196B-4E83-A7B3-90D1AEB69625}" presName="Child" presStyleLbl="revTx" presStyleIdx="18" presStyleCnt="21" custLinFactNeighborY="86212">
        <dgm:presLayoutVars>
          <dgm:chMax val="0"/>
          <dgm:chPref val="0"/>
          <dgm:bulletEnabled val="1"/>
        </dgm:presLayoutVars>
      </dgm:prSet>
      <dgm:spPr/>
    </dgm:pt>
    <dgm:pt modelId="{87B367D0-43BC-4A3C-ABE8-10D0F881FBCE}" type="pres">
      <dgm:prSet presAssocID="{F12A2ECA-DFF0-4689-B096-4976A9DF3F44}" presName="childComposite" presStyleCnt="0">
        <dgm:presLayoutVars>
          <dgm:chMax val="0"/>
          <dgm:chPref val="0"/>
        </dgm:presLayoutVars>
      </dgm:prSet>
      <dgm:spPr/>
    </dgm:pt>
    <dgm:pt modelId="{29B7A48D-6A07-4235-8A2E-4BF7D12C358B}" type="pres">
      <dgm:prSet presAssocID="{F12A2ECA-DFF0-4689-B096-4976A9DF3F44}" presName="ChildAccent" presStyleLbl="solidFgAcc1" presStyleIdx="15" presStyleCnt="17" custLinFactY="100000" custLinFactNeighborY="131123"/>
      <dgm:spPr/>
    </dgm:pt>
    <dgm:pt modelId="{070C189B-85C6-44D8-961E-10EBD4E06499}" type="pres">
      <dgm:prSet presAssocID="{F12A2ECA-DFF0-4689-B096-4976A9DF3F44}" presName="Child" presStyleLbl="revTx" presStyleIdx="19" presStyleCnt="21" custLinFactY="9926" custLinFactNeighborY="100000">
        <dgm:presLayoutVars>
          <dgm:chMax val="0"/>
          <dgm:chPref val="0"/>
          <dgm:bulletEnabled val="1"/>
        </dgm:presLayoutVars>
      </dgm:prSet>
      <dgm:spPr/>
    </dgm:pt>
    <dgm:pt modelId="{8E45AC7E-9629-4623-A547-AE107B962E7B}" type="pres">
      <dgm:prSet presAssocID="{A0BF88DA-98B8-42B0-B501-04F5CB2868B1}" presName="childComposite" presStyleCnt="0">
        <dgm:presLayoutVars>
          <dgm:chMax val="0"/>
          <dgm:chPref val="0"/>
        </dgm:presLayoutVars>
      </dgm:prSet>
      <dgm:spPr/>
    </dgm:pt>
    <dgm:pt modelId="{0AF86B6C-B469-42F8-95E5-58126C29512F}" type="pres">
      <dgm:prSet presAssocID="{A0BF88DA-98B8-42B0-B501-04F5CB2868B1}" presName="ChildAccent" presStyleLbl="solidFgAcc1" presStyleIdx="16" presStyleCnt="17" custLinFactY="100000" custLinFactNeighborX="5023" custLinFactNeighborY="171315"/>
      <dgm:spPr/>
    </dgm:pt>
    <dgm:pt modelId="{34D80467-94D6-4859-8634-28258D9D3622}" type="pres">
      <dgm:prSet presAssocID="{A0BF88DA-98B8-42B0-B501-04F5CB2868B1}" presName="Child" presStyleLbl="revTx" presStyleIdx="20" presStyleCnt="21" custLinFactY="16397" custLinFactNeighborX="216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B5283D00-570F-41BE-AD75-34D7E5332EA9}" type="presOf" srcId="{85A47B85-5AFF-45DA-B74E-1AEF0E69C94E}" destId="{3776BF7F-8601-49E4-A7CD-56AA51AB60E8}" srcOrd="0" destOrd="0" presId="urn:microsoft.com/office/officeart/2008/layout/SquareAccentList"/>
    <dgm:cxn modelId="{027B2201-32A1-44D4-B5AA-9EDA7466A64D}" srcId="{00214E19-A057-4D26-99E1-FB572820FE34}" destId="{9B874CB0-3C12-42BB-BE6E-03815D90075F}" srcOrd="1" destOrd="0" parTransId="{23968E65-D231-4445-9BC3-0ACA78A4A6B5}" sibTransId="{FB4E7050-7A17-4F63-9B54-19E3EE1DABA2}"/>
    <dgm:cxn modelId="{2E785A1C-B167-40AC-BA60-DD531287BCE5}" type="presOf" srcId="{8073873E-448B-4699-9E58-CA0865C03F31}" destId="{36E1ACF4-1F22-4BA8-A88F-DE4448AE3431}" srcOrd="0" destOrd="0" presId="urn:microsoft.com/office/officeart/2008/layout/SquareAccentList"/>
    <dgm:cxn modelId="{2B24761D-1F82-4042-8AB6-62E345FE4D80}" type="presOf" srcId="{045027B8-2731-4F98-B5E5-C85F4F9BFC26}" destId="{384AC6DE-ECD9-4679-9DE9-2D1FBFD9FDE0}" srcOrd="0" destOrd="0" presId="urn:microsoft.com/office/officeart/2008/layout/SquareAccentList"/>
    <dgm:cxn modelId="{00D51928-0E6B-4923-9153-FFAB653DA651}" type="presOf" srcId="{BD038F15-08A6-4A59-89A3-9FBD2CE8DB90}" destId="{849FB26B-FBAA-4F6E-965A-2339D17B09CE}" srcOrd="0" destOrd="0" presId="urn:microsoft.com/office/officeart/2008/layout/SquareAccentList"/>
    <dgm:cxn modelId="{DD893431-23E9-4C38-AA0F-7C9E49C41AC8}" type="presOf" srcId="{1A282709-734E-45CB-AF5F-67A8CC6E3AF1}" destId="{FC65CE67-90F9-4288-A5FA-189312B6F318}" srcOrd="0" destOrd="0" presId="urn:microsoft.com/office/officeart/2008/layout/SquareAccentList"/>
    <dgm:cxn modelId="{702E8B31-C587-43B2-9E9B-DBC8EE84020C}" type="presOf" srcId="{F9E4A384-28B3-4AB8-8B41-9D5CA0C313F5}" destId="{CB6DC1F7-2C96-4A94-B6A9-5335139955AD}" srcOrd="0" destOrd="0" presId="urn:microsoft.com/office/officeart/2008/layout/SquareAccentList"/>
    <dgm:cxn modelId="{3AC4DB32-DE8C-4474-A3B2-B643E53F96B2}" type="presOf" srcId="{0A375217-BF9A-40E9-8D7F-2C37AA83C370}" destId="{2F71E760-B58D-4910-BEB5-5BA7CB6281E5}" srcOrd="0" destOrd="0" presId="urn:microsoft.com/office/officeart/2008/layout/SquareAccentList"/>
    <dgm:cxn modelId="{D1074A36-DB52-499C-9E1D-853BA608F9B3}" srcId="{045027B8-2731-4F98-B5E5-C85F4F9BFC26}" destId="{00214E19-A057-4D26-99E1-FB572820FE34}" srcOrd="2" destOrd="0" parTransId="{E959AD9C-2B16-41D8-8D7C-6C55EBFFE919}" sibTransId="{C7E74104-D405-438B-8D20-B2CBF317CD91}"/>
    <dgm:cxn modelId="{FF3EFA3C-B492-4140-8F1D-72DB95A1A9DC}" type="presOf" srcId="{9B874CB0-3C12-42BB-BE6E-03815D90075F}" destId="{380B8596-3135-431B-AB37-EADA132FE03A}" srcOrd="0" destOrd="0" presId="urn:microsoft.com/office/officeart/2008/layout/SquareAccentList"/>
    <dgm:cxn modelId="{C2079F61-D03B-496E-A0D0-B3D6FBA10BBE}" srcId="{8DF8B869-D571-4F4B-94D5-851E72A6E288}" destId="{A2D07F19-1F1B-468E-BFC6-8F05B11F7CA3}" srcOrd="1" destOrd="0" parTransId="{B4A5822E-F92A-48D6-B3A6-DAA8B8CCEF91}" sibTransId="{43AC920F-3656-46DE-9B2F-8C9D1679B04E}"/>
    <dgm:cxn modelId="{9E0D1245-B8F6-4851-A4D2-9441075A9C6F}" type="presOf" srcId="{A2D07F19-1F1B-468E-BFC6-8F05B11F7CA3}" destId="{62AE69C0-E801-4EE8-8D43-238FDFBA40E1}" srcOrd="0" destOrd="0" presId="urn:microsoft.com/office/officeart/2008/layout/SquareAccentList"/>
    <dgm:cxn modelId="{3AF76E46-ED86-498A-B3B7-4EBC19D5FF09}" srcId="{0A375217-BF9A-40E9-8D7F-2C37AA83C370}" destId="{A0BF88DA-98B8-42B0-B501-04F5CB2868B1}" srcOrd="3" destOrd="0" parTransId="{055A2EBF-F624-4FC1-826F-51856CD7058C}" sibTransId="{45AB90B3-9AD8-402E-BB9A-2847E446101A}"/>
    <dgm:cxn modelId="{15587A4C-236E-4E0B-B28D-7ED805281D57}" srcId="{8DF8B869-D571-4F4B-94D5-851E72A6E288}" destId="{8073873E-448B-4699-9E58-CA0865C03F31}" srcOrd="0" destOrd="0" parTransId="{3BC69593-65AC-4913-9648-D01085A6D358}" sibTransId="{1BF78F83-376C-4AF5-A39B-D2B946B038B7}"/>
    <dgm:cxn modelId="{0D7DD46D-317C-4EC1-A174-E82D2D18E48C}" srcId="{8DF8B869-D571-4F4B-94D5-851E72A6E288}" destId="{F4CD4E6A-9485-4094-B247-D9B849FD110E}" srcOrd="3" destOrd="0" parTransId="{CFECE8ED-0599-4CF0-B883-4FC7C93966A4}" sibTransId="{BD8DDC3C-B686-4730-8635-A1A1F2205A1A}"/>
    <dgm:cxn modelId="{E455A94E-3A2A-40AC-A855-064FE56BBBAD}" type="presOf" srcId="{AF894B3F-91D5-40C7-B038-A77446257564}" destId="{D07F026E-CE62-4A9D-986E-9979AF09E102}" srcOrd="0" destOrd="0" presId="urn:microsoft.com/office/officeart/2008/layout/SquareAccentList"/>
    <dgm:cxn modelId="{C7C5A950-5FE0-408C-A15A-0356E6C10621}" srcId="{00214E19-A057-4D26-99E1-FB572820FE34}" destId="{325ACEAA-860E-44B5-8B64-4981748A0BCA}" srcOrd="2" destOrd="0" parTransId="{E6C225BE-E5A7-4BDB-A273-C8AFEA1B7D1E}" sibTransId="{CA3CDBC6-5B63-4D8C-A0E4-516E26DF9AC4}"/>
    <dgm:cxn modelId="{E40B3775-C743-4EE8-9016-4305F7420CA9}" type="presOf" srcId="{66428FB1-F37C-4474-A5E8-90FCA155E137}" destId="{ED16C5F6-30BF-4436-86B1-18AA1ECF1609}" srcOrd="0" destOrd="0" presId="urn:microsoft.com/office/officeart/2008/layout/SquareAccentList"/>
    <dgm:cxn modelId="{C14F4487-533D-4B6E-8324-A0AABDBA9113}" type="presOf" srcId="{8DF8B869-D571-4F4B-94D5-851E72A6E288}" destId="{182023B4-5A67-49D7-99E2-037C8C29EA6E}" srcOrd="0" destOrd="0" presId="urn:microsoft.com/office/officeart/2008/layout/SquareAccentList"/>
    <dgm:cxn modelId="{CDD79492-DC0B-4C9E-BD91-9873371ACAB7}" srcId="{00214E19-A057-4D26-99E1-FB572820FE34}" destId="{F9E4A384-28B3-4AB8-8B41-9D5CA0C313F5}" srcOrd="4" destOrd="0" parTransId="{4F6779CC-A98B-4D14-B823-E4C5748D94FF}" sibTransId="{36C1BE10-F62D-4D3B-A741-C8E3CD2D862C}"/>
    <dgm:cxn modelId="{9CF5D295-4101-4207-A38B-66D79EF46C19}" srcId="{00214E19-A057-4D26-99E1-FB572820FE34}" destId="{A521641F-064C-4391-A513-290185EF7C07}" srcOrd="3" destOrd="0" parTransId="{75A205B9-30FE-4142-A71B-13CC4A64E846}" sibTransId="{ECBD36D1-DC9E-4D94-BEC4-26D0D425DC9A}"/>
    <dgm:cxn modelId="{A0056096-1296-48FF-B186-6681F648D171}" srcId="{AF894B3F-91D5-40C7-B038-A77446257564}" destId="{9FABFEAF-3FE3-41A8-A6BC-26D6D27557EE}" srcOrd="0" destOrd="0" parTransId="{EF289B9F-A3E1-4BF9-9477-93025D4ED0A7}" sibTransId="{CA51966A-A21E-44CA-9956-9013C8E64084}"/>
    <dgm:cxn modelId="{3A93A296-5041-4C5A-94AD-48790ED4EC26}" type="presOf" srcId="{325ACEAA-860E-44B5-8B64-4981748A0BCA}" destId="{EF183EE7-B58A-4F13-AE9B-482A87177BB6}" srcOrd="0" destOrd="0" presId="urn:microsoft.com/office/officeart/2008/layout/SquareAccentList"/>
    <dgm:cxn modelId="{9BFF0D9D-DEC6-4FC1-AE5B-29D2FCAFB32F}" srcId="{AF894B3F-91D5-40C7-B038-A77446257564}" destId="{85A47B85-5AFF-45DA-B74E-1AEF0E69C94E}" srcOrd="1" destOrd="0" parTransId="{9A2FA74B-5B5C-45F4-BE8F-7420898637EC}" sibTransId="{3B3E4770-4E67-4F53-91EE-7C61E4F86F0B}"/>
    <dgm:cxn modelId="{86A493A0-FF76-4E6C-B226-CFD66475120B}" srcId="{00214E19-A057-4D26-99E1-FB572820FE34}" destId="{66428FB1-F37C-4474-A5E8-90FCA155E137}" srcOrd="0" destOrd="0" parTransId="{D129E76C-2E18-4272-8E1B-97FD64A7C34D}" sibTransId="{969AB872-065D-4CF5-BFED-4E9AB281B271}"/>
    <dgm:cxn modelId="{00276FA7-4E91-43CE-85FD-91506D0B68E8}" type="presOf" srcId="{9A37A730-196B-4E83-A7B3-90D1AEB69625}" destId="{1AD53554-D920-4B4E-9B04-748B4D2764F9}" srcOrd="0" destOrd="0" presId="urn:microsoft.com/office/officeart/2008/layout/SquareAccentList"/>
    <dgm:cxn modelId="{9FEFF2AC-9633-40CA-951B-394D7CF49587}" type="presOf" srcId="{EFDD2C7D-BE56-4181-B3EC-9CE852633CBF}" destId="{13615E98-AC9D-41A2-8902-B6800A235A55}" srcOrd="0" destOrd="0" presId="urn:microsoft.com/office/officeart/2008/layout/SquareAccentList"/>
    <dgm:cxn modelId="{581EE8AF-5133-47AB-BA41-0356B4ED7393}" type="presOf" srcId="{A0BF88DA-98B8-42B0-B501-04F5CB2868B1}" destId="{34D80467-94D6-4859-8634-28258D9D3622}" srcOrd="0" destOrd="0" presId="urn:microsoft.com/office/officeart/2008/layout/SquareAccentList"/>
    <dgm:cxn modelId="{166F7FB0-6B5C-4260-88B7-B5F7D2AC5454}" type="presOf" srcId="{00214E19-A057-4D26-99E1-FB572820FE34}" destId="{D8049CDB-49B1-4E5B-BF0F-E05A171CD159}" srcOrd="0" destOrd="0" presId="urn:microsoft.com/office/officeart/2008/layout/SquareAccentList"/>
    <dgm:cxn modelId="{D2313DB1-63FF-4088-84BE-BE2DCF36CA4A}" type="presOf" srcId="{AA4FEB15-2422-4938-AE53-658703B5E9EA}" destId="{7F424804-38BA-4C8D-9443-69F1301B3878}" srcOrd="0" destOrd="0" presId="urn:microsoft.com/office/officeart/2008/layout/SquareAccentList"/>
    <dgm:cxn modelId="{CADA38B4-2141-40F3-A418-FCC1B09C6A8C}" type="presOf" srcId="{9FABFEAF-3FE3-41A8-A6BC-26D6D27557EE}" destId="{6763D1DE-85B6-4F07-BC9F-B171F08F987F}" srcOrd="0" destOrd="0" presId="urn:microsoft.com/office/officeart/2008/layout/SquareAccentList"/>
    <dgm:cxn modelId="{20EC0EBB-5830-46BA-8958-6151768F9B2A}" srcId="{0A375217-BF9A-40E9-8D7F-2C37AA83C370}" destId="{F12A2ECA-DFF0-4689-B096-4976A9DF3F44}" srcOrd="2" destOrd="0" parTransId="{E55E9D11-5963-4403-9C10-C0AACDA1B2C6}" sibTransId="{AFF500E4-F577-48A0-92AD-63C68C436C86}"/>
    <dgm:cxn modelId="{0C348BBC-685F-4CF9-B93C-568A55BDDD75}" srcId="{8DF8B869-D571-4F4B-94D5-851E72A6E288}" destId="{AA4FEB15-2422-4938-AE53-658703B5E9EA}" srcOrd="2" destOrd="0" parTransId="{18FB6E1B-9900-4522-8E4A-90695D0280ED}" sibTransId="{83D09ACC-B1BA-42F5-A245-06A7C5CD96A8}"/>
    <dgm:cxn modelId="{B01533BF-BBD9-4A8E-B83E-4B155EDC1EB3}" srcId="{AF894B3F-91D5-40C7-B038-A77446257564}" destId="{BD038F15-08A6-4A59-89A3-9FBD2CE8DB90}" srcOrd="2" destOrd="0" parTransId="{B2642073-48DA-4D70-9C9D-43AA447111F1}" sibTransId="{E4D219B2-B128-47E3-B740-28AD9A17390A}"/>
    <dgm:cxn modelId="{F610ADC0-0BA6-4620-A112-4F3DF99C10F0}" srcId="{0A375217-BF9A-40E9-8D7F-2C37AA83C370}" destId="{1A282709-734E-45CB-AF5F-67A8CC6E3AF1}" srcOrd="0" destOrd="0" parTransId="{E921BA1B-391F-4180-BA19-E5D2D08EE585}" sibTransId="{325A7339-CA58-4767-B111-62562A50E4CD}"/>
    <dgm:cxn modelId="{D25A7BC9-7DF8-4B30-B0C9-83C7461CC576}" type="presOf" srcId="{A521641F-064C-4391-A513-290185EF7C07}" destId="{A8F63928-C8E3-4F4D-A40C-F290E62189F9}" srcOrd="0" destOrd="0" presId="urn:microsoft.com/office/officeart/2008/layout/SquareAccentList"/>
    <dgm:cxn modelId="{059BA3CB-A3E8-42BF-B74A-5F895ED213B5}" srcId="{045027B8-2731-4F98-B5E5-C85F4F9BFC26}" destId="{0A375217-BF9A-40E9-8D7F-2C37AA83C370}" srcOrd="3" destOrd="0" parTransId="{A4355B92-4C64-4D23-9AB3-BF6B1EC98127}" sibTransId="{6A917C55-F734-429C-8E3D-4E1DAC06BCE2}"/>
    <dgm:cxn modelId="{0AE374CF-B971-430D-B73C-2BF955002C30}" type="presOf" srcId="{F12A2ECA-DFF0-4689-B096-4976A9DF3F44}" destId="{070C189B-85C6-44D8-961E-10EBD4E06499}" srcOrd="0" destOrd="0" presId="urn:microsoft.com/office/officeart/2008/layout/SquareAccentList"/>
    <dgm:cxn modelId="{3CB563D2-943B-4930-A884-2321F22C71FF}" type="presOf" srcId="{F4CD4E6A-9485-4094-B247-D9B849FD110E}" destId="{9E9CE8F2-8A17-4ACC-BF7B-4999A2D015B3}" srcOrd="0" destOrd="0" presId="urn:microsoft.com/office/officeart/2008/layout/SquareAccentList"/>
    <dgm:cxn modelId="{0EC365DF-D6FA-4D72-A400-BED7532E2B03}" srcId="{0A375217-BF9A-40E9-8D7F-2C37AA83C370}" destId="{9A37A730-196B-4E83-A7B3-90D1AEB69625}" srcOrd="1" destOrd="0" parTransId="{A6738E55-8976-4E08-990E-A19BB9B5BF3D}" sibTransId="{82BCFD86-F928-4BE8-BF4A-C02FBD879B35}"/>
    <dgm:cxn modelId="{2067E5E0-0DE9-4086-A37D-F83A7DD0228E}" srcId="{045027B8-2731-4F98-B5E5-C85F4F9BFC26}" destId="{AF894B3F-91D5-40C7-B038-A77446257564}" srcOrd="1" destOrd="0" parTransId="{7E507940-FA78-4FE9-A8DE-CBBC918EC439}" sibTransId="{90DD9664-F86F-4424-9393-FF0363BD5911}"/>
    <dgm:cxn modelId="{61F205E6-61CB-4B02-847C-B95F2B9044A1}" srcId="{AF894B3F-91D5-40C7-B038-A77446257564}" destId="{EFDD2C7D-BE56-4181-B3EC-9CE852633CBF}" srcOrd="3" destOrd="0" parTransId="{D7520ED0-BD1A-4ED7-B4BA-8F9DCE40FF55}" sibTransId="{726C668C-B73F-4C38-AF91-926C665F031B}"/>
    <dgm:cxn modelId="{3707DCF4-C4FB-40F5-95C3-9B3A9935BF6E}" srcId="{045027B8-2731-4F98-B5E5-C85F4F9BFC26}" destId="{8DF8B869-D571-4F4B-94D5-851E72A6E288}" srcOrd="0" destOrd="0" parTransId="{53D23B29-3B9E-40CA-B6CF-768F667CF8A6}" sibTransId="{2223254D-58E5-4921-93BE-5C670F191259}"/>
    <dgm:cxn modelId="{6D9B9B33-AB83-47A6-9A07-8A2AEBB14951}" type="presParOf" srcId="{384AC6DE-ECD9-4679-9DE9-2D1FBFD9FDE0}" destId="{83AE75A3-99F7-4207-B639-89661A8F7425}" srcOrd="0" destOrd="0" presId="urn:microsoft.com/office/officeart/2008/layout/SquareAccentList"/>
    <dgm:cxn modelId="{C6835103-E710-479A-9496-38B1C3F332F1}" type="presParOf" srcId="{83AE75A3-99F7-4207-B639-89661A8F7425}" destId="{3A8C2440-EC33-4AD6-994C-6CAA661A8509}" srcOrd="0" destOrd="0" presId="urn:microsoft.com/office/officeart/2008/layout/SquareAccentList"/>
    <dgm:cxn modelId="{A070D7A5-817A-497C-B9B8-F01E205AE89C}" type="presParOf" srcId="{3A8C2440-EC33-4AD6-994C-6CAA661A8509}" destId="{790BEF5D-9236-4B21-ADDA-39774C676224}" srcOrd="0" destOrd="0" presId="urn:microsoft.com/office/officeart/2008/layout/SquareAccentList"/>
    <dgm:cxn modelId="{C2DBA5D3-351B-45FB-8C00-852A962FC534}" type="presParOf" srcId="{3A8C2440-EC33-4AD6-994C-6CAA661A8509}" destId="{EAB06F7E-FE37-4391-878F-42D47403945C}" srcOrd="1" destOrd="0" presId="urn:microsoft.com/office/officeart/2008/layout/SquareAccentList"/>
    <dgm:cxn modelId="{FBD1003B-6BE0-40DC-AF92-1E8B2A58B088}" type="presParOf" srcId="{3A8C2440-EC33-4AD6-994C-6CAA661A8509}" destId="{182023B4-5A67-49D7-99E2-037C8C29EA6E}" srcOrd="2" destOrd="0" presId="urn:microsoft.com/office/officeart/2008/layout/SquareAccentList"/>
    <dgm:cxn modelId="{5A3C9EED-F16A-4FD3-B982-5589D2D043FF}" type="presParOf" srcId="{83AE75A3-99F7-4207-B639-89661A8F7425}" destId="{D1ADB79F-FB54-4AB7-9846-C02959DD80EF}" srcOrd="1" destOrd="0" presId="urn:microsoft.com/office/officeart/2008/layout/SquareAccentList"/>
    <dgm:cxn modelId="{92CAFD0B-E2EC-45E5-8CB6-78887B4E8A98}" type="presParOf" srcId="{D1ADB79F-FB54-4AB7-9846-C02959DD80EF}" destId="{6166A861-7E61-4065-9DE6-82F78DA98169}" srcOrd="0" destOrd="0" presId="urn:microsoft.com/office/officeart/2008/layout/SquareAccentList"/>
    <dgm:cxn modelId="{4ED52F05-051D-4164-8E15-A3B89E9AE902}" type="presParOf" srcId="{6166A861-7E61-4065-9DE6-82F78DA98169}" destId="{BBFC61E0-6028-4D5A-A067-2C601248DCE7}" srcOrd="0" destOrd="0" presId="urn:microsoft.com/office/officeart/2008/layout/SquareAccentList"/>
    <dgm:cxn modelId="{377317D6-3BDC-441C-A5C2-B863E3535C42}" type="presParOf" srcId="{6166A861-7E61-4065-9DE6-82F78DA98169}" destId="{36E1ACF4-1F22-4BA8-A88F-DE4448AE3431}" srcOrd="1" destOrd="0" presId="urn:microsoft.com/office/officeart/2008/layout/SquareAccentList"/>
    <dgm:cxn modelId="{BCC215D9-C879-4CF7-815A-6F4552CB658F}" type="presParOf" srcId="{D1ADB79F-FB54-4AB7-9846-C02959DD80EF}" destId="{43307FC6-51C7-4262-9362-D8C8CB05E606}" srcOrd="1" destOrd="0" presId="urn:microsoft.com/office/officeart/2008/layout/SquareAccentList"/>
    <dgm:cxn modelId="{B798C179-D4EB-402D-AC45-55A6861211BC}" type="presParOf" srcId="{43307FC6-51C7-4262-9362-D8C8CB05E606}" destId="{4BC49823-3532-45F2-914A-1F68CFA68B28}" srcOrd="0" destOrd="0" presId="urn:microsoft.com/office/officeart/2008/layout/SquareAccentList"/>
    <dgm:cxn modelId="{F6F13C42-3790-45E1-BF3F-DFBE6CC841CA}" type="presParOf" srcId="{43307FC6-51C7-4262-9362-D8C8CB05E606}" destId="{62AE69C0-E801-4EE8-8D43-238FDFBA40E1}" srcOrd="1" destOrd="0" presId="urn:microsoft.com/office/officeart/2008/layout/SquareAccentList"/>
    <dgm:cxn modelId="{BD30681B-2562-42E6-A187-F58C09622BA8}" type="presParOf" srcId="{D1ADB79F-FB54-4AB7-9846-C02959DD80EF}" destId="{58707CAE-2330-4E95-9BD5-1EBDA614D033}" srcOrd="2" destOrd="0" presId="urn:microsoft.com/office/officeart/2008/layout/SquareAccentList"/>
    <dgm:cxn modelId="{929CA42A-3983-4A64-AAE4-E43AEEFFC05B}" type="presParOf" srcId="{58707CAE-2330-4E95-9BD5-1EBDA614D033}" destId="{9F6D2E99-A2E6-40FE-B96C-0B668330A04C}" srcOrd="0" destOrd="0" presId="urn:microsoft.com/office/officeart/2008/layout/SquareAccentList"/>
    <dgm:cxn modelId="{282AA573-97F1-480B-AD4F-F2D0EE8144AD}" type="presParOf" srcId="{58707CAE-2330-4E95-9BD5-1EBDA614D033}" destId="{7F424804-38BA-4C8D-9443-69F1301B3878}" srcOrd="1" destOrd="0" presId="urn:microsoft.com/office/officeart/2008/layout/SquareAccentList"/>
    <dgm:cxn modelId="{0F4C19A1-3708-4331-8797-5B4101946170}" type="presParOf" srcId="{D1ADB79F-FB54-4AB7-9846-C02959DD80EF}" destId="{448441E1-5C26-414C-9DD0-2608766A81BE}" srcOrd="3" destOrd="0" presId="urn:microsoft.com/office/officeart/2008/layout/SquareAccentList"/>
    <dgm:cxn modelId="{7280DA3E-3715-4D97-B81F-5A87E59CE517}" type="presParOf" srcId="{448441E1-5C26-414C-9DD0-2608766A81BE}" destId="{B74F7ED4-797F-445A-A3AF-87C1AD0F6847}" srcOrd="0" destOrd="0" presId="urn:microsoft.com/office/officeart/2008/layout/SquareAccentList"/>
    <dgm:cxn modelId="{793EFD29-E65F-4359-BA89-0A312835CDF7}" type="presParOf" srcId="{448441E1-5C26-414C-9DD0-2608766A81BE}" destId="{9E9CE8F2-8A17-4ACC-BF7B-4999A2D015B3}" srcOrd="1" destOrd="0" presId="urn:microsoft.com/office/officeart/2008/layout/SquareAccentList"/>
    <dgm:cxn modelId="{C4078941-5176-4712-B5C4-8F5A905C9CEC}" type="presParOf" srcId="{384AC6DE-ECD9-4679-9DE9-2D1FBFD9FDE0}" destId="{F2BF8144-79E4-4690-BBF1-0963C488E3BC}" srcOrd="1" destOrd="0" presId="urn:microsoft.com/office/officeart/2008/layout/SquareAccentList"/>
    <dgm:cxn modelId="{84A90A3D-5415-4984-9C04-14FF60A24E0E}" type="presParOf" srcId="{F2BF8144-79E4-4690-BBF1-0963C488E3BC}" destId="{6A3AFDDE-BCE6-4CBD-AF33-DA7014F91405}" srcOrd="0" destOrd="0" presId="urn:microsoft.com/office/officeart/2008/layout/SquareAccentList"/>
    <dgm:cxn modelId="{B4AC0A56-9F0C-4600-9138-07B2A91E3C3A}" type="presParOf" srcId="{6A3AFDDE-BCE6-4CBD-AF33-DA7014F91405}" destId="{D69FE0C6-1CE7-4EB6-8C22-7B7E42D809FC}" srcOrd="0" destOrd="0" presId="urn:microsoft.com/office/officeart/2008/layout/SquareAccentList"/>
    <dgm:cxn modelId="{FB245316-1CEA-4910-958C-AC10283888AB}" type="presParOf" srcId="{6A3AFDDE-BCE6-4CBD-AF33-DA7014F91405}" destId="{4E71CD85-FD05-4E22-B234-7FB1978D52D0}" srcOrd="1" destOrd="0" presId="urn:microsoft.com/office/officeart/2008/layout/SquareAccentList"/>
    <dgm:cxn modelId="{BA8DE4C3-253D-4016-923C-C83A36DD2C9F}" type="presParOf" srcId="{6A3AFDDE-BCE6-4CBD-AF33-DA7014F91405}" destId="{D07F026E-CE62-4A9D-986E-9979AF09E102}" srcOrd="2" destOrd="0" presId="urn:microsoft.com/office/officeart/2008/layout/SquareAccentList"/>
    <dgm:cxn modelId="{DF25FB40-3F28-4294-9195-58276E9C4F68}" type="presParOf" srcId="{F2BF8144-79E4-4690-BBF1-0963C488E3BC}" destId="{245CE0C9-E538-43FC-B0DB-8BFE8B024F2D}" srcOrd="1" destOrd="0" presId="urn:microsoft.com/office/officeart/2008/layout/SquareAccentList"/>
    <dgm:cxn modelId="{BD772CDB-D124-46EC-8530-6DAEB688D82A}" type="presParOf" srcId="{245CE0C9-E538-43FC-B0DB-8BFE8B024F2D}" destId="{0EB92EAF-4954-4ADE-B2C5-C223404D2245}" srcOrd="0" destOrd="0" presId="urn:microsoft.com/office/officeart/2008/layout/SquareAccentList"/>
    <dgm:cxn modelId="{ED43B030-566F-47CE-8ABA-C8E6D470EF26}" type="presParOf" srcId="{0EB92EAF-4954-4ADE-B2C5-C223404D2245}" destId="{390B5271-B44D-4892-8CA5-01A526F26550}" srcOrd="0" destOrd="0" presId="urn:microsoft.com/office/officeart/2008/layout/SquareAccentList"/>
    <dgm:cxn modelId="{140834AE-47D8-4384-8CC5-DD71BE8A38E6}" type="presParOf" srcId="{0EB92EAF-4954-4ADE-B2C5-C223404D2245}" destId="{6763D1DE-85B6-4F07-BC9F-B171F08F987F}" srcOrd="1" destOrd="0" presId="urn:microsoft.com/office/officeart/2008/layout/SquareAccentList"/>
    <dgm:cxn modelId="{52E0C151-FB75-4EF4-AE79-E907DF836F85}" type="presParOf" srcId="{245CE0C9-E538-43FC-B0DB-8BFE8B024F2D}" destId="{B2F913E1-6F01-4228-B684-DE75D1706D1F}" srcOrd="1" destOrd="0" presId="urn:microsoft.com/office/officeart/2008/layout/SquareAccentList"/>
    <dgm:cxn modelId="{4C336AD5-0DE2-4C13-9595-B2476946791B}" type="presParOf" srcId="{B2F913E1-6F01-4228-B684-DE75D1706D1F}" destId="{89C0753D-2224-4A60-8AC6-43496056C62E}" srcOrd="0" destOrd="0" presId="urn:microsoft.com/office/officeart/2008/layout/SquareAccentList"/>
    <dgm:cxn modelId="{35BE717D-EB19-4B77-88D3-A5349B999366}" type="presParOf" srcId="{B2F913E1-6F01-4228-B684-DE75D1706D1F}" destId="{3776BF7F-8601-49E4-A7CD-56AA51AB60E8}" srcOrd="1" destOrd="0" presId="urn:microsoft.com/office/officeart/2008/layout/SquareAccentList"/>
    <dgm:cxn modelId="{6A3DB449-308C-4CCA-A094-C1B8665BDD43}" type="presParOf" srcId="{245CE0C9-E538-43FC-B0DB-8BFE8B024F2D}" destId="{0AB0EB4C-0C53-426B-A4D6-EF0948BB5212}" srcOrd="2" destOrd="0" presId="urn:microsoft.com/office/officeart/2008/layout/SquareAccentList"/>
    <dgm:cxn modelId="{0037F5BD-ABEB-467D-994F-669213E97DCF}" type="presParOf" srcId="{0AB0EB4C-0C53-426B-A4D6-EF0948BB5212}" destId="{8E34D9EC-7313-4D41-8690-1CA671FE3105}" srcOrd="0" destOrd="0" presId="urn:microsoft.com/office/officeart/2008/layout/SquareAccentList"/>
    <dgm:cxn modelId="{E32D10DA-56B3-49DE-8508-838B8EC5FCCC}" type="presParOf" srcId="{0AB0EB4C-0C53-426B-A4D6-EF0948BB5212}" destId="{849FB26B-FBAA-4F6E-965A-2339D17B09CE}" srcOrd="1" destOrd="0" presId="urn:microsoft.com/office/officeart/2008/layout/SquareAccentList"/>
    <dgm:cxn modelId="{6922C2D6-D878-4CF6-BD49-A3593003E5A0}" type="presParOf" srcId="{245CE0C9-E538-43FC-B0DB-8BFE8B024F2D}" destId="{BC2D9E21-1C53-46E0-98AC-FB3D8E555398}" srcOrd="3" destOrd="0" presId="urn:microsoft.com/office/officeart/2008/layout/SquareAccentList"/>
    <dgm:cxn modelId="{C650E40C-25F3-4CFA-837A-22AB58BD9330}" type="presParOf" srcId="{BC2D9E21-1C53-46E0-98AC-FB3D8E555398}" destId="{3DA184B2-D4E6-4D65-ACC9-D1BFED340F55}" srcOrd="0" destOrd="0" presId="urn:microsoft.com/office/officeart/2008/layout/SquareAccentList"/>
    <dgm:cxn modelId="{CEC222C0-ADBA-4D5B-88D9-85D04C95F433}" type="presParOf" srcId="{BC2D9E21-1C53-46E0-98AC-FB3D8E555398}" destId="{13615E98-AC9D-41A2-8902-B6800A235A55}" srcOrd="1" destOrd="0" presId="urn:microsoft.com/office/officeart/2008/layout/SquareAccentList"/>
    <dgm:cxn modelId="{C11AC51B-AC3F-4A48-BC56-EA95E42E4111}" type="presParOf" srcId="{384AC6DE-ECD9-4679-9DE9-2D1FBFD9FDE0}" destId="{B7870262-94C5-4408-B5E1-C62149AC8B9E}" srcOrd="2" destOrd="0" presId="urn:microsoft.com/office/officeart/2008/layout/SquareAccentList"/>
    <dgm:cxn modelId="{7CA4D4A0-E3E5-469B-BB68-CDB72D42BD56}" type="presParOf" srcId="{B7870262-94C5-4408-B5E1-C62149AC8B9E}" destId="{5698FE7E-80D5-4702-B170-1588217F15DF}" srcOrd="0" destOrd="0" presId="urn:microsoft.com/office/officeart/2008/layout/SquareAccentList"/>
    <dgm:cxn modelId="{102E9F28-B922-4805-B8AF-26B6B91120F2}" type="presParOf" srcId="{5698FE7E-80D5-4702-B170-1588217F15DF}" destId="{F9B01EE0-F7AE-45A2-9FE7-96410B2DB035}" srcOrd="0" destOrd="0" presId="urn:microsoft.com/office/officeart/2008/layout/SquareAccentList"/>
    <dgm:cxn modelId="{291F0DAC-0074-45EF-BA73-EFC2826639AF}" type="presParOf" srcId="{5698FE7E-80D5-4702-B170-1588217F15DF}" destId="{8266566A-E683-4D47-8399-D7E452ABC32B}" srcOrd="1" destOrd="0" presId="urn:microsoft.com/office/officeart/2008/layout/SquareAccentList"/>
    <dgm:cxn modelId="{D6288F26-A439-4E4F-BD3B-1F848ED5A315}" type="presParOf" srcId="{5698FE7E-80D5-4702-B170-1588217F15DF}" destId="{D8049CDB-49B1-4E5B-BF0F-E05A171CD159}" srcOrd="2" destOrd="0" presId="urn:microsoft.com/office/officeart/2008/layout/SquareAccentList"/>
    <dgm:cxn modelId="{D14FB3D4-6647-4508-91FD-D973CA5ACCDB}" type="presParOf" srcId="{B7870262-94C5-4408-B5E1-C62149AC8B9E}" destId="{D5ADA643-C8BA-491F-A919-B0EE45BA2221}" srcOrd="1" destOrd="0" presId="urn:microsoft.com/office/officeart/2008/layout/SquareAccentList"/>
    <dgm:cxn modelId="{77E22B05-0216-47BE-AE9E-841B37022F95}" type="presParOf" srcId="{D5ADA643-C8BA-491F-A919-B0EE45BA2221}" destId="{6F816A29-C1D9-4637-9321-C2744F5B225F}" srcOrd="0" destOrd="0" presId="urn:microsoft.com/office/officeart/2008/layout/SquareAccentList"/>
    <dgm:cxn modelId="{C7F87F16-216A-4275-BE80-7D15E199CB34}" type="presParOf" srcId="{6F816A29-C1D9-4637-9321-C2744F5B225F}" destId="{2E8363E2-37D0-4098-B71D-43F2615C775A}" srcOrd="0" destOrd="0" presId="urn:microsoft.com/office/officeart/2008/layout/SquareAccentList"/>
    <dgm:cxn modelId="{C1EA6BC8-E91A-4B23-B4DE-9D7C6D3DAB90}" type="presParOf" srcId="{6F816A29-C1D9-4637-9321-C2744F5B225F}" destId="{ED16C5F6-30BF-4436-86B1-18AA1ECF1609}" srcOrd="1" destOrd="0" presId="urn:microsoft.com/office/officeart/2008/layout/SquareAccentList"/>
    <dgm:cxn modelId="{3BFFC4C3-8562-427B-93C6-6F446C4B0832}" type="presParOf" srcId="{D5ADA643-C8BA-491F-A919-B0EE45BA2221}" destId="{571F54D1-A819-4C36-B7F9-D7A5DAFF56A0}" srcOrd="1" destOrd="0" presId="urn:microsoft.com/office/officeart/2008/layout/SquareAccentList"/>
    <dgm:cxn modelId="{0F52ED85-E1D9-4691-89DA-9423805B788B}" type="presParOf" srcId="{571F54D1-A819-4C36-B7F9-D7A5DAFF56A0}" destId="{1AF0152E-131E-4E09-A234-2ADED303309B}" srcOrd="0" destOrd="0" presId="urn:microsoft.com/office/officeart/2008/layout/SquareAccentList"/>
    <dgm:cxn modelId="{9A8AAC96-7979-4B9C-AB3D-207FED9C4D44}" type="presParOf" srcId="{571F54D1-A819-4C36-B7F9-D7A5DAFF56A0}" destId="{380B8596-3135-431B-AB37-EADA132FE03A}" srcOrd="1" destOrd="0" presId="urn:microsoft.com/office/officeart/2008/layout/SquareAccentList"/>
    <dgm:cxn modelId="{27F42311-DD55-4B81-883A-6964B3318D9E}" type="presParOf" srcId="{D5ADA643-C8BA-491F-A919-B0EE45BA2221}" destId="{18B4DE96-0CCB-4D51-B5B2-E82D526A14D9}" srcOrd="2" destOrd="0" presId="urn:microsoft.com/office/officeart/2008/layout/SquareAccentList"/>
    <dgm:cxn modelId="{F99B4C8A-887C-4085-A30B-C4EB9910883D}" type="presParOf" srcId="{18B4DE96-0CCB-4D51-B5B2-E82D526A14D9}" destId="{2C18AE11-FCC2-46EC-841E-DD29BBC486E0}" srcOrd="0" destOrd="0" presId="urn:microsoft.com/office/officeart/2008/layout/SquareAccentList"/>
    <dgm:cxn modelId="{6CB57659-37A4-42EA-A0A8-516A63225DD6}" type="presParOf" srcId="{18B4DE96-0CCB-4D51-B5B2-E82D526A14D9}" destId="{EF183EE7-B58A-4F13-AE9B-482A87177BB6}" srcOrd="1" destOrd="0" presId="urn:microsoft.com/office/officeart/2008/layout/SquareAccentList"/>
    <dgm:cxn modelId="{1D28729C-4B26-4FAB-9BE0-347E8B295B77}" type="presParOf" srcId="{D5ADA643-C8BA-491F-A919-B0EE45BA2221}" destId="{F1AE501C-6DCA-4588-B484-6C506030C9DB}" srcOrd="3" destOrd="0" presId="urn:microsoft.com/office/officeart/2008/layout/SquareAccentList"/>
    <dgm:cxn modelId="{03393751-0ED8-4BA5-9041-4D8161E1590C}" type="presParOf" srcId="{F1AE501C-6DCA-4588-B484-6C506030C9DB}" destId="{192D09AD-100C-4072-BD3E-131B66900C90}" srcOrd="0" destOrd="0" presId="urn:microsoft.com/office/officeart/2008/layout/SquareAccentList"/>
    <dgm:cxn modelId="{55D2A784-4B97-4771-8D8D-EB282C303504}" type="presParOf" srcId="{F1AE501C-6DCA-4588-B484-6C506030C9DB}" destId="{A8F63928-C8E3-4F4D-A40C-F290E62189F9}" srcOrd="1" destOrd="0" presId="urn:microsoft.com/office/officeart/2008/layout/SquareAccentList"/>
    <dgm:cxn modelId="{800F8C90-9890-4F9A-A4B5-38A99FB21803}" type="presParOf" srcId="{D5ADA643-C8BA-491F-A919-B0EE45BA2221}" destId="{DEC3AB92-502A-4D58-BC02-FB11275B6B42}" srcOrd="4" destOrd="0" presId="urn:microsoft.com/office/officeart/2008/layout/SquareAccentList"/>
    <dgm:cxn modelId="{E25236CD-477E-4831-843B-832109A45517}" type="presParOf" srcId="{DEC3AB92-502A-4D58-BC02-FB11275B6B42}" destId="{1742F65F-FC10-4AC6-9A7F-CA39B64F1A1F}" srcOrd="0" destOrd="0" presId="urn:microsoft.com/office/officeart/2008/layout/SquareAccentList"/>
    <dgm:cxn modelId="{5A4F3643-3F4F-49A4-804F-5DA9EBAD75ED}" type="presParOf" srcId="{DEC3AB92-502A-4D58-BC02-FB11275B6B42}" destId="{CB6DC1F7-2C96-4A94-B6A9-5335139955AD}" srcOrd="1" destOrd="0" presId="urn:microsoft.com/office/officeart/2008/layout/SquareAccentList"/>
    <dgm:cxn modelId="{1A21A3FB-E906-4FF8-B5ED-3C173C8BFD28}" type="presParOf" srcId="{384AC6DE-ECD9-4679-9DE9-2D1FBFD9FDE0}" destId="{C31112DC-E01D-457A-99A4-5F84224E6E28}" srcOrd="3" destOrd="0" presId="urn:microsoft.com/office/officeart/2008/layout/SquareAccentList"/>
    <dgm:cxn modelId="{80533A38-C39C-4281-B455-6CD20D54B971}" type="presParOf" srcId="{C31112DC-E01D-457A-99A4-5F84224E6E28}" destId="{DD9EF2A9-66E9-4AE0-9453-9B1D8B75F137}" srcOrd="0" destOrd="0" presId="urn:microsoft.com/office/officeart/2008/layout/SquareAccentList"/>
    <dgm:cxn modelId="{A4018DB4-D169-439F-BB6A-5FC5DB36DC17}" type="presParOf" srcId="{DD9EF2A9-66E9-4AE0-9453-9B1D8B75F137}" destId="{360AFA01-7B20-4FB8-8E83-A1A5DA05EC2B}" srcOrd="0" destOrd="0" presId="urn:microsoft.com/office/officeart/2008/layout/SquareAccentList"/>
    <dgm:cxn modelId="{2AE4ED08-D7F9-4D90-B840-461C49AE9770}" type="presParOf" srcId="{DD9EF2A9-66E9-4AE0-9453-9B1D8B75F137}" destId="{DE27CCEF-9807-4702-98F9-FCECE12EF392}" srcOrd="1" destOrd="0" presId="urn:microsoft.com/office/officeart/2008/layout/SquareAccentList"/>
    <dgm:cxn modelId="{D606BA0A-DF55-4DE2-8665-55680C9154BB}" type="presParOf" srcId="{DD9EF2A9-66E9-4AE0-9453-9B1D8B75F137}" destId="{2F71E760-B58D-4910-BEB5-5BA7CB6281E5}" srcOrd="2" destOrd="0" presId="urn:microsoft.com/office/officeart/2008/layout/SquareAccentList"/>
    <dgm:cxn modelId="{0E4DC84C-CE26-492F-9BCE-82E6559CB7C0}" type="presParOf" srcId="{C31112DC-E01D-457A-99A4-5F84224E6E28}" destId="{60808FBF-088A-4471-9D41-94014E676E59}" srcOrd="1" destOrd="0" presId="urn:microsoft.com/office/officeart/2008/layout/SquareAccentList"/>
    <dgm:cxn modelId="{B1088B9B-69E9-4E78-B193-3D532B4B5517}" type="presParOf" srcId="{60808FBF-088A-4471-9D41-94014E676E59}" destId="{93300901-7A7B-463D-9244-14A6E5564E67}" srcOrd="0" destOrd="0" presId="urn:microsoft.com/office/officeart/2008/layout/SquareAccentList"/>
    <dgm:cxn modelId="{8C248351-06E8-4E14-9C4D-84377416F59F}" type="presParOf" srcId="{93300901-7A7B-463D-9244-14A6E5564E67}" destId="{86001443-02BF-4477-98F8-BC48E763A17E}" srcOrd="0" destOrd="0" presId="urn:microsoft.com/office/officeart/2008/layout/SquareAccentList"/>
    <dgm:cxn modelId="{F3CC9447-0D24-4188-A22C-C361EE5629B8}" type="presParOf" srcId="{93300901-7A7B-463D-9244-14A6E5564E67}" destId="{FC65CE67-90F9-4288-A5FA-189312B6F318}" srcOrd="1" destOrd="0" presId="urn:microsoft.com/office/officeart/2008/layout/SquareAccentList"/>
    <dgm:cxn modelId="{48B55E34-9C57-4A18-ADD2-AA416541981F}" type="presParOf" srcId="{60808FBF-088A-4471-9D41-94014E676E59}" destId="{17FEF241-151A-4B3C-934B-BB1C386CBFDF}" srcOrd="1" destOrd="0" presId="urn:microsoft.com/office/officeart/2008/layout/SquareAccentList"/>
    <dgm:cxn modelId="{CAD62EAD-DB7A-4D7D-A477-9E7DCFAF073F}" type="presParOf" srcId="{17FEF241-151A-4B3C-934B-BB1C386CBFDF}" destId="{F21028C1-4F43-4B57-88F3-A5EEE86AA691}" srcOrd="0" destOrd="0" presId="urn:microsoft.com/office/officeart/2008/layout/SquareAccentList"/>
    <dgm:cxn modelId="{C5476202-8B1B-48C2-9A06-AF92D3A09F3F}" type="presParOf" srcId="{17FEF241-151A-4B3C-934B-BB1C386CBFDF}" destId="{1AD53554-D920-4B4E-9B04-748B4D2764F9}" srcOrd="1" destOrd="0" presId="urn:microsoft.com/office/officeart/2008/layout/SquareAccentList"/>
    <dgm:cxn modelId="{04F8A054-A4B5-40C6-B654-1CA9F47FFC1A}" type="presParOf" srcId="{60808FBF-088A-4471-9D41-94014E676E59}" destId="{87B367D0-43BC-4A3C-ABE8-10D0F881FBCE}" srcOrd="2" destOrd="0" presId="urn:microsoft.com/office/officeart/2008/layout/SquareAccentList"/>
    <dgm:cxn modelId="{0377A929-912F-490D-AD7A-E222A59A3131}" type="presParOf" srcId="{87B367D0-43BC-4A3C-ABE8-10D0F881FBCE}" destId="{29B7A48D-6A07-4235-8A2E-4BF7D12C358B}" srcOrd="0" destOrd="0" presId="urn:microsoft.com/office/officeart/2008/layout/SquareAccentList"/>
    <dgm:cxn modelId="{0EADB151-6EC2-4F3E-ACBD-84EA38550C16}" type="presParOf" srcId="{87B367D0-43BC-4A3C-ABE8-10D0F881FBCE}" destId="{070C189B-85C6-44D8-961E-10EBD4E06499}" srcOrd="1" destOrd="0" presId="urn:microsoft.com/office/officeart/2008/layout/SquareAccentList"/>
    <dgm:cxn modelId="{D57752F1-1D5A-4AC3-8B9A-AAD883BEC445}" type="presParOf" srcId="{60808FBF-088A-4471-9D41-94014E676E59}" destId="{8E45AC7E-9629-4623-A547-AE107B962E7B}" srcOrd="3" destOrd="0" presId="urn:microsoft.com/office/officeart/2008/layout/SquareAccentList"/>
    <dgm:cxn modelId="{8B55D738-E89E-4856-8DBB-6D85AF311254}" type="presParOf" srcId="{8E45AC7E-9629-4623-A547-AE107B962E7B}" destId="{0AF86B6C-B469-42F8-95E5-58126C29512F}" srcOrd="0" destOrd="0" presId="urn:microsoft.com/office/officeart/2008/layout/SquareAccentList"/>
    <dgm:cxn modelId="{00220706-ABE4-4F06-90F0-46348F3398A5}" type="presParOf" srcId="{8E45AC7E-9629-4623-A547-AE107B962E7B}" destId="{34D80467-94D6-4859-8634-28258D9D362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680C1-9E50-4644-831A-5B69D8FAF8FA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7C40486-82E0-4563-9B9E-2C8F79E5211D}">
      <dgm:prSet phldrT="[Text]" custT="1"/>
      <dgm:spPr/>
      <dgm:t>
        <a:bodyPr/>
        <a:lstStyle/>
        <a:p>
          <a:r>
            <a:rPr lang="hy-AM" altLang="ko-KR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Կրթության առանձնահատուկ պայմանների կարիքի գնահատում ՏՄԱԿ-ի կողմից </a:t>
          </a:r>
          <a:r>
            <a:rPr lang="ru-RU" altLang="ko-KR" sz="1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hy-AM" sz="1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ուսումնառության  զարգացման արդյունքների ամփոփ նկարագիր</a:t>
          </a:r>
          <a:r>
            <a:rPr lang="ru-RU" altLang="ko-KR" sz="1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400" b="0" dirty="0"/>
        </a:p>
      </dgm:t>
    </dgm:pt>
    <dgm:pt modelId="{2FC6C114-42C8-46DC-B166-E52A1FAA9F4B}" type="parTrans" cxnId="{17039D2F-A551-40FA-9F60-3C20571EE950}">
      <dgm:prSet/>
      <dgm:spPr/>
      <dgm:t>
        <a:bodyPr/>
        <a:lstStyle/>
        <a:p>
          <a:endParaRPr lang="en-US"/>
        </a:p>
      </dgm:t>
    </dgm:pt>
    <dgm:pt modelId="{5837A297-4B67-4F82-A6F4-2D5A850AEBC1}" type="sibTrans" cxnId="{17039D2F-A551-40FA-9F60-3C20571EE950}">
      <dgm:prSet/>
      <dgm:spPr/>
      <dgm:t>
        <a:bodyPr/>
        <a:lstStyle/>
        <a:p>
          <a:endParaRPr lang="en-US"/>
        </a:p>
      </dgm:t>
    </dgm:pt>
    <dgm:pt modelId="{1CE62930-9054-403B-AC1E-FE04CA308018}">
      <dgm:prSet phldrT="[Text]"/>
      <dgm:spPr/>
      <dgm:t>
        <a:bodyPr/>
        <a:lstStyle/>
        <a:p>
          <a:r>
            <a:rPr lang="hy-AM" dirty="0"/>
            <a:t>Աջակցության տրամադրում ՆՈՒՀ-ի լոգոպեդի կողմից</a:t>
          </a:r>
          <a:endParaRPr lang="en-US" dirty="0"/>
        </a:p>
      </dgm:t>
    </dgm:pt>
    <dgm:pt modelId="{F2C1D434-101F-4BE9-A97D-A80B7DF63F04}" type="parTrans" cxnId="{715FAA04-C130-413F-B71B-53A63CC47E3E}">
      <dgm:prSet/>
      <dgm:spPr/>
      <dgm:t>
        <a:bodyPr/>
        <a:lstStyle/>
        <a:p>
          <a:endParaRPr lang="en-US"/>
        </a:p>
      </dgm:t>
    </dgm:pt>
    <dgm:pt modelId="{3FDAAFA9-C725-434C-8993-91D212DA67EE}" type="sibTrans" cxnId="{715FAA04-C130-413F-B71B-53A63CC47E3E}">
      <dgm:prSet/>
      <dgm:spPr/>
      <dgm:t>
        <a:bodyPr/>
        <a:lstStyle/>
        <a:p>
          <a:endParaRPr lang="en-US"/>
        </a:p>
      </dgm:t>
    </dgm:pt>
    <dgm:pt modelId="{462DC77C-1553-45A3-8DBA-89E4E700CDD3}">
      <dgm:prSet phldrT="[Text]"/>
      <dgm:spPr/>
      <dgm:t>
        <a:bodyPr/>
        <a:lstStyle/>
        <a:p>
          <a:r>
            <a:rPr lang="hy-AM" dirty="0"/>
            <a:t>ԱՈՒԶՊ-ի մշակում</a:t>
          </a:r>
          <a:endParaRPr lang="en-US" dirty="0"/>
        </a:p>
      </dgm:t>
    </dgm:pt>
    <dgm:pt modelId="{C09EBB44-48FE-43A3-9CEB-C01033207883}" type="parTrans" cxnId="{7461CA9B-CD02-4DA7-A6F2-F492C3F5C63F}">
      <dgm:prSet/>
      <dgm:spPr/>
      <dgm:t>
        <a:bodyPr/>
        <a:lstStyle/>
        <a:p>
          <a:endParaRPr lang="en-US"/>
        </a:p>
      </dgm:t>
    </dgm:pt>
    <dgm:pt modelId="{08ED5AC9-DA1F-4AF0-B90B-39CED31CB274}" type="sibTrans" cxnId="{7461CA9B-CD02-4DA7-A6F2-F492C3F5C63F}">
      <dgm:prSet/>
      <dgm:spPr/>
      <dgm:t>
        <a:bodyPr/>
        <a:lstStyle/>
        <a:p>
          <a:endParaRPr lang="en-US"/>
        </a:p>
      </dgm:t>
    </dgm:pt>
    <dgm:pt modelId="{087B8D2D-DBE5-4454-AE11-393FB3545D26}">
      <dgm:prSet/>
      <dgm:spPr/>
      <dgm:t>
        <a:bodyPr/>
        <a:lstStyle/>
        <a:p>
          <a:r>
            <a:rPr lang="hy-AM" dirty="0"/>
            <a:t>Դիտարկում, խոսքի հետազոտություն</a:t>
          </a:r>
          <a:endParaRPr lang="en-US" dirty="0"/>
        </a:p>
      </dgm:t>
    </dgm:pt>
    <dgm:pt modelId="{1DCA7850-ECA4-4B84-A831-5AA38357FC7B}" type="parTrans" cxnId="{A5F41CD8-9214-40A0-93C9-F232AC560978}">
      <dgm:prSet/>
      <dgm:spPr/>
      <dgm:t>
        <a:bodyPr/>
        <a:lstStyle/>
        <a:p>
          <a:endParaRPr lang="en-US"/>
        </a:p>
      </dgm:t>
    </dgm:pt>
    <dgm:pt modelId="{90ABD701-50E2-4024-82AF-A4628B071C77}" type="sibTrans" cxnId="{A5F41CD8-9214-40A0-93C9-F232AC560978}">
      <dgm:prSet/>
      <dgm:spPr/>
      <dgm:t>
        <a:bodyPr/>
        <a:lstStyle/>
        <a:p>
          <a:endParaRPr lang="en-US"/>
        </a:p>
      </dgm:t>
    </dgm:pt>
    <dgm:pt modelId="{C3EFC790-D30B-442B-A3E9-0044BD203D1A}">
      <dgm:prSet/>
      <dgm:spPr/>
      <dgm:t>
        <a:bodyPr/>
        <a:lstStyle/>
        <a:p>
          <a:r>
            <a:rPr lang="hy-AM" dirty="0"/>
            <a:t>Լոգոպեդի իրականացրած աշխատանքների գրանցում</a:t>
          </a:r>
          <a:endParaRPr lang="en-US" dirty="0"/>
        </a:p>
      </dgm:t>
    </dgm:pt>
    <dgm:pt modelId="{702DFA4E-9A34-406C-8021-5942BAF9AA0E}" type="parTrans" cxnId="{EEFD5596-A229-45A7-9184-AC55F1433787}">
      <dgm:prSet/>
      <dgm:spPr/>
      <dgm:t>
        <a:bodyPr/>
        <a:lstStyle/>
        <a:p>
          <a:endParaRPr lang="en-US"/>
        </a:p>
      </dgm:t>
    </dgm:pt>
    <dgm:pt modelId="{857D395F-DB7C-42E9-A3A6-3E37D22B8D0D}" type="sibTrans" cxnId="{EEFD5596-A229-45A7-9184-AC55F1433787}">
      <dgm:prSet/>
      <dgm:spPr/>
      <dgm:t>
        <a:bodyPr/>
        <a:lstStyle/>
        <a:p>
          <a:endParaRPr lang="en-US"/>
        </a:p>
      </dgm:t>
    </dgm:pt>
    <dgm:pt modelId="{675A53D7-5EFD-4170-9908-DB8C3ECD6709}">
      <dgm:prSet/>
      <dgm:spPr/>
      <dgm:t>
        <a:bodyPr/>
        <a:lstStyle/>
        <a:p>
          <a:pPr>
            <a:buClrTx/>
            <a:buSzTx/>
            <a:buFontTx/>
            <a:buNone/>
          </a:pPr>
          <a:r>
            <a:rPr lang="hy-AM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Անհատական ուսուցման և զարգացման պլանի գնահատում</a:t>
          </a:r>
          <a:endParaRPr lang="en-US" b="0" dirty="0"/>
        </a:p>
      </dgm:t>
    </dgm:pt>
    <dgm:pt modelId="{6E912C3C-B580-4830-9365-B02A0624D0DC}" type="parTrans" cxnId="{923084BD-4E80-41FA-A2E8-62A9A6A279A0}">
      <dgm:prSet/>
      <dgm:spPr/>
      <dgm:t>
        <a:bodyPr/>
        <a:lstStyle/>
        <a:p>
          <a:endParaRPr lang="en-US"/>
        </a:p>
      </dgm:t>
    </dgm:pt>
    <dgm:pt modelId="{0526ED10-E385-4275-A1E0-C91A8F960581}" type="sibTrans" cxnId="{923084BD-4E80-41FA-A2E8-62A9A6A279A0}">
      <dgm:prSet/>
      <dgm:spPr/>
      <dgm:t>
        <a:bodyPr/>
        <a:lstStyle/>
        <a:p>
          <a:endParaRPr lang="en-US"/>
        </a:p>
      </dgm:t>
    </dgm:pt>
    <dgm:pt modelId="{6FD1D43F-6790-4A45-A9B9-F847D0ED181D}" type="pres">
      <dgm:prSet presAssocID="{E3D680C1-9E50-4644-831A-5B69D8FAF8FA}" presName="Name0" presStyleCnt="0">
        <dgm:presLayoutVars>
          <dgm:dir/>
          <dgm:resizeHandles val="exact"/>
        </dgm:presLayoutVars>
      </dgm:prSet>
      <dgm:spPr/>
    </dgm:pt>
    <dgm:pt modelId="{4A7AD850-256C-4EFE-9DDB-FFEF435E03D6}" type="pres">
      <dgm:prSet presAssocID="{F7C40486-82E0-4563-9B9E-2C8F79E5211D}" presName="node" presStyleLbl="node1" presStyleIdx="0" presStyleCnt="6">
        <dgm:presLayoutVars>
          <dgm:bulletEnabled val="1"/>
        </dgm:presLayoutVars>
      </dgm:prSet>
      <dgm:spPr/>
    </dgm:pt>
    <dgm:pt modelId="{1CE6E732-A2EA-47C3-863D-E0EA53774955}" type="pres">
      <dgm:prSet presAssocID="{5837A297-4B67-4F82-A6F4-2D5A850AEBC1}" presName="sibTrans" presStyleLbl="sibTrans1D1" presStyleIdx="0" presStyleCnt="5"/>
      <dgm:spPr/>
    </dgm:pt>
    <dgm:pt modelId="{BFE93C0E-DEE1-4FC4-8C52-8A9ACF28984F}" type="pres">
      <dgm:prSet presAssocID="{5837A297-4B67-4F82-A6F4-2D5A850AEBC1}" presName="connectorText" presStyleLbl="sibTrans1D1" presStyleIdx="0" presStyleCnt="5"/>
      <dgm:spPr/>
    </dgm:pt>
    <dgm:pt modelId="{69773DFB-F741-4B40-82B7-07213DEC25C3}" type="pres">
      <dgm:prSet presAssocID="{087B8D2D-DBE5-4454-AE11-393FB3545D26}" presName="node" presStyleLbl="node1" presStyleIdx="1" presStyleCnt="6">
        <dgm:presLayoutVars>
          <dgm:bulletEnabled val="1"/>
        </dgm:presLayoutVars>
      </dgm:prSet>
      <dgm:spPr/>
    </dgm:pt>
    <dgm:pt modelId="{2F15AA49-8B82-418D-8E17-567E18CB7581}" type="pres">
      <dgm:prSet presAssocID="{90ABD701-50E2-4024-82AF-A4628B071C77}" presName="sibTrans" presStyleLbl="sibTrans1D1" presStyleIdx="1" presStyleCnt="5"/>
      <dgm:spPr/>
    </dgm:pt>
    <dgm:pt modelId="{0762F827-7C79-4C72-A521-B54CE8281434}" type="pres">
      <dgm:prSet presAssocID="{90ABD701-50E2-4024-82AF-A4628B071C77}" presName="connectorText" presStyleLbl="sibTrans1D1" presStyleIdx="1" presStyleCnt="5"/>
      <dgm:spPr/>
    </dgm:pt>
    <dgm:pt modelId="{3F8DF179-3BEC-4F7F-8F6D-9770864A12BF}" type="pres">
      <dgm:prSet presAssocID="{1CE62930-9054-403B-AC1E-FE04CA308018}" presName="node" presStyleLbl="node1" presStyleIdx="2" presStyleCnt="6">
        <dgm:presLayoutVars>
          <dgm:bulletEnabled val="1"/>
        </dgm:presLayoutVars>
      </dgm:prSet>
      <dgm:spPr/>
    </dgm:pt>
    <dgm:pt modelId="{2D08CEA4-4063-4F68-BFF8-AD8AFBD4F4CA}" type="pres">
      <dgm:prSet presAssocID="{3FDAAFA9-C725-434C-8993-91D212DA67EE}" presName="sibTrans" presStyleLbl="sibTrans1D1" presStyleIdx="2" presStyleCnt="5"/>
      <dgm:spPr/>
    </dgm:pt>
    <dgm:pt modelId="{9B94CC5A-A520-4BB4-80A9-C5830BCDDBEE}" type="pres">
      <dgm:prSet presAssocID="{3FDAAFA9-C725-434C-8993-91D212DA67EE}" presName="connectorText" presStyleLbl="sibTrans1D1" presStyleIdx="2" presStyleCnt="5"/>
      <dgm:spPr/>
    </dgm:pt>
    <dgm:pt modelId="{9E8EF77A-A4A0-472D-BD92-8E8097ADAF83}" type="pres">
      <dgm:prSet presAssocID="{462DC77C-1553-45A3-8DBA-89E4E700CDD3}" presName="node" presStyleLbl="node1" presStyleIdx="3" presStyleCnt="6">
        <dgm:presLayoutVars>
          <dgm:bulletEnabled val="1"/>
        </dgm:presLayoutVars>
      </dgm:prSet>
      <dgm:spPr/>
    </dgm:pt>
    <dgm:pt modelId="{5F7EF082-C88B-4358-93A7-6AD1A60953D6}" type="pres">
      <dgm:prSet presAssocID="{08ED5AC9-DA1F-4AF0-B90B-39CED31CB274}" presName="sibTrans" presStyleLbl="sibTrans1D1" presStyleIdx="3" presStyleCnt="5"/>
      <dgm:spPr/>
    </dgm:pt>
    <dgm:pt modelId="{6EB54786-988D-4138-82B2-07C416DC5972}" type="pres">
      <dgm:prSet presAssocID="{08ED5AC9-DA1F-4AF0-B90B-39CED31CB274}" presName="connectorText" presStyleLbl="sibTrans1D1" presStyleIdx="3" presStyleCnt="5"/>
      <dgm:spPr/>
    </dgm:pt>
    <dgm:pt modelId="{874E8E44-ECC3-4631-B3F1-873E6DFA3145}" type="pres">
      <dgm:prSet presAssocID="{C3EFC790-D30B-442B-A3E9-0044BD203D1A}" presName="node" presStyleLbl="node1" presStyleIdx="4" presStyleCnt="6">
        <dgm:presLayoutVars>
          <dgm:bulletEnabled val="1"/>
        </dgm:presLayoutVars>
      </dgm:prSet>
      <dgm:spPr/>
    </dgm:pt>
    <dgm:pt modelId="{A5415AB0-754E-4584-A7FD-A3FDE2A57196}" type="pres">
      <dgm:prSet presAssocID="{857D395F-DB7C-42E9-A3A6-3E37D22B8D0D}" presName="sibTrans" presStyleLbl="sibTrans1D1" presStyleIdx="4" presStyleCnt="5"/>
      <dgm:spPr/>
    </dgm:pt>
    <dgm:pt modelId="{E85035BE-B3B1-4EE4-AEAE-F0155FF578FF}" type="pres">
      <dgm:prSet presAssocID="{857D395F-DB7C-42E9-A3A6-3E37D22B8D0D}" presName="connectorText" presStyleLbl="sibTrans1D1" presStyleIdx="4" presStyleCnt="5"/>
      <dgm:spPr/>
    </dgm:pt>
    <dgm:pt modelId="{1CF643E3-057A-4F89-94BA-6AA75E83B5FE}" type="pres">
      <dgm:prSet presAssocID="{675A53D7-5EFD-4170-9908-DB8C3ECD6709}" presName="node" presStyleLbl="node1" presStyleIdx="5" presStyleCnt="6">
        <dgm:presLayoutVars>
          <dgm:bulletEnabled val="1"/>
        </dgm:presLayoutVars>
      </dgm:prSet>
      <dgm:spPr/>
    </dgm:pt>
  </dgm:ptLst>
  <dgm:cxnLst>
    <dgm:cxn modelId="{715FAA04-C130-413F-B71B-53A63CC47E3E}" srcId="{E3D680C1-9E50-4644-831A-5B69D8FAF8FA}" destId="{1CE62930-9054-403B-AC1E-FE04CA308018}" srcOrd="2" destOrd="0" parTransId="{F2C1D434-101F-4BE9-A97D-A80B7DF63F04}" sibTransId="{3FDAAFA9-C725-434C-8993-91D212DA67EE}"/>
    <dgm:cxn modelId="{25D1640D-65A9-4CB1-AC2A-EBFB268AB913}" type="presOf" srcId="{087B8D2D-DBE5-4454-AE11-393FB3545D26}" destId="{69773DFB-F741-4B40-82B7-07213DEC25C3}" srcOrd="0" destOrd="0" presId="urn:microsoft.com/office/officeart/2005/8/layout/bProcess3"/>
    <dgm:cxn modelId="{F787CE13-CC6C-4DE8-B8D8-F4BD754F8074}" type="presOf" srcId="{462DC77C-1553-45A3-8DBA-89E4E700CDD3}" destId="{9E8EF77A-A4A0-472D-BD92-8E8097ADAF83}" srcOrd="0" destOrd="0" presId="urn:microsoft.com/office/officeart/2005/8/layout/bProcess3"/>
    <dgm:cxn modelId="{17039D2F-A551-40FA-9F60-3C20571EE950}" srcId="{E3D680C1-9E50-4644-831A-5B69D8FAF8FA}" destId="{F7C40486-82E0-4563-9B9E-2C8F79E5211D}" srcOrd="0" destOrd="0" parTransId="{2FC6C114-42C8-46DC-B166-E52A1FAA9F4B}" sibTransId="{5837A297-4B67-4F82-A6F4-2D5A850AEBC1}"/>
    <dgm:cxn modelId="{866B6838-1E0C-46BF-AB19-66147A32CDA4}" type="presOf" srcId="{F7C40486-82E0-4563-9B9E-2C8F79E5211D}" destId="{4A7AD850-256C-4EFE-9DDB-FFEF435E03D6}" srcOrd="0" destOrd="0" presId="urn:microsoft.com/office/officeart/2005/8/layout/bProcess3"/>
    <dgm:cxn modelId="{20BB2A49-BDDD-4830-8F4F-79804C86B25C}" type="presOf" srcId="{3FDAAFA9-C725-434C-8993-91D212DA67EE}" destId="{2D08CEA4-4063-4F68-BFF8-AD8AFBD4F4CA}" srcOrd="0" destOrd="0" presId="urn:microsoft.com/office/officeart/2005/8/layout/bProcess3"/>
    <dgm:cxn modelId="{89BDCD4A-D24A-4079-BE08-704E0DE9D52E}" type="presOf" srcId="{857D395F-DB7C-42E9-A3A6-3E37D22B8D0D}" destId="{A5415AB0-754E-4584-A7FD-A3FDE2A57196}" srcOrd="0" destOrd="0" presId="urn:microsoft.com/office/officeart/2005/8/layout/bProcess3"/>
    <dgm:cxn modelId="{612FD476-7C9A-4EEB-9FC3-B32C3CE8FC57}" type="presOf" srcId="{857D395F-DB7C-42E9-A3A6-3E37D22B8D0D}" destId="{E85035BE-B3B1-4EE4-AEAE-F0155FF578FF}" srcOrd="1" destOrd="0" presId="urn:microsoft.com/office/officeart/2005/8/layout/bProcess3"/>
    <dgm:cxn modelId="{AE5E5C7F-55FB-4847-9A9E-BB3A89222444}" type="presOf" srcId="{08ED5AC9-DA1F-4AF0-B90B-39CED31CB274}" destId="{5F7EF082-C88B-4358-93A7-6AD1A60953D6}" srcOrd="0" destOrd="0" presId="urn:microsoft.com/office/officeart/2005/8/layout/bProcess3"/>
    <dgm:cxn modelId="{8DFC9E8D-1C53-41DC-9BF0-3A549032FFCB}" type="presOf" srcId="{90ABD701-50E2-4024-82AF-A4628B071C77}" destId="{2F15AA49-8B82-418D-8E17-567E18CB7581}" srcOrd="0" destOrd="0" presId="urn:microsoft.com/office/officeart/2005/8/layout/bProcess3"/>
    <dgm:cxn modelId="{EEFD5596-A229-45A7-9184-AC55F1433787}" srcId="{E3D680C1-9E50-4644-831A-5B69D8FAF8FA}" destId="{C3EFC790-D30B-442B-A3E9-0044BD203D1A}" srcOrd="4" destOrd="0" parTransId="{702DFA4E-9A34-406C-8021-5942BAF9AA0E}" sibTransId="{857D395F-DB7C-42E9-A3A6-3E37D22B8D0D}"/>
    <dgm:cxn modelId="{7461CA9B-CD02-4DA7-A6F2-F492C3F5C63F}" srcId="{E3D680C1-9E50-4644-831A-5B69D8FAF8FA}" destId="{462DC77C-1553-45A3-8DBA-89E4E700CDD3}" srcOrd="3" destOrd="0" parTransId="{C09EBB44-48FE-43A3-9CEB-C01033207883}" sibTransId="{08ED5AC9-DA1F-4AF0-B90B-39CED31CB274}"/>
    <dgm:cxn modelId="{814D7E9F-9181-4D7F-AE98-1B2926F2D5E6}" type="presOf" srcId="{5837A297-4B67-4F82-A6F4-2D5A850AEBC1}" destId="{1CE6E732-A2EA-47C3-863D-E0EA53774955}" srcOrd="0" destOrd="0" presId="urn:microsoft.com/office/officeart/2005/8/layout/bProcess3"/>
    <dgm:cxn modelId="{79F6B7AA-D585-4CFD-9A04-23DF6638ED81}" type="presOf" srcId="{90ABD701-50E2-4024-82AF-A4628B071C77}" destId="{0762F827-7C79-4C72-A521-B54CE8281434}" srcOrd="1" destOrd="0" presId="urn:microsoft.com/office/officeart/2005/8/layout/bProcess3"/>
    <dgm:cxn modelId="{D1BBA4BB-C7E3-4220-9CDE-7D8B97FC7EE1}" type="presOf" srcId="{08ED5AC9-DA1F-4AF0-B90B-39CED31CB274}" destId="{6EB54786-988D-4138-82B2-07C416DC5972}" srcOrd="1" destOrd="0" presId="urn:microsoft.com/office/officeart/2005/8/layout/bProcess3"/>
    <dgm:cxn modelId="{FC1348BD-290E-4614-8FEA-59AD1D1CDE4C}" type="presOf" srcId="{1CE62930-9054-403B-AC1E-FE04CA308018}" destId="{3F8DF179-3BEC-4F7F-8F6D-9770864A12BF}" srcOrd="0" destOrd="0" presId="urn:microsoft.com/office/officeart/2005/8/layout/bProcess3"/>
    <dgm:cxn modelId="{923084BD-4E80-41FA-A2E8-62A9A6A279A0}" srcId="{E3D680C1-9E50-4644-831A-5B69D8FAF8FA}" destId="{675A53D7-5EFD-4170-9908-DB8C3ECD6709}" srcOrd="5" destOrd="0" parTransId="{6E912C3C-B580-4830-9365-B02A0624D0DC}" sibTransId="{0526ED10-E385-4275-A1E0-C91A8F960581}"/>
    <dgm:cxn modelId="{43625FC0-6232-447A-8F1C-A13B71C75B45}" type="presOf" srcId="{675A53D7-5EFD-4170-9908-DB8C3ECD6709}" destId="{1CF643E3-057A-4F89-94BA-6AA75E83B5FE}" srcOrd="0" destOrd="0" presId="urn:microsoft.com/office/officeart/2005/8/layout/bProcess3"/>
    <dgm:cxn modelId="{6F0FB3CE-4940-43B6-AEFB-BE6025B73804}" type="presOf" srcId="{E3D680C1-9E50-4644-831A-5B69D8FAF8FA}" destId="{6FD1D43F-6790-4A45-A9B9-F847D0ED181D}" srcOrd="0" destOrd="0" presId="urn:microsoft.com/office/officeart/2005/8/layout/bProcess3"/>
    <dgm:cxn modelId="{3F8ABDD0-0371-463C-8E2A-0D78D559F3B2}" type="presOf" srcId="{3FDAAFA9-C725-434C-8993-91D212DA67EE}" destId="{9B94CC5A-A520-4BB4-80A9-C5830BCDDBEE}" srcOrd="1" destOrd="0" presId="urn:microsoft.com/office/officeart/2005/8/layout/bProcess3"/>
    <dgm:cxn modelId="{94C8EAD5-9D04-4E87-8797-A0AE3055F68D}" type="presOf" srcId="{C3EFC790-D30B-442B-A3E9-0044BD203D1A}" destId="{874E8E44-ECC3-4631-B3F1-873E6DFA3145}" srcOrd="0" destOrd="0" presId="urn:microsoft.com/office/officeart/2005/8/layout/bProcess3"/>
    <dgm:cxn modelId="{A5F41CD8-9214-40A0-93C9-F232AC560978}" srcId="{E3D680C1-9E50-4644-831A-5B69D8FAF8FA}" destId="{087B8D2D-DBE5-4454-AE11-393FB3545D26}" srcOrd="1" destOrd="0" parTransId="{1DCA7850-ECA4-4B84-A831-5AA38357FC7B}" sibTransId="{90ABD701-50E2-4024-82AF-A4628B071C77}"/>
    <dgm:cxn modelId="{DB599ADF-2EF8-483C-A14C-AE4FFDD15C6D}" type="presOf" srcId="{5837A297-4B67-4F82-A6F4-2D5A850AEBC1}" destId="{BFE93C0E-DEE1-4FC4-8C52-8A9ACF28984F}" srcOrd="1" destOrd="0" presId="urn:microsoft.com/office/officeart/2005/8/layout/bProcess3"/>
    <dgm:cxn modelId="{48537C1F-67A3-45E0-B003-AA1CC2B9AEA7}" type="presParOf" srcId="{6FD1D43F-6790-4A45-A9B9-F847D0ED181D}" destId="{4A7AD850-256C-4EFE-9DDB-FFEF435E03D6}" srcOrd="0" destOrd="0" presId="urn:microsoft.com/office/officeart/2005/8/layout/bProcess3"/>
    <dgm:cxn modelId="{3989408F-B558-415D-A55B-F8FB102F163F}" type="presParOf" srcId="{6FD1D43F-6790-4A45-A9B9-F847D0ED181D}" destId="{1CE6E732-A2EA-47C3-863D-E0EA53774955}" srcOrd="1" destOrd="0" presId="urn:microsoft.com/office/officeart/2005/8/layout/bProcess3"/>
    <dgm:cxn modelId="{0EBF5E6A-9E47-4CF1-A0B7-F30265E7E7E0}" type="presParOf" srcId="{1CE6E732-A2EA-47C3-863D-E0EA53774955}" destId="{BFE93C0E-DEE1-4FC4-8C52-8A9ACF28984F}" srcOrd="0" destOrd="0" presId="urn:microsoft.com/office/officeart/2005/8/layout/bProcess3"/>
    <dgm:cxn modelId="{CD52237B-8936-41ED-BF41-0DC03554778A}" type="presParOf" srcId="{6FD1D43F-6790-4A45-A9B9-F847D0ED181D}" destId="{69773DFB-F741-4B40-82B7-07213DEC25C3}" srcOrd="2" destOrd="0" presId="urn:microsoft.com/office/officeart/2005/8/layout/bProcess3"/>
    <dgm:cxn modelId="{7714731D-13C3-4138-B9BF-73AE03B9319A}" type="presParOf" srcId="{6FD1D43F-6790-4A45-A9B9-F847D0ED181D}" destId="{2F15AA49-8B82-418D-8E17-567E18CB7581}" srcOrd="3" destOrd="0" presId="urn:microsoft.com/office/officeart/2005/8/layout/bProcess3"/>
    <dgm:cxn modelId="{DAD9B61C-0327-4E5A-9AB8-E0AF4D3BE335}" type="presParOf" srcId="{2F15AA49-8B82-418D-8E17-567E18CB7581}" destId="{0762F827-7C79-4C72-A521-B54CE8281434}" srcOrd="0" destOrd="0" presId="urn:microsoft.com/office/officeart/2005/8/layout/bProcess3"/>
    <dgm:cxn modelId="{1EE464BF-437D-41F8-A11C-D8BAD90C5B78}" type="presParOf" srcId="{6FD1D43F-6790-4A45-A9B9-F847D0ED181D}" destId="{3F8DF179-3BEC-4F7F-8F6D-9770864A12BF}" srcOrd="4" destOrd="0" presId="urn:microsoft.com/office/officeart/2005/8/layout/bProcess3"/>
    <dgm:cxn modelId="{45F5EE62-8E30-459C-8138-CD9519A1F5D7}" type="presParOf" srcId="{6FD1D43F-6790-4A45-A9B9-F847D0ED181D}" destId="{2D08CEA4-4063-4F68-BFF8-AD8AFBD4F4CA}" srcOrd="5" destOrd="0" presId="urn:microsoft.com/office/officeart/2005/8/layout/bProcess3"/>
    <dgm:cxn modelId="{A37DDDCC-B997-43E5-9157-DBEABD429720}" type="presParOf" srcId="{2D08CEA4-4063-4F68-BFF8-AD8AFBD4F4CA}" destId="{9B94CC5A-A520-4BB4-80A9-C5830BCDDBEE}" srcOrd="0" destOrd="0" presId="urn:microsoft.com/office/officeart/2005/8/layout/bProcess3"/>
    <dgm:cxn modelId="{B964D14F-5736-43F8-ADE3-4F30AEEEC9D6}" type="presParOf" srcId="{6FD1D43F-6790-4A45-A9B9-F847D0ED181D}" destId="{9E8EF77A-A4A0-472D-BD92-8E8097ADAF83}" srcOrd="6" destOrd="0" presId="urn:microsoft.com/office/officeart/2005/8/layout/bProcess3"/>
    <dgm:cxn modelId="{3B7F169D-4679-49EF-A98E-6D0EEC5C931C}" type="presParOf" srcId="{6FD1D43F-6790-4A45-A9B9-F847D0ED181D}" destId="{5F7EF082-C88B-4358-93A7-6AD1A60953D6}" srcOrd="7" destOrd="0" presId="urn:microsoft.com/office/officeart/2005/8/layout/bProcess3"/>
    <dgm:cxn modelId="{D85EC815-3600-4FE0-BB67-A32AA82F6E39}" type="presParOf" srcId="{5F7EF082-C88B-4358-93A7-6AD1A60953D6}" destId="{6EB54786-988D-4138-82B2-07C416DC5972}" srcOrd="0" destOrd="0" presId="urn:microsoft.com/office/officeart/2005/8/layout/bProcess3"/>
    <dgm:cxn modelId="{E0FF3395-A9FD-4D2F-B429-AABD768C4A45}" type="presParOf" srcId="{6FD1D43F-6790-4A45-A9B9-F847D0ED181D}" destId="{874E8E44-ECC3-4631-B3F1-873E6DFA3145}" srcOrd="8" destOrd="0" presId="urn:microsoft.com/office/officeart/2005/8/layout/bProcess3"/>
    <dgm:cxn modelId="{EE3BC9BD-6BCE-4367-A239-B238B6C052F7}" type="presParOf" srcId="{6FD1D43F-6790-4A45-A9B9-F847D0ED181D}" destId="{A5415AB0-754E-4584-A7FD-A3FDE2A57196}" srcOrd="9" destOrd="0" presId="urn:microsoft.com/office/officeart/2005/8/layout/bProcess3"/>
    <dgm:cxn modelId="{0B5EFC8E-21DC-4256-B07C-E6463A5DDCC6}" type="presParOf" srcId="{A5415AB0-754E-4584-A7FD-A3FDE2A57196}" destId="{E85035BE-B3B1-4EE4-AEAE-F0155FF578FF}" srcOrd="0" destOrd="0" presId="urn:microsoft.com/office/officeart/2005/8/layout/bProcess3"/>
    <dgm:cxn modelId="{75E51068-190D-4D05-B07D-4C748E9BCF06}" type="presParOf" srcId="{6FD1D43F-6790-4A45-A9B9-F847D0ED181D}" destId="{1CF643E3-057A-4F89-94BA-6AA75E83B5F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AAE9E-FDE1-4C67-9B4C-984EC335EB05}">
      <dsp:nvSpPr>
        <dsp:cNvPr id="0" name=""/>
        <dsp:cNvSpPr/>
      </dsp:nvSpPr>
      <dsp:spPr>
        <a:xfrm>
          <a:off x="0" y="163028"/>
          <a:ext cx="11505638" cy="21913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965" tIns="312420" rIns="89296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/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Նախադպրոցական կրթության պետական կրթական չափորոշիչ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ի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,</a:t>
          </a:r>
          <a:endParaRPr lang="ru-RU" sz="1400" kern="1200" dirty="0">
            <a:latin typeface="Arial" panose="020B0604020202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Հ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ատուկ մանկավարժության տեսության և մեթոդիկայի, հոգեբանության, տարիքային ֆիզիոլոգիայի 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 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հիմունքներ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ի 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վերաբերյալ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, </a:t>
          </a:r>
          <a:endParaRPr lang="ru-RU" sz="1400" kern="1200" dirty="0">
            <a:latin typeface="Arial" panose="020B0604020202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«Նախադպրոցական կրթության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մասին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»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,</a:t>
          </a:r>
          <a:endParaRPr lang="ru-RU" sz="1400" kern="1200" dirty="0">
            <a:latin typeface="Arial" panose="020B0604020202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«Երեխայի իրավունքների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մասին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»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օրենքների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«Նախադպրոցական ուսումնական հաստատության օրինակելի կանոնադրությ</a:t>
          </a:r>
          <a:r>
            <a:rPr lang="en-US" sz="1400" kern="1200" dirty="0" err="1">
              <a:latin typeface="Arial" panose="020B0604020202020204" pitchFamily="34" charset="0"/>
              <a:ea typeface="+mn-ea"/>
              <a:cs typeface="+mn-cs"/>
            </a:rPr>
            <a:t>ան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</a:rPr>
            <a:t>»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</a:rPr>
            <a:t>,</a:t>
          </a:r>
          <a:endParaRPr lang="hy-AM" sz="1400" kern="1200" dirty="0">
            <a:latin typeface="Arial" panose="020B0604020202020204" pitchFamily="34" charset="0"/>
            <a:ea typeface="+mn-ea"/>
            <a:cs typeface="+mn-cs"/>
            <a:sym typeface="Arial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այլընտրանքային հաղորդակցման մեթոդների, սարքավորումների և աջակցող սարքերի կիրառելիության,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անվտանգության,</a:t>
          </a:r>
          <a:r>
            <a:rPr lang="en-US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 </a:t>
          </a:r>
          <a:r>
            <a:rPr lang="hy-AM" sz="1400" kern="1200" dirty="0">
              <a:latin typeface="Arial" panose="020B0604020202020204" pitchFamily="34" charset="0"/>
              <a:ea typeface="+mn-ea"/>
              <a:cs typeface="+mn-cs"/>
              <a:sym typeface="Arial"/>
            </a:rPr>
            <a:t>սովորողների կյանքի և առողջության պահպանման կանոնների </a:t>
          </a:r>
          <a:r>
            <a:rPr lang="hy-AM" sz="1400" kern="1200" dirty="0">
              <a:latin typeface="+mj-lt"/>
              <a:ea typeface="Arial"/>
              <a:cs typeface="Arial"/>
              <a:sym typeface="Arial"/>
            </a:rPr>
            <a:t>վերաբերյալ:</a:t>
          </a:r>
        </a:p>
      </dsp:txBody>
      <dsp:txXfrm>
        <a:off x="0" y="163028"/>
        <a:ext cx="11505638" cy="2191369"/>
      </dsp:txXfrm>
    </dsp:sp>
    <dsp:sp modelId="{1D0869F9-7BEF-4827-9ACB-1612C787A768}">
      <dsp:nvSpPr>
        <dsp:cNvPr id="0" name=""/>
        <dsp:cNvSpPr/>
      </dsp:nvSpPr>
      <dsp:spPr>
        <a:xfrm>
          <a:off x="378673" y="2536"/>
          <a:ext cx="8053946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0" tIns="0" rIns="30442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500" b="1" kern="1200">
              <a:latin typeface="Arial"/>
              <a:ea typeface="Arial"/>
              <a:cs typeface="Arial"/>
              <a:sym typeface="Arial"/>
            </a:rPr>
            <a:t>Պետք է ունենամ գիտելիքներ </a:t>
          </a:r>
          <a:endParaRPr lang="ru-RU" sz="1500" kern="1200" dirty="0"/>
        </a:p>
      </dsp:txBody>
      <dsp:txXfrm>
        <a:off x="400289" y="24152"/>
        <a:ext cx="8010714" cy="399568"/>
      </dsp:txXfrm>
    </dsp:sp>
    <dsp:sp modelId="{D3D068F0-7C34-448F-BD56-F5118A8EB6AC}">
      <dsp:nvSpPr>
        <dsp:cNvPr id="0" name=""/>
        <dsp:cNvSpPr/>
      </dsp:nvSpPr>
      <dsp:spPr>
        <a:xfrm>
          <a:off x="0" y="2717706"/>
          <a:ext cx="11505638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94842"/>
              <a:satOff val="975"/>
              <a:lumOff val="1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965" tIns="312420" rIns="8929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500" kern="1200" dirty="0">
              <a:latin typeface="+mn-lt"/>
              <a:ea typeface="Arial"/>
              <a:cs typeface="Arial"/>
              <a:sym typeface="Arial"/>
            </a:rPr>
            <a:t>  </a:t>
          </a:r>
          <a:r>
            <a:rPr lang="hy-AM" sz="1500" kern="1200" dirty="0">
              <a:latin typeface="+mn-lt"/>
              <a:ea typeface="Arial"/>
              <a:cs typeface="Arial"/>
              <a:sym typeface="Arial"/>
            </a:rPr>
            <a:t>կազմակերպչական ունակություններ,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500" kern="1200" dirty="0"/>
            <a:t>  </a:t>
          </a:r>
          <a:r>
            <a:rPr lang="hy-AM" sz="1500" kern="1200" dirty="0"/>
            <a:t>համակարգչով և ժամանակակից այլ տեխնիկայով աշխատելու հմտություններ,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500" kern="1200" dirty="0">
              <a:latin typeface="+mn-lt"/>
              <a:ea typeface="Arial"/>
              <a:cs typeface="Arial"/>
              <a:sym typeface="Arial"/>
            </a:rPr>
            <a:t>  </a:t>
          </a:r>
          <a:r>
            <a:rPr lang="hy-AM" sz="1500" kern="1200" dirty="0">
              <a:latin typeface="+mn-lt"/>
              <a:ea typeface="Arial"/>
              <a:cs typeface="Arial"/>
              <a:sym typeface="Arial"/>
            </a:rPr>
            <a:t>պլանավորելու և </a:t>
          </a:r>
          <a:r>
            <a:rPr lang="hy-AM" sz="1500" kern="1200" dirty="0">
              <a:latin typeface="Arial"/>
              <a:ea typeface="Arial"/>
              <a:cs typeface="Arial"/>
              <a:sym typeface="Arial"/>
            </a:rPr>
            <a:t>փոփոխվող իրավիճակներում արագ կողմնորոշվելու և համապատասխան որոշումնե</a:t>
          </a:r>
          <a:r>
            <a:rPr lang="en-US" sz="1500" kern="1200" dirty="0">
              <a:latin typeface="Arial"/>
              <a:ea typeface="Arial"/>
              <a:cs typeface="Arial"/>
              <a:sym typeface="Arial"/>
            </a:rPr>
            <a:t>ր       </a:t>
          </a:r>
          <a:r>
            <a:rPr lang="hy-AM" sz="1500" kern="1200" dirty="0">
              <a:latin typeface="Arial"/>
              <a:ea typeface="Arial"/>
              <a:cs typeface="Arial"/>
              <a:sym typeface="Arial"/>
            </a:rPr>
            <a:t>կայացնելու</a:t>
          </a:r>
          <a:r>
            <a:rPr lang="en-US" sz="1500" kern="1200" dirty="0">
              <a:latin typeface="Arial"/>
              <a:ea typeface="Arial"/>
              <a:cs typeface="Arial"/>
              <a:sym typeface="Arial"/>
            </a:rPr>
            <a:t> </a:t>
          </a:r>
          <a:r>
            <a:rPr lang="hy-AM" sz="1500" kern="1200" dirty="0"/>
            <a:t>հմտություններ</a:t>
          </a:r>
          <a:r>
            <a:rPr lang="hy-AM" sz="1500" kern="1200" dirty="0">
              <a:latin typeface="Arial"/>
              <a:ea typeface="Arial"/>
              <a:cs typeface="Arial"/>
              <a:sym typeface="Arial"/>
            </a:rPr>
            <a:t>, 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500" kern="1200" dirty="0">
              <a:latin typeface="Arial"/>
              <a:ea typeface="Arial"/>
              <a:cs typeface="Arial"/>
              <a:sym typeface="Arial"/>
            </a:rPr>
            <a:t>  </a:t>
          </a:r>
          <a:r>
            <a:rPr lang="hy-AM" sz="1500" kern="1200" dirty="0">
              <a:latin typeface="Arial"/>
              <a:ea typeface="Arial"/>
              <a:cs typeface="Arial"/>
              <a:sym typeface="Arial"/>
            </a:rPr>
            <a:t>վստահություն ձևավորելու, թիմում արդյունավետ հարաբերություններ հաստատելու և համագործակցելու կարողություն:</a:t>
          </a:r>
          <a:endParaRPr lang="ru-RU" sz="1500" kern="1200" dirty="0"/>
        </a:p>
      </dsp:txBody>
      <dsp:txXfrm>
        <a:off x="0" y="2717706"/>
        <a:ext cx="11505638" cy="1701000"/>
      </dsp:txXfrm>
    </dsp:sp>
    <dsp:sp modelId="{F87003DE-E1F2-4DED-8817-477D4569182F}">
      <dsp:nvSpPr>
        <dsp:cNvPr id="0" name=""/>
        <dsp:cNvSpPr/>
      </dsp:nvSpPr>
      <dsp:spPr>
        <a:xfrm>
          <a:off x="378673" y="2496306"/>
          <a:ext cx="8053946" cy="442800"/>
        </a:xfrm>
        <a:prstGeom prst="roundRect">
          <a:avLst/>
        </a:prstGeom>
        <a:solidFill>
          <a:schemeClr val="accent3">
            <a:hueOff val="594842"/>
            <a:satOff val="975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0" tIns="0" rIns="30442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500" b="1" kern="1200">
              <a:latin typeface="Arial"/>
              <a:ea typeface="Arial"/>
              <a:cs typeface="Arial"/>
              <a:sym typeface="Arial"/>
            </a:rPr>
            <a:t>Պետք է ունենամ </a:t>
          </a:r>
          <a:endParaRPr lang="ru-RU" sz="1500" kern="1200" dirty="0"/>
        </a:p>
      </dsp:txBody>
      <dsp:txXfrm>
        <a:off x="400289" y="2517922"/>
        <a:ext cx="8010714" cy="399568"/>
      </dsp:txXfrm>
    </dsp:sp>
    <dsp:sp modelId="{DB5A96DE-AD6A-430F-BBB2-0E24756F4D15}">
      <dsp:nvSpPr>
        <dsp:cNvPr id="0" name=""/>
        <dsp:cNvSpPr/>
      </dsp:nvSpPr>
      <dsp:spPr>
        <a:xfrm>
          <a:off x="0" y="4721106"/>
          <a:ext cx="11505638" cy="626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89683"/>
              <a:satOff val="1951"/>
              <a:lumOff val="39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 contourW="12700">
          <a:contourClr>
            <a:schemeClr val="accent2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965" tIns="312420" rIns="89296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y-AM" sz="1500" kern="1200">
              <a:latin typeface="Arial"/>
              <a:ea typeface="Arial"/>
              <a:cs typeface="Arial"/>
              <a:sym typeface="Arial"/>
            </a:rPr>
            <a:t>հոգատար,</a:t>
          </a:r>
          <a:r>
            <a:rPr lang="en-US" sz="1500" kern="1200">
              <a:latin typeface="Arial"/>
              <a:ea typeface="Arial"/>
              <a:cs typeface="Arial"/>
              <a:sym typeface="Arial"/>
            </a:rPr>
            <a:t> </a:t>
          </a:r>
          <a:r>
            <a:rPr lang="hy-AM" sz="1500" kern="1200">
              <a:latin typeface="Arial"/>
              <a:ea typeface="Arial"/>
              <a:cs typeface="Arial"/>
              <a:sym typeface="Arial"/>
            </a:rPr>
            <a:t>արդարամիտ</a:t>
          </a:r>
          <a:r>
            <a:rPr lang="en-US" sz="1500" kern="1200">
              <a:latin typeface="Arial"/>
              <a:ea typeface="Arial"/>
              <a:cs typeface="Arial"/>
              <a:sym typeface="Arial"/>
            </a:rPr>
            <a:t>, </a:t>
          </a:r>
          <a:r>
            <a:rPr lang="hy-AM" sz="1500" kern="1200">
              <a:latin typeface="Arial"/>
              <a:ea typeface="Arial"/>
              <a:cs typeface="Arial"/>
              <a:sym typeface="Arial"/>
            </a:rPr>
            <a:t>հանդուրժող</a:t>
          </a:r>
          <a:r>
            <a:rPr lang="en-US" sz="1500" kern="1200">
              <a:latin typeface="Arial"/>
              <a:ea typeface="Arial"/>
              <a:cs typeface="Arial"/>
              <a:sym typeface="Arial"/>
            </a:rPr>
            <a:t>, </a:t>
          </a:r>
          <a:r>
            <a:rPr lang="hy-AM" sz="1500" kern="1200">
              <a:latin typeface="Arial"/>
              <a:ea typeface="Arial"/>
              <a:cs typeface="Arial"/>
              <a:sym typeface="Arial"/>
            </a:rPr>
            <a:t>համբերատար,</a:t>
          </a:r>
          <a:r>
            <a:rPr lang="en-US" sz="1500" kern="1200">
              <a:latin typeface="Arial"/>
              <a:ea typeface="Arial"/>
              <a:cs typeface="Arial"/>
              <a:sym typeface="Arial"/>
            </a:rPr>
            <a:t> </a:t>
          </a:r>
          <a:r>
            <a:rPr lang="hy-AM" sz="1500" kern="1200">
              <a:latin typeface="Arial"/>
              <a:ea typeface="Arial"/>
              <a:cs typeface="Arial"/>
              <a:sym typeface="Arial"/>
            </a:rPr>
            <a:t>ճկուն, ստեղծագործ</a:t>
          </a:r>
          <a:r>
            <a:rPr lang="en-US" sz="1500" kern="1200">
              <a:latin typeface="Arial"/>
              <a:ea typeface="Arial"/>
              <a:cs typeface="Arial"/>
              <a:sym typeface="Arial"/>
            </a:rPr>
            <a:t>, </a:t>
          </a:r>
          <a:r>
            <a:rPr lang="hy-AM" sz="1500" kern="1200">
              <a:latin typeface="Arial"/>
              <a:ea typeface="Arial"/>
              <a:cs typeface="Arial"/>
              <a:sym typeface="Arial"/>
            </a:rPr>
            <a:t>նախաձեռնող</a:t>
          </a:r>
          <a:endParaRPr lang="ru-RU" sz="1500" kern="1200" dirty="0"/>
        </a:p>
      </dsp:txBody>
      <dsp:txXfrm>
        <a:off x="0" y="4721106"/>
        <a:ext cx="11505638" cy="626062"/>
      </dsp:txXfrm>
    </dsp:sp>
    <dsp:sp modelId="{0C5F7C5F-F2FA-48C1-831F-71AA22B9C708}">
      <dsp:nvSpPr>
        <dsp:cNvPr id="0" name=""/>
        <dsp:cNvSpPr/>
      </dsp:nvSpPr>
      <dsp:spPr>
        <a:xfrm>
          <a:off x="378673" y="4499706"/>
          <a:ext cx="8053946" cy="442800"/>
        </a:xfrm>
        <a:prstGeom prst="roundRect">
          <a:avLst/>
        </a:prstGeom>
        <a:solidFill>
          <a:schemeClr val="accent3">
            <a:hueOff val="1189683"/>
            <a:satOff val="1951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420" tIns="0" rIns="30442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500" b="1" kern="1200">
              <a:latin typeface="Arial"/>
              <a:ea typeface="Arial"/>
              <a:cs typeface="Arial"/>
              <a:sym typeface="Arial"/>
            </a:rPr>
            <a:t>Պետք է լինեմ</a:t>
          </a:r>
          <a:endParaRPr lang="hy-AM" sz="1500" b="1" kern="1200" dirty="0">
            <a:latin typeface="Arial"/>
            <a:ea typeface="Arial"/>
            <a:cs typeface="Arial"/>
            <a:sym typeface="Arial"/>
          </a:endParaRPr>
        </a:p>
      </dsp:txBody>
      <dsp:txXfrm>
        <a:off x="400289" y="4521322"/>
        <a:ext cx="8010714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BEF5D-9236-4B21-ADDA-39774C676224}">
      <dsp:nvSpPr>
        <dsp:cNvPr id="0" name=""/>
        <dsp:cNvSpPr/>
      </dsp:nvSpPr>
      <dsp:spPr>
        <a:xfrm>
          <a:off x="3281" y="557295"/>
          <a:ext cx="2636917" cy="3102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06F7E-FE37-4391-878F-42D47403945C}">
      <dsp:nvSpPr>
        <dsp:cNvPr id="0" name=""/>
        <dsp:cNvSpPr/>
      </dsp:nvSpPr>
      <dsp:spPr>
        <a:xfrm>
          <a:off x="3281" y="673803"/>
          <a:ext cx="193717" cy="193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023B4-5A67-49D7-99E2-037C8C29EA6E}">
      <dsp:nvSpPr>
        <dsp:cNvPr id="0" name=""/>
        <dsp:cNvSpPr/>
      </dsp:nvSpPr>
      <dsp:spPr>
        <a:xfrm>
          <a:off x="22742" y="0"/>
          <a:ext cx="2636917" cy="55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1" kern="1200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Ֆիզիկական միջավայրի կազմակերպում</a:t>
          </a:r>
          <a:endParaRPr lang="en-US" sz="1600" b="1" kern="1200" dirty="0"/>
        </a:p>
      </dsp:txBody>
      <dsp:txXfrm>
        <a:off x="22742" y="0"/>
        <a:ext cx="2636917" cy="557295"/>
      </dsp:txXfrm>
    </dsp:sp>
    <dsp:sp modelId="{BBFC61E0-6028-4D5A-A067-2C601248DCE7}">
      <dsp:nvSpPr>
        <dsp:cNvPr id="0" name=""/>
        <dsp:cNvSpPr/>
      </dsp:nvSpPr>
      <dsp:spPr>
        <a:xfrm>
          <a:off x="3281" y="1125353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1ACF4-1F22-4BA8-A88F-DE4448AE3431}">
      <dsp:nvSpPr>
        <dsp:cNvPr id="0" name=""/>
        <dsp:cNvSpPr/>
      </dsp:nvSpPr>
      <dsp:spPr>
        <a:xfrm>
          <a:off x="187865" y="1054849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անվտանգ, հարմարավետ տարածք</a:t>
          </a:r>
          <a:endParaRPr lang="en-US" sz="1400" kern="1200" dirty="0"/>
        </a:p>
      </dsp:txBody>
      <dsp:txXfrm>
        <a:off x="187865" y="1054849"/>
        <a:ext cx="2452333" cy="451544"/>
      </dsp:txXfrm>
    </dsp:sp>
    <dsp:sp modelId="{4BC49823-3532-45F2-914A-1F68CFA68B28}">
      <dsp:nvSpPr>
        <dsp:cNvPr id="0" name=""/>
        <dsp:cNvSpPr/>
      </dsp:nvSpPr>
      <dsp:spPr>
        <a:xfrm>
          <a:off x="3281" y="1645036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57501"/>
              <a:satOff val="938"/>
              <a:lumOff val="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E69C0-E801-4EE8-8D43-238FDFBA40E1}">
      <dsp:nvSpPr>
        <dsp:cNvPr id="0" name=""/>
        <dsp:cNvSpPr/>
      </dsp:nvSpPr>
      <dsp:spPr>
        <a:xfrm>
          <a:off x="187865" y="1506393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պատկերազարդ նյութեր </a:t>
          </a:r>
          <a:endParaRPr lang="en-US" sz="1400" kern="1200" dirty="0"/>
        </a:p>
      </dsp:txBody>
      <dsp:txXfrm>
        <a:off x="187865" y="1506393"/>
        <a:ext cx="2452333" cy="451544"/>
      </dsp:txXfrm>
    </dsp:sp>
    <dsp:sp modelId="{9F6D2E99-A2E6-40FE-B96C-0B668330A04C}">
      <dsp:nvSpPr>
        <dsp:cNvPr id="0" name=""/>
        <dsp:cNvSpPr/>
      </dsp:nvSpPr>
      <dsp:spPr>
        <a:xfrm>
          <a:off x="3281" y="2175454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15002"/>
              <a:satOff val="1877"/>
              <a:lumOff val="4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24804-38BA-4C8D-9443-69F1301B3878}">
      <dsp:nvSpPr>
        <dsp:cNvPr id="0" name=""/>
        <dsp:cNvSpPr/>
      </dsp:nvSpPr>
      <dsp:spPr>
        <a:xfrm>
          <a:off x="236520" y="2133124"/>
          <a:ext cx="2452333" cy="492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խաղալիքներ և դիդակտիկ պարագաներ</a:t>
          </a:r>
          <a:endParaRPr lang="en-US" sz="1400" kern="1200" dirty="0"/>
        </a:p>
      </dsp:txBody>
      <dsp:txXfrm>
        <a:off x="236520" y="2133124"/>
        <a:ext cx="2452333" cy="492508"/>
      </dsp:txXfrm>
    </dsp:sp>
    <dsp:sp modelId="{B74F7ED4-797F-445A-A3AF-87C1AD0F6847}">
      <dsp:nvSpPr>
        <dsp:cNvPr id="0" name=""/>
        <dsp:cNvSpPr/>
      </dsp:nvSpPr>
      <dsp:spPr>
        <a:xfrm>
          <a:off x="3281" y="2958911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72503"/>
              <a:satOff val="2815"/>
              <a:lumOff val="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CE8F2-8A17-4ACC-BF7B-4999A2D015B3}">
      <dsp:nvSpPr>
        <dsp:cNvPr id="0" name=""/>
        <dsp:cNvSpPr/>
      </dsp:nvSpPr>
      <dsp:spPr>
        <a:xfrm>
          <a:off x="187865" y="2830074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․ ․ ․ </a:t>
          </a:r>
          <a:endParaRPr lang="en-US" sz="1400" kern="1200" dirty="0"/>
        </a:p>
      </dsp:txBody>
      <dsp:txXfrm>
        <a:off x="187865" y="2830074"/>
        <a:ext cx="2452333" cy="451544"/>
      </dsp:txXfrm>
    </dsp:sp>
    <dsp:sp modelId="{D69FE0C6-1CE7-4EB6-8C22-7B7E42D809FC}">
      <dsp:nvSpPr>
        <dsp:cNvPr id="0" name=""/>
        <dsp:cNvSpPr/>
      </dsp:nvSpPr>
      <dsp:spPr>
        <a:xfrm>
          <a:off x="2772045" y="557295"/>
          <a:ext cx="2636917" cy="310225"/>
        </a:xfrm>
        <a:prstGeom prst="rect">
          <a:avLst/>
        </a:prstGeom>
        <a:solidFill>
          <a:schemeClr val="accent2">
            <a:hueOff val="-1373339"/>
            <a:satOff val="5004"/>
            <a:lumOff val="1242"/>
            <a:alphaOff val="0"/>
          </a:schemeClr>
        </a:solidFill>
        <a:ln w="12700" cap="flat" cmpd="sng" algn="ctr">
          <a:solidFill>
            <a:schemeClr val="accent2">
              <a:hueOff val="-1373339"/>
              <a:satOff val="5004"/>
              <a:lumOff val="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1CD85-FD05-4E22-B234-7FB1978D52D0}">
      <dsp:nvSpPr>
        <dsp:cNvPr id="0" name=""/>
        <dsp:cNvSpPr/>
      </dsp:nvSpPr>
      <dsp:spPr>
        <a:xfrm>
          <a:off x="2772045" y="673803"/>
          <a:ext cx="193717" cy="193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373339"/>
              <a:satOff val="5004"/>
              <a:lumOff val="12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F026E-CE62-4A9D-986E-9979AF09E102}">
      <dsp:nvSpPr>
        <dsp:cNvPr id="0" name=""/>
        <dsp:cNvSpPr/>
      </dsp:nvSpPr>
      <dsp:spPr>
        <a:xfrm>
          <a:off x="2772045" y="0"/>
          <a:ext cx="2636917" cy="55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1" kern="1200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Հուզական միջավայրի ապահովում</a:t>
          </a:r>
          <a:endParaRPr lang="en-US" sz="1600" b="1" kern="1200" dirty="0"/>
        </a:p>
      </dsp:txBody>
      <dsp:txXfrm>
        <a:off x="2772045" y="0"/>
        <a:ext cx="2636917" cy="557295"/>
      </dsp:txXfrm>
    </dsp:sp>
    <dsp:sp modelId="{390B5271-B44D-4892-8CA5-01A526F26550}">
      <dsp:nvSpPr>
        <dsp:cNvPr id="0" name=""/>
        <dsp:cNvSpPr/>
      </dsp:nvSpPr>
      <dsp:spPr>
        <a:xfrm>
          <a:off x="2772045" y="1125353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30005"/>
              <a:satOff val="3753"/>
              <a:lumOff val="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3D1DE-85B6-4F07-BC9F-B171F08F987F}">
      <dsp:nvSpPr>
        <dsp:cNvPr id="0" name=""/>
        <dsp:cNvSpPr/>
      </dsp:nvSpPr>
      <dsp:spPr>
        <a:xfrm>
          <a:off x="2956629" y="1064584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ջերմ, հանդուրժող մթնոլորտ</a:t>
          </a:r>
          <a:endParaRPr lang="en-US" sz="1400" kern="1200" dirty="0"/>
        </a:p>
      </dsp:txBody>
      <dsp:txXfrm>
        <a:off x="2956629" y="1064584"/>
        <a:ext cx="2452333" cy="451544"/>
      </dsp:txXfrm>
    </dsp:sp>
    <dsp:sp modelId="{89C0753D-2224-4A60-8AC6-43496056C62E}">
      <dsp:nvSpPr>
        <dsp:cNvPr id="0" name=""/>
        <dsp:cNvSpPr/>
      </dsp:nvSpPr>
      <dsp:spPr>
        <a:xfrm>
          <a:off x="2772045" y="1625558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87506"/>
              <a:satOff val="4692"/>
              <a:lumOff val="11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6BF7F-8601-49E4-A7CD-56AA51AB60E8}">
      <dsp:nvSpPr>
        <dsp:cNvPr id="0" name=""/>
        <dsp:cNvSpPr/>
      </dsp:nvSpPr>
      <dsp:spPr>
        <a:xfrm>
          <a:off x="2956629" y="1555070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համբերատար վերաբերմունք</a:t>
          </a:r>
          <a:endParaRPr lang="en-US" sz="1400" kern="1200" dirty="0"/>
        </a:p>
      </dsp:txBody>
      <dsp:txXfrm>
        <a:off x="2956629" y="1555070"/>
        <a:ext cx="2452333" cy="451544"/>
      </dsp:txXfrm>
    </dsp:sp>
    <dsp:sp modelId="{8E34D9EC-7313-4D41-8690-1CA671FE3105}">
      <dsp:nvSpPr>
        <dsp:cNvPr id="0" name=""/>
        <dsp:cNvSpPr/>
      </dsp:nvSpPr>
      <dsp:spPr>
        <a:xfrm>
          <a:off x="2772045" y="2271746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545007"/>
              <a:satOff val="5630"/>
              <a:lumOff val="13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FB26B-FBAA-4F6E-965A-2339D17B09CE}">
      <dsp:nvSpPr>
        <dsp:cNvPr id="0" name=""/>
        <dsp:cNvSpPr/>
      </dsp:nvSpPr>
      <dsp:spPr>
        <a:xfrm>
          <a:off x="2956629" y="2308396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ապահով միջավայր համարձակ արտահայտվելու համար</a:t>
          </a:r>
          <a:endParaRPr lang="en-US" sz="1400" kern="1200" dirty="0"/>
        </a:p>
      </dsp:txBody>
      <dsp:txXfrm>
        <a:off x="2956629" y="2308396"/>
        <a:ext cx="2452333" cy="451544"/>
      </dsp:txXfrm>
    </dsp:sp>
    <dsp:sp modelId="{3DA184B2-D4E6-4D65-ACC9-D1BFED340F55}">
      <dsp:nvSpPr>
        <dsp:cNvPr id="0" name=""/>
        <dsp:cNvSpPr/>
      </dsp:nvSpPr>
      <dsp:spPr>
        <a:xfrm>
          <a:off x="2772045" y="2966594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02508"/>
              <a:satOff val="6568"/>
              <a:lumOff val="16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15E98-AC9D-41A2-8902-B6800A235A55}">
      <dsp:nvSpPr>
        <dsp:cNvPr id="0" name=""/>
        <dsp:cNvSpPr/>
      </dsp:nvSpPr>
      <dsp:spPr>
        <a:xfrm>
          <a:off x="2956629" y="2837836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․ ․ ․</a:t>
          </a:r>
          <a:endParaRPr lang="en-US" sz="1400" kern="1200" dirty="0"/>
        </a:p>
      </dsp:txBody>
      <dsp:txXfrm>
        <a:off x="2956629" y="2837836"/>
        <a:ext cx="2452333" cy="451544"/>
      </dsp:txXfrm>
    </dsp:sp>
    <dsp:sp modelId="{F9B01EE0-F7AE-45A2-9FE7-96410B2DB035}">
      <dsp:nvSpPr>
        <dsp:cNvPr id="0" name=""/>
        <dsp:cNvSpPr/>
      </dsp:nvSpPr>
      <dsp:spPr>
        <a:xfrm>
          <a:off x="5540808" y="557295"/>
          <a:ext cx="2636917" cy="310225"/>
        </a:xfrm>
        <a:prstGeom prst="rect">
          <a:avLst/>
        </a:prstGeom>
        <a:solidFill>
          <a:schemeClr val="accent2">
            <a:hueOff val="-2746679"/>
            <a:satOff val="10009"/>
            <a:lumOff val="2483"/>
            <a:alphaOff val="0"/>
          </a:schemeClr>
        </a:solidFill>
        <a:ln w="12700" cap="flat" cmpd="sng" algn="ctr">
          <a:solidFill>
            <a:schemeClr val="accent2">
              <a:hueOff val="-2746679"/>
              <a:satOff val="10009"/>
              <a:lumOff val="2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6566A-E683-4D47-8399-D7E452ABC32B}">
      <dsp:nvSpPr>
        <dsp:cNvPr id="0" name=""/>
        <dsp:cNvSpPr/>
      </dsp:nvSpPr>
      <dsp:spPr>
        <a:xfrm>
          <a:off x="5540808" y="673803"/>
          <a:ext cx="193717" cy="193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746679"/>
              <a:satOff val="10009"/>
              <a:lumOff val="2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49CDB-49B1-4E5B-BF0F-E05A171CD159}">
      <dsp:nvSpPr>
        <dsp:cNvPr id="0" name=""/>
        <dsp:cNvSpPr/>
      </dsp:nvSpPr>
      <dsp:spPr>
        <a:xfrm>
          <a:off x="5540808" y="0"/>
          <a:ext cx="2636917" cy="55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1" kern="1200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Մանկավարժական մոտեցումներ</a:t>
          </a:r>
          <a:endParaRPr lang="en-US" sz="1600" b="1" kern="1200" dirty="0"/>
        </a:p>
      </dsp:txBody>
      <dsp:txXfrm>
        <a:off x="5540808" y="0"/>
        <a:ext cx="2636917" cy="557295"/>
      </dsp:txXfrm>
    </dsp:sp>
    <dsp:sp modelId="{2E8363E2-37D0-4098-B71D-43F2615C775A}">
      <dsp:nvSpPr>
        <dsp:cNvPr id="0" name=""/>
        <dsp:cNvSpPr/>
      </dsp:nvSpPr>
      <dsp:spPr>
        <a:xfrm>
          <a:off x="5540808" y="1125353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060009"/>
              <a:satOff val="7507"/>
              <a:lumOff val="1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6C5F6-30BF-4436-86B1-18AA1ECF1609}">
      <dsp:nvSpPr>
        <dsp:cNvPr id="0" name=""/>
        <dsp:cNvSpPr/>
      </dsp:nvSpPr>
      <dsp:spPr>
        <a:xfrm>
          <a:off x="5744839" y="1142448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հարցադրումների, երկխոսությունների խրախուսում</a:t>
          </a:r>
          <a:endParaRPr lang="en-US" sz="1400" kern="1200" dirty="0"/>
        </a:p>
      </dsp:txBody>
      <dsp:txXfrm>
        <a:off x="5744839" y="1142448"/>
        <a:ext cx="2452333" cy="451544"/>
      </dsp:txXfrm>
    </dsp:sp>
    <dsp:sp modelId="{1AF0152E-131E-4E09-A234-2ADED303309B}">
      <dsp:nvSpPr>
        <dsp:cNvPr id="0" name=""/>
        <dsp:cNvSpPr/>
      </dsp:nvSpPr>
      <dsp:spPr>
        <a:xfrm>
          <a:off x="5540808" y="1752076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317510"/>
              <a:satOff val="8445"/>
              <a:lumOff val="20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8596-3135-431B-AB37-EADA132FE03A}">
      <dsp:nvSpPr>
        <dsp:cNvPr id="0" name=""/>
        <dsp:cNvSpPr/>
      </dsp:nvSpPr>
      <dsp:spPr>
        <a:xfrm>
          <a:off x="5725392" y="1603746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խմբային քննարկումներ</a:t>
          </a:r>
          <a:endParaRPr lang="en-US" sz="1400" kern="1200" dirty="0"/>
        </a:p>
      </dsp:txBody>
      <dsp:txXfrm>
        <a:off x="5725392" y="1603746"/>
        <a:ext cx="2452333" cy="451544"/>
      </dsp:txXfrm>
    </dsp:sp>
    <dsp:sp modelId="{2C18AE11-FCC2-46EC-841E-DD29BBC486E0}">
      <dsp:nvSpPr>
        <dsp:cNvPr id="0" name=""/>
        <dsp:cNvSpPr/>
      </dsp:nvSpPr>
      <dsp:spPr>
        <a:xfrm>
          <a:off x="5540808" y="2145228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575011"/>
              <a:satOff val="9383"/>
              <a:lumOff val="2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83EE7-B58A-4F13-AE9B-482A87177BB6}">
      <dsp:nvSpPr>
        <dsp:cNvPr id="0" name=""/>
        <dsp:cNvSpPr/>
      </dsp:nvSpPr>
      <dsp:spPr>
        <a:xfrm>
          <a:off x="5725392" y="2055291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դերային խաղերի կիրառում</a:t>
          </a:r>
          <a:endParaRPr lang="en-US" sz="1400" kern="1200" dirty="0"/>
        </a:p>
      </dsp:txBody>
      <dsp:txXfrm>
        <a:off x="5725392" y="2055291"/>
        <a:ext cx="2452333" cy="451544"/>
      </dsp:txXfrm>
    </dsp:sp>
    <dsp:sp modelId="{192D09AD-100C-4072-BD3E-131B66900C90}">
      <dsp:nvSpPr>
        <dsp:cNvPr id="0" name=""/>
        <dsp:cNvSpPr/>
      </dsp:nvSpPr>
      <dsp:spPr>
        <a:xfrm>
          <a:off x="5540808" y="2587041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832513"/>
              <a:satOff val="10321"/>
              <a:lumOff val="25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63928-C8E3-4F4D-A40C-F290E62189F9}">
      <dsp:nvSpPr>
        <dsp:cNvPr id="0" name=""/>
        <dsp:cNvSpPr/>
      </dsp:nvSpPr>
      <dsp:spPr>
        <a:xfrm>
          <a:off x="5725392" y="2487365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գործողությունների խոսքայնացում</a:t>
          </a:r>
          <a:endParaRPr lang="en-US" sz="1400" kern="1200" dirty="0"/>
        </a:p>
      </dsp:txBody>
      <dsp:txXfrm>
        <a:off x="5725392" y="2487365"/>
        <a:ext cx="2452333" cy="451544"/>
      </dsp:txXfrm>
    </dsp:sp>
    <dsp:sp modelId="{1742F65F-FC10-4AC6-9A7F-CA39B64F1A1F}">
      <dsp:nvSpPr>
        <dsp:cNvPr id="0" name=""/>
        <dsp:cNvSpPr/>
      </dsp:nvSpPr>
      <dsp:spPr>
        <a:xfrm>
          <a:off x="5540808" y="3038585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090014"/>
              <a:satOff val="11260"/>
              <a:lumOff val="27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DC1F7-2C96-4A94-B6A9-5335139955AD}">
      <dsp:nvSpPr>
        <dsp:cNvPr id="0" name=""/>
        <dsp:cNvSpPr/>
      </dsp:nvSpPr>
      <dsp:spPr>
        <a:xfrm>
          <a:off x="5725392" y="2909704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․ ․ ․ </a:t>
          </a:r>
          <a:endParaRPr lang="en-US" sz="1400" kern="1200" dirty="0"/>
        </a:p>
      </dsp:txBody>
      <dsp:txXfrm>
        <a:off x="5725392" y="2909704"/>
        <a:ext cx="2452333" cy="451544"/>
      </dsp:txXfrm>
    </dsp:sp>
    <dsp:sp modelId="{360AFA01-7B20-4FB8-8E83-A1A5DA05EC2B}">
      <dsp:nvSpPr>
        <dsp:cNvPr id="0" name=""/>
        <dsp:cNvSpPr/>
      </dsp:nvSpPr>
      <dsp:spPr>
        <a:xfrm>
          <a:off x="8309571" y="557295"/>
          <a:ext cx="2636917" cy="310225"/>
        </a:xfrm>
        <a:prstGeom prst="rect">
          <a:avLst/>
        </a:prstGeom>
        <a:solidFill>
          <a:schemeClr val="accent2">
            <a:hueOff val="-4120018"/>
            <a:satOff val="15013"/>
            <a:lumOff val="3725"/>
            <a:alphaOff val="0"/>
          </a:schemeClr>
        </a:solidFill>
        <a:ln w="12700" cap="flat" cmpd="sng" algn="ctr">
          <a:solidFill>
            <a:schemeClr val="accent2">
              <a:hueOff val="-4120018"/>
              <a:satOff val="15013"/>
              <a:lumOff val="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7CCEF-9807-4702-98F9-FCECE12EF392}">
      <dsp:nvSpPr>
        <dsp:cNvPr id="0" name=""/>
        <dsp:cNvSpPr/>
      </dsp:nvSpPr>
      <dsp:spPr>
        <a:xfrm>
          <a:off x="8309571" y="673803"/>
          <a:ext cx="193717" cy="193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120018"/>
              <a:satOff val="15013"/>
              <a:lumOff val="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1E760-B58D-4910-BEB5-5BA7CB6281E5}">
      <dsp:nvSpPr>
        <dsp:cNvPr id="0" name=""/>
        <dsp:cNvSpPr/>
      </dsp:nvSpPr>
      <dsp:spPr>
        <a:xfrm>
          <a:off x="8309571" y="0"/>
          <a:ext cx="2636917" cy="557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600" b="1" kern="1200" dirty="0">
              <a:effectLst/>
              <a:latin typeface="GHEA Grapalat" panose="02000506050000020003" pitchFamily="50" charset="0"/>
              <a:ea typeface="Times New Roman" panose="02020603050405020304" pitchFamily="18" charset="0"/>
              <a:cs typeface="Times New Roman" panose="02020603050405020304" pitchFamily="18" charset="0"/>
            </a:rPr>
            <a:t>Աշխատանք ծնողների հետ</a:t>
          </a:r>
          <a:endParaRPr lang="en-US" sz="1600" b="1" kern="1200" dirty="0"/>
        </a:p>
      </dsp:txBody>
      <dsp:txXfrm>
        <a:off x="8309571" y="0"/>
        <a:ext cx="2636917" cy="557295"/>
      </dsp:txXfrm>
    </dsp:sp>
    <dsp:sp modelId="{86001443-02BF-4477-98F8-BC48E763A17E}">
      <dsp:nvSpPr>
        <dsp:cNvPr id="0" name=""/>
        <dsp:cNvSpPr/>
      </dsp:nvSpPr>
      <dsp:spPr>
        <a:xfrm>
          <a:off x="8309571" y="1125353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347515"/>
              <a:satOff val="12198"/>
              <a:lumOff val="3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5CE67-90F9-4288-A5FA-189312B6F318}">
      <dsp:nvSpPr>
        <dsp:cNvPr id="0" name=""/>
        <dsp:cNvSpPr/>
      </dsp:nvSpPr>
      <dsp:spPr>
        <a:xfrm>
          <a:off x="8497437" y="1161910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էկրանների, գաջեթների սահմանափակում բացառում</a:t>
          </a:r>
          <a:endParaRPr lang="en-US" sz="1400" kern="1200" dirty="0"/>
        </a:p>
      </dsp:txBody>
      <dsp:txXfrm>
        <a:off x="8497437" y="1161910"/>
        <a:ext cx="2452333" cy="451544"/>
      </dsp:txXfrm>
    </dsp:sp>
    <dsp:sp modelId="{F21028C1-4F43-4B57-88F3-A5EEE86AA691}">
      <dsp:nvSpPr>
        <dsp:cNvPr id="0" name=""/>
        <dsp:cNvSpPr/>
      </dsp:nvSpPr>
      <dsp:spPr>
        <a:xfrm>
          <a:off x="8309571" y="1966216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05016"/>
              <a:satOff val="13136"/>
              <a:lumOff val="32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53554-D920-4B4E-9B04-748B4D2764F9}">
      <dsp:nvSpPr>
        <dsp:cNvPr id="0" name=""/>
        <dsp:cNvSpPr/>
      </dsp:nvSpPr>
      <dsp:spPr>
        <a:xfrm>
          <a:off x="8494156" y="1837267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համատեղ խաղեր </a:t>
          </a:r>
          <a:endParaRPr lang="en-US" sz="1400" kern="1200" dirty="0"/>
        </a:p>
      </dsp:txBody>
      <dsp:txXfrm>
        <a:off x="8494156" y="1837267"/>
        <a:ext cx="2452333" cy="451544"/>
      </dsp:txXfrm>
    </dsp:sp>
    <dsp:sp modelId="{29B7A48D-6A07-4235-8A2E-4BF7D12C358B}">
      <dsp:nvSpPr>
        <dsp:cNvPr id="0" name=""/>
        <dsp:cNvSpPr/>
      </dsp:nvSpPr>
      <dsp:spPr>
        <a:xfrm>
          <a:off x="8309571" y="2476157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862517"/>
              <a:satOff val="14075"/>
              <a:lumOff val="34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C189B-85C6-44D8-961E-10EBD4E06499}">
      <dsp:nvSpPr>
        <dsp:cNvPr id="0" name=""/>
        <dsp:cNvSpPr/>
      </dsp:nvSpPr>
      <dsp:spPr>
        <a:xfrm>
          <a:off x="8494156" y="2395892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գործողությունների խոսքայնացում</a:t>
          </a:r>
          <a:endParaRPr lang="en-US" sz="1400" kern="1200" dirty="0"/>
        </a:p>
      </dsp:txBody>
      <dsp:txXfrm>
        <a:off x="8494156" y="2395892"/>
        <a:ext cx="2452333" cy="451544"/>
      </dsp:txXfrm>
    </dsp:sp>
    <dsp:sp modelId="{0AF86B6C-B469-42F8-95E5-58126C29512F}">
      <dsp:nvSpPr>
        <dsp:cNvPr id="0" name=""/>
        <dsp:cNvSpPr/>
      </dsp:nvSpPr>
      <dsp:spPr>
        <a:xfrm>
          <a:off x="8319302" y="3005559"/>
          <a:ext cx="193712" cy="19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120018"/>
              <a:satOff val="15013"/>
              <a:lumOff val="3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80467-94D6-4859-8634-28258D9D3622}">
      <dsp:nvSpPr>
        <dsp:cNvPr id="0" name=""/>
        <dsp:cNvSpPr/>
      </dsp:nvSpPr>
      <dsp:spPr>
        <a:xfrm>
          <a:off x="8497437" y="2876656"/>
          <a:ext cx="2452333" cy="45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1400" kern="1200" dirty="0"/>
            <a:t>․ ․ ․</a:t>
          </a:r>
          <a:endParaRPr lang="en-US" sz="1400" kern="1200" dirty="0"/>
        </a:p>
      </dsp:txBody>
      <dsp:txXfrm>
        <a:off x="8497437" y="2876656"/>
        <a:ext cx="2452333" cy="4515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6E732-A2EA-47C3-863D-E0EA53774955}">
      <dsp:nvSpPr>
        <dsp:cNvPr id="0" name=""/>
        <dsp:cNvSpPr/>
      </dsp:nvSpPr>
      <dsp:spPr>
        <a:xfrm>
          <a:off x="2997030" y="1610779"/>
          <a:ext cx="657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30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8485" y="1653059"/>
        <a:ext cx="34395" cy="6879"/>
      </dsp:txXfrm>
    </dsp:sp>
    <dsp:sp modelId="{4A7AD850-256C-4EFE-9DDB-FFEF435E03D6}">
      <dsp:nvSpPr>
        <dsp:cNvPr id="0" name=""/>
        <dsp:cNvSpPr/>
      </dsp:nvSpPr>
      <dsp:spPr>
        <a:xfrm>
          <a:off x="7945" y="759233"/>
          <a:ext cx="2990885" cy="17945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altLang="ko-KR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Կրթության առանձնահատուկ պայմանների կարիքի գնահատում ՏՄԱԿ-ի կողմից </a:t>
          </a:r>
          <a:r>
            <a:rPr lang="ru-RU" altLang="ko-KR" sz="1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hy-AM" sz="1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ուսումնառության  զարգացման արդյունքների ամփոփ նկարագիր</a:t>
          </a:r>
          <a:r>
            <a:rPr lang="ru-RU" altLang="ko-KR" sz="1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en-US" sz="1400" b="0" kern="1200" dirty="0"/>
        </a:p>
      </dsp:txBody>
      <dsp:txXfrm>
        <a:off x="7945" y="759233"/>
        <a:ext cx="2990885" cy="1794531"/>
      </dsp:txXfrm>
    </dsp:sp>
    <dsp:sp modelId="{2F15AA49-8B82-418D-8E17-567E18CB7581}">
      <dsp:nvSpPr>
        <dsp:cNvPr id="0" name=""/>
        <dsp:cNvSpPr/>
      </dsp:nvSpPr>
      <dsp:spPr>
        <a:xfrm>
          <a:off x="6675820" y="1610779"/>
          <a:ext cx="657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303" y="45720"/>
              </a:lnTo>
            </a:path>
          </a:pathLst>
        </a:custGeom>
        <a:noFill/>
        <a:ln w="6350" cap="flat" cmpd="sng" algn="ctr">
          <a:solidFill>
            <a:schemeClr val="accent3">
              <a:hueOff val="297421"/>
              <a:satOff val="488"/>
              <a:lumOff val="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87274" y="1653059"/>
        <a:ext cx="34395" cy="6879"/>
      </dsp:txXfrm>
    </dsp:sp>
    <dsp:sp modelId="{69773DFB-F741-4B40-82B7-07213DEC25C3}">
      <dsp:nvSpPr>
        <dsp:cNvPr id="0" name=""/>
        <dsp:cNvSpPr/>
      </dsp:nvSpPr>
      <dsp:spPr>
        <a:xfrm>
          <a:off x="3686734" y="759233"/>
          <a:ext cx="2990885" cy="1794531"/>
        </a:xfrm>
        <a:prstGeom prst="rect">
          <a:avLst/>
        </a:prstGeom>
        <a:solidFill>
          <a:schemeClr val="accent3">
            <a:hueOff val="237937"/>
            <a:satOff val="390"/>
            <a:lumOff val="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2400" kern="1200" dirty="0"/>
            <a:t>Դիտարկում, խոսքի հետազոտություն</a:t>
          </a:r>
          <a:endParaRPr lang="en-US" sz="2400" kern="1200" dirty="0"/>
        </a:p>
      </dsp:txBody>
      <dsp:txXfrm>
        <a:off x="3686734" y="759233"/>
        <a:ext cx="2990885" cy="1794531"/>
      </dsp:txXfrm>
    </dsp:sp>
    <dsp:sp modelId="{2D08CEA4-4063-4F68-BFF8-AD8AFBD4F4CA}">
      <dsp:nvSpPr>
        <dsp:cNvPr id="0" name=""/>
        <dsp:cNvSpPr/>
      </dsp:nvSpPr>
      <dsp:spPr>
        <a:xfrm>
          <a:off x="1503388" y="2551965"/>
          <a:ext cx="7357578" cy="657303"/>
        </a:xfrm>
        <a:custGeom>
          <a:avLst/>
          <a:gdLst/>
          <a:ahLst/>
          <a:cxnLst/>
          <a:rect l="0" t="0" r="0" b="0"/>
          <a:pathLst>
            <a:path>
              <a:moveTo>
                <a:pt x="7357578" y="0"/>
              </a:moveTo>
              <a:lnTo>
                <a:pt x="7357578" y="345751"/>
              </a:lnTo>
              <a:lnTo>
                <a:pt x="0" y="345751"/>
              </a:lnTo>
              <a:lnTo>
                <a:pt x="0" y="657303"/>
              </a:lnTo>
            </a:path>
          </a:pathLst>
        </a:custGeom>
        <a:noFill/>
        <a:ln w="6350" cap="flat" cmpd="sng" algn="ctr">
          <a:solidFill>
            <a:schemeClr val="accent3">
              <a:hueOff val="594842"/>
              <a:satOff val="975"/>
              <a:lumOff val="19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7435" y="2877177"/>
        <a:ext cx="369483" cy="6879"/>
      </dsp:txXfrm>
    </dsp:sp>
    <dsp:sp modelId="{3F8DF179-3BEC-4F7F-8F6D-9770864A12BF}">
      <dsp:nvSpPr>
        <dsp:cNvPr id="0" name=""/>
        <dsp:cNvSpPr/>
      </dsp:nvSpPr>
      <dsp:spPr>
        <a:xfrm>
          <a:off x="7365524" y="759233"/>
          <a:ext cx="2990885" cy="1794531"/>
        </a:xfrm>
        <a:prstGeom prst="rect">
          <a:avLst/>
        </a:prstGeom>
        <a:solidFill>
          <a:schemeClr val="accent3">
            <a:hueOff val="475873"/>
            <a:satOff val="780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2400" kern="1200" dirty="0"/>
            <a:t>Աջակցության տրամադրում ՆՈՒՀ-ի լոգոպեդի կողմից</a:t>
          </a:r>
          <a:endParaRPr lang="en-US" sz="2400" kern="1200" dirty="0"/>
        </a:p>
      </dsp:txBody>
      <dsp:txXfrm>
        <a:off x="7365524" y="759233"/>
        <a:ext cx="2990885" cy="1794531"/>
      </dsp:txXfrm>
    </dsp:sp>
    <dsp:sp modelId="{5F7EF082-C88B-4358-93A7-6AD1A60953D6}">
      <dsp:nvSpPr>
        <dsp:cNvPr id="0" name=""/>
        <dsp:cNvSpPr/>
      </dsp:nvSpPr>
      <dsp:spPr>
        <a:xfrm>
          <a:off x="2997030" y="4093214"/>
          <a:ext cx="657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303" y="45720"/>
              </a:lnTo>
            </a:path>
          </a:pathLst>
        </a:custGeom>
        <a:noFill/>
        <a:ln w="6350" cap="flat" cmpd="sng" algn="ctr">
          <a:solidFill>
            <a:schemeClr val="accent3">
              <a:hueOff val="892262"/>
              <a:satOff val="1463"/>
              <a:lumOff val="2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08485" y="4135495"/>
        <a:ext cx="34395" cy="6879"/>
      </dsp:txXfrm>
    </dsp:sp>
    <dsp:sp modelId="{9E8EF77A-A4A0-472D-BD92-8E8097ADAF83}">
      <dsp:nvSpPr>
        <dsp:cNvPr id="0" name=""/>
        <dsp:cNvSpPr/>
      </dsp:nvSpPr>
      <dsp:spPr>
        <a:xfrm>
          <a:off x="7945" y="3241668"/>
          <a:ext cx="2990885" cy="1794531"/>
        </a:xfrm>
        <a:prstGeom prst="rect">
          <a:avLst/>
        </a:prstGeom>
        <a:solidFill>
          <a:schemeClr val="accent3">
            <a:hueOff val="713810"/>
            <a:satOff val="1171"/>
            <a:lumOff val="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2400" kern="1200" dirty="0"/>
            <a:t>ԱՈՒԶՊ-ի մշակում</a:t>
          </a:r>
          <a:endParaRPr lang="en-US" sz="2400" kern="1200" dirty="0"/>
        </a:p>
      </dsp:txBody>
      <dsp:txXfrm>
        <a:off x="7945" y="3241668"/>
        <a:ext cx="2990885" cy="1794531"/>
      </dsp:txXfrm>
    </dsp:sp>
    <dsp:sp modelId="{A5415AB0-754E-4584-A7FD-A3FDE2A57196}">
      <dsp:nvSpPr>
        <dsp:cNvPr id="0" name=""/>
        <dsp:cNvSpPr/>
      </dsp:nvSpPr>
      <dsp:spPr>
        <a:xfrm>
          <a:off x="6675820" y="4093214"/>
          <a:ext cx="6573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303" y="45720"/>
              </a:lnTo>
            </a:path>
          </a:pathLst>
        </a:custGeom>
        <a:noFill/>
        <a:ln w="6350" cap="flat" cmpd="sng" algn="ctr">
          <a:solidFill>
            <a:schemeClr val="accent3">
              <a:hueOff val="1189683"/>
              <a:satOff val="1951"/>
              <a:lumOff val="39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87274" y="4135495"/>
        <a:ext cx="34395" cy="6879"/>
      </dsp:txXfrm>
    </dsp:sp>
    <dsp:sp modelId="{874E8E44-ECC3-4631-B3F1-873E6DFA3145}">
      <dsp:nvSpPr>
        <dsp:cNvPr id="0" name=""/>
        <dsp:cNvSpPr/>
      </dsp:nvSpPr>
      <dsp:spPr>
        <a:xfrm>
          <a:off x="3686734" y="3241668"/>
          <a:ext cx="2990885" cy="1794531"/>
        </a:xfrm>
        <a:prstGeom prst="rect">
          <a:avLst/>
        </a:prstGeom>
        <a:solidFill>
          <a:schemeClr val="accent3">
            <a:hueOff val="951746"/>
            <a:satOff val="1561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y-AM" sz="2400" kern="1200" dirty="0"/>
            <a:t>Լոգոպեդի իրականացրած աշխատանքների գրանցում</a:t>
          </a:r>
          <a:endParaRPr lang="en-US" sz="2400" kern="1200" dirty="0"/>
        </a:p>
      </dsp:txBody>
      <dsp:txXfrm>
        <a:off x="3686734" y="3241668"/>
        <a:ext cx="2990885" cy="1794531"/>
      </dsp:txXfrm>
    </dsp:sp>
    <dsp:sp modelId="{1CF643E3-057A-4F89-94BA-6AA75E83B5FE}">
      <dsp:nvSpPr>
        <dsp:cNvPr id="0" name=""/>
        <dsp:cNvSpPr/>
      </dsp:nvSpPr>
      <dsp:spPr>
        <a:xfrm>
          <a:off x="7365524" y="3241668"/>
          <a:ext cx="2990885" cy="1794531"/>
        </a:xfrm>
        <a:prstGeom prst="rect">
          <a:avLst/>
        </a:prstGeom>
        <a:solidFill>
          <a:schemeClr val="accent3">
            <a:hueOff val="1189683"/>
            <a:satOff val="1951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hy-AM" sz="24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Անհատական ուսուցման և զարգացման պլանի գնահատում</a:t>
          </a:r>
          <a:endParaRPr lang="en-US" sz="2400" b="0" kern="1200" dirty="0"/>
        </a:p>
      </dsp:txBody>
      <dsp:txXfrm>
        <a:off x="7365524" y="3241668"/>
        <a:ext cx="2990885" cy="179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4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B26B9-8F24-40F5-B4F9-13993D047A8D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01318-33AF-4749-B548-4D71024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1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image" Target="/ppt/media/image9.jpg" Id="rId2" /><Relationship Type="http://schemas.openxmlformats.org/officeDocument/2006/relationships/slideMaster" Target="/ppt/slideMasters/slideMaster2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image" Target="/ppt/media/image12.jpg" Id="rId2" /><Relationship Type="http://schemas.openxmlformats.org/officeDocument/2006/relationships/slideMaster" Target="/ppt/slideMasters/slideMaster2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2.xml" Id="rId1" /></Relationships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1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07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73237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355101" y="642391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75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5071385" y="1063756"/>
            <a:ext cx="2049231" cy="144016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40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Masters/_rels/slideMaster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3" /><Relationship Type="http://schemas.openxmlformats.org/officeDocument/2006/relationships/slideLayout" Target="/ppt/slideLayouts/slideLayout20.xml" Id="rId18" /><Relationship Type="http://schemas.openxmlformats.org/officeDocument/2006/relationships/slideLayout" Target="/ppt/slideLayouts/slideLayout19.xml" Id="rId17" /><Relationship Type="http://schemas.openxmlformats.org/officeDocument/2006/relationships/slideLayout" Target="/ppt/slideLayouts/slideLayout4.xml" Id="rId2" /><Relationship Type="http://schemas.openxmlformats.org/officeDocument/2006/relationships/slideLayout" Target="/ppt/slideLayouts/slideLayout12.xml" Id="rId10" /><Relationship Type="http://schemas.openxmlformats.org/officeDocument/2006/relationships/theme" Target="/ppt/theme/theme2.xml" Id="rId19" /><Relationship Type="http://schemas.openxmlformats.org/officeDocument/2006/relationships/slideLayout" Target="/ppt/slideLayouts/slideLayout6.xml" Id="rId4" /></Relationships>
</file>

<file path=ppt/slideMasters/slideMaster2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2"/>
    <p:sldLayoutId id="2147483668" r:id="rId4"/>
    <p:sldLayoutId id="2147483672" r:id="rId10"/>
    <p:sldLayoutId id="2147483675" r:id="rId13"/>
    <p:sldLayoutId id="2147483688" r:id="rId17"/>
    <p:sldLayoutId id="214748368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<Relationships xmlns="http://schemas.openxmlformats.org/package/2006/relationships"><Relationship Id="rId2" Target="/ppt/media/image14.jpeg" Type="http://schemas.openxmlformats.org/officeDocument/2006/relationships/image"/><Relationship Id="rId1" Target="/ppt/slideLayouts/slideLayout4.xml" Type="http://schemas.openxmlformats.org/officeDocument/2006/relationships/slideLayout"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5.gif" Id="rId2" /><Relationship Type="http://schemas.openxmlformats.org/officeDocument/2006/relationships/slideLayout" Target="/ppt/slideLayouts/slideLayout6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7.svg" Id="rId3" /><Relationship Type="http://schemas.openxmlformats.org/officeDocument/2006/relationships/image" Target="/ppt/media/image16.png" Id="rId2" /><Relationship Type="http://schemas.openxmlformats.org/officeDocument/2006/relationships/slideLayout" Target="/ppt/slideLayouts/slideLayout19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15.gif" Id="rId2" /><Relationship Type="http://schemas.openxmlformats.org/officeDocument/2006/relationships/slideLayout" Target="/ppt/slideLayouts/slideLayout6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diagramLayout" Target="/ppt/diagrams/layout2.xml" Id="rId3" /><Relationship Type="http://schemas.openxmlformats.org/officeDocument/2006/relationships/diagramData" Target="/ppt/diagrams/data2.xml" Id="rId2" /><Relationship Type="http://schemas.openxmlformats.org/officeDocument/2006/relationships/slideLayout" Target="/ppt/slideLayouts/slideLayout19.xml" Id="rId1" /><Relationship Type="http://schemas.microsoft.com/office/2007/relationships/diagramDrawing" Target="/ppt/diagrams/drawing2.xml" Id="rId6" /><Relationship Type="http://schemas.openxmlformats.org/officeDocument/2006/relationships/diagramColors" Target="/ppt/diagrams/colors2.xml" Id="rId5" /><Relationship Type="http://schemas.openxmlformats.org/officeDocument/2006/relationships/diagramQuickStyle" Target="/ppt/diagrams/quickStyle2.xml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19.svg" Id="rId3" /><Relationship Type="http://schemas.openxmlformats.org/officeDocument/2006/relationships/image" Target="/ppt/media/image18.png" Id="rId2" /><Relationship Type="http://schemas.openxmlformats.org/officeDocument/2006/relationships/slideLayout" Target="/ppt/slideLayouts/slideLayout6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1.svg" Id="rId3" /><Relationship Type="http://schemas.openxmlformats.org/officeDocument/2006/relationships/image" Target="/ppt/media/image20.png" Id="rId2" /><Relationship Type="http://schemas.openxmlformats.org/officeDocument/2006/relationships/slideLayout" Target="/ppt/slideLayouts/slideLayout19.xml" Id="rId1" /><Relationship Type="http://schemas.openxmlformats.org/officeDocument/2006/relationships/image" Target="/ppt/media/image23.svg" Id="rId5" /><Relationship Type="http://schemas.openxmlformats.org/officeDocument/2006/relationships/image" Target="/ppt/media/image22.png" Id="rId4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25.svg" Id="rId3" /><Relationship Type="http://schemas.openxmlformats.org/officeDocument/2006/relationships/image" Target="/ppt/media/image24.png" Id="rId2" /><Relationship Type="http://schemas.openxmlformats.org/officeDocument/2006/relationships/slideLayout" Target="/ppt/slideLayouts/slideLayout19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diagramLayout" Target="/ppt/diagrams/layout3.xml" Id="rId3" /><Relationship Type="http://schemas.openxmlformats.org/officeDocument/2006/relationships/diagramData" Target="/ppt/diagrams/data3.xml" Id="rId2" /><Relationship Type="http://schemas.openxmlformats.org/officeDocument/2006/relationships/slideLayout" Target="/ppt/slideLayouts/slideLayout6.xml" Id="rId1" /><Relationship Type="http://schemas.microsoft.com/office/2007/relationships/diagramDrawing" Target="/ppt/diagrams/drawing3.xml" Id="rId6" /><Relationship Type="http://schemas.openxmlformats.org/officeDocument/2006/relationships/diagramColors" Target="/ppt/diagrams/colors3.xml" Id="rId5" /><Relationship Type="http://schemas.openxmlformats.org/officeDocument/2006/relationships/diagramQuickStyle" Target="/ppt/diagrams/quickStyle3.xml" Id="rId4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27.svg" Id="rId3" /><Relationship Type="http://schemas.openxmlformats.org/officeDocument/2006/relationships/image" Target="/ppt/media/image26.png" Id="rId2" /><Relationship Type="http://schemas.openxmlformats.org/officeDocument/2006/relationships/slideLayout" Target="/ppt/slideLayouts/slideLayout19.xml" Id="rId1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28.png" Id="rId2" /><Relationship Type="http://schemas.openxmlformats.org/officeDocument/2006/relationships/slideLayout" Target="/ppt/slideLayouts/slideLayout6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29.png" Id="rId3" /><Relationship Type="http://schemas.openxmlformats.org/officeDocument/2006/relationships/image" Target="/ppt/media/image15.gif" Id="rId2" /><Relationship Type="http://schemas.openxmlformats.org/officeDocument/2006/relationships/slideLayout" Target="/ppt/slideLayouts/slideLayout6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31.svg" Id="rId3" /><Relationship Type="http://schemas.openxmlformats.org/officeDocument/2006/relationships/image" Target="/ppt/media/image30.png" Id="rId2" /><Relationship Type="http://schemas.openxmlformats.org/officeDocument/2006/relationships/slideLayout" Target="/ppt/slideLayouts/slideLayout6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33.png" Id="rId3" /><Relationship Type="http://schemas.openxmlformats.org/officeDocument/2006/relationships/image" Target="/ppt/media/image32.png" Id="rId2" /><Relationship Type="http://schemas.openxmlformats.org/officeDocument/2006/relationships/slideLayout" Target="/ppt/slideLayouts/slideLayout6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34.png" Id="rId2" /><Relationship Type="http://schemas.openxmlformats.org/officeDocument/2006/relationships/slideLayout" Target="/ppt/slideLayouts/slideLayout6.xml" Id="rId1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15.gif" Id="rId2" /><Relationship Type="http://schemas.openxmlformats.org/officeDocument/2006/relationships/slideLayout" Target="/ppt/slideLayouts/slideLayout6.xml" Id="rId1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15.gif" Id="rId2" /><Relationship Type="http://schemas.openxmlformats.org/officeDocument/2006/relationships/slideLayout" Target="/ppt/slideLayouts/slideLayout6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15.gif" Id="rId2" /><Relationship Type="http://schemas.openxmlformats.org/officeDocument/2006/relationships/slideLayout" Target="/ppt/slideLayouts/slideLayout6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diagramData" Target="/ppt/diagrams/data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1.xml" Id="rId2" /><Relationship Type="http://schemas.openxmlformats.org/officeDocument/2006/relationships/slideLayout" Target="/ppt/slideLayouts/slideLayout20.xml" Id="rId1" /><Relationship Type="http://schemas.openxmlformats.org/officeDocument/2006/relationships/diagramColors" Target="/ppt/diagrams/colors1.xml" Id="rId6" /><Relationship Type="http://schemas.openxmlformats.org/officeDocument/2006/relationships/diagramQuickStyle" Target="/ppt/diagrams/quickStyle1.xml" Id="rId5" /><Relationship Type="http://schemas.openxmlformats.org/officeDocument/2006/relationships/diagramLayout" Target="/ppt/diagrams/layout1.xml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817AB6-40E0-4B70-8CAD-16BB8F682988}"/>
              </a:ext>
            </a:extLst>
          </p:cNvPr>
          <p:cNvSpPr/>
          <p:nvPr/>
        </p:nvSpPr>
        <p:spPr>
          <a:xfrm>
            <a:off x="0" y="0"/>
            <a:ext cx="12192000" cy="5268464"/>
          </a:xfrm>
          <a:prstGeom prst="rect">
            <a:avLst/>
          </a:prstGeom>
          <a:solidFill>
            <a:srgbClr val="FFC305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CEDB0A-FDF1-4034-AD52-AEBB9FD5F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4" y="5793452"/>
            <a:ext cx="1351489" cy="764746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1548B318-43B5-4F8B-9CB3-E1A8444AB5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244" y="1867702"/>
            <a:ext cx="11573197" cy="7242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y-AM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ԼՈԳՈՊԵԴԻ ԴԵՐՆ ՈՒ ԳՈՐԾՈՒՆԵՈՒԹՅՈՒՆԸ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y-AM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ՆԱԽԱԴՊՐՈՑԱԿԱՆ ՈՒՍՈՒՄՆԱԿԱՆ ՀԱՍՏԱՏՈՒԹՅՈՒՆՈՒՄ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1681F3EF-A76B-40B5-96BC-F35121EB07C3}"/>
              </a:ext>
            </a:extLst>
          </p:cNvPr>
          <p:cNvSpPr/>
          <p:nvPr/>
        </p:nvSpPr>
        <p:spPr>
          <a:xfrm flipH="1">
            <a:off x="4077918" y="5515455"/>
            <a:ext cx="431070" cy="35560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6256D144-20E6-4E47-9E27-0762C29CACF5}"/>
              </a:ext>
            </a:extLst>
          </p:cNvPr>
          <p:cNvGrpSpPr/>
          <p:nvPr/>
        </p:nvGrpSpPr>
        <p:grpSpPr>
          <a:xfrm>
            <a:off x="3047531" y="5808350"/>
            <a:ext cx="8391337" cy="868783"/>
            <a:chOff x="2120209" y="4375580"/>
            <a:chExt cx="7174339" cy="824048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7DBF403C-7FAB-445F-BEDB-CC283C366B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5469" y="4728674"/>
              <a:ext cx="216000" cy="216000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F4BD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3" name="Group 28">
              <a:extLst>
                <a:ext uri="{FF2B5EF4-FFF2-40B4-BE49-F238E27FC236}">
                  <a16:creationId xmlns:a16="http://schemas.microsoft.com/office/drawing/2014/main" id="{B427D9FB-B138-4C00-8014-849CE100F2AD}"/>
                </a:ext>
              </a:extLst>
            </p:cNvPr>
            <p:cNvGrpSpPr/>
            <p:nvPr/>
          </p:nvGrpSpPr>
          <p:grpSpPr>
            <a:xfrm>
              <a:off x="2155077" y="4375580"/>
              <a:ext cx="2205278" cy="293755"/>
              <a:chOff x="2155077" y="4375580"/>
              <a:chExt cx="2205278" cy="293755"/>
            </a:xfrm>
          </p:grpSpPr>
          <p:sp>
            <p:nvSpPr>
              <p:cNvPr id="29" name="Round Same Side Corner Rectangle 19">
                <a:extLst>
                  <a:ext uri="{FF2B5EF4-FFF2-40B4-BE49-F238E27FC236}">
                    <a16:creationId xmlns:a16="http://schemas.microsoft.com/office/drawing/2014/main" id="{0C2F4792-F5E2-4A2B-B73E-BB562F9B26C7}"/>
                  </a:ext>
                </a:extLst>
              </p:cNvPr>
              <p:cNvSpPr/>
              <p:nvPr/>
            </p:nvSpPr>
            <p:spPr>
              <a:xfrm>
                <a:off x="2155077" y="4375580"/>
                <a:ext cx="1944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2600931" h="3213524">
                    <a:moveTo>
                      <a:pt x="1304260" y="0"/>
                    </a:moveTo>
                    <a:cubicBezTo>
                      <a:pt x="1403671" y="0"/>
                      <a:pt x="1484260" y="80589"/>
                      <a:pt x="1484260" y="180000"/>
                    </a:cubicBezTo>
                    <a:lnTo>
                      <a:pt x="1484260" y="412061"/>
                    </a:lnTo>
                    <a:lnTo>
                      <a:pt x="2330931" y="412061"/>
                    </a:lnTo>
                    <a:lnTo>
                      <a:pt x="2600931" y="682061"/>
                    </a:lnTo>
                    <a:lnTo>
                      <a:pt x="2330931" y="952061"/>
                    </a:lnTo>
                    <a:lnTo>
                      <a:pt x="1484260" y="952061"/>
                    </a:lnTo>
                    <a:lnTo>
                      <a:pt x="1484260" y="1110244"/>
                    </a:lnTo>
                    <a:lnTo>
                      <a:pt x="2375646" y="1110244"/>
                    </a:lnTo>
                    <a:lnTo>
                      <a:pt x="2375646" y="1650244"/>
                    </a:lnTo>
                    <a:lnTo>
                      <a:pt x="1484260" y="1650244"/>
                    </a:lnTo>
                    <a:lnTo>
                      <a:pt x="1484260" y="3213524"/>
                    </a:lnTo>
                    <a:lnTo>
                      <a:pt x="1124260" y="3213524"/>
                    </a:lnTo>
                    <a:lnTo>
                      <a:pt x="1124260" y="1650244"/>
                    </a:lnTo>
                    <a:lnTo>
                      <a:pt x="270000" y="1650244"/>
                    </a:lnTo>
                    <a:lnTo>
                      <a:pt x="0" y="1380244"/>
                    </a:lnTo>
                    <a:lnTo>
                      <a:pt x="270000" y="1110244"/>
                    </a:lnTo>
                    <a:lnTo>
                      <a:pt x="1124260" y="1110244"/>
                    </a:lnTo>
                    <a:lnTo>
                      <a:pt x="1124260" y="952061"/>
                    </a:lnTo>
                    <a:lnTo>
                      <a:pt x="224931" y="952061"/>
                    </a:lnTo>
                    <a:lnTo>
                      <a:pt x="224931" y="412061"/>
                    </a:lnTo>
                    <a:lnTo>
                      <a:pt x="1124260" y="412061"/>
                    </a:lnTo>
                    <a:lnTo>
                      <a:pt x="1124260" y="180000"/>
                    </a:lnTo>
                    <a:cubicBezTo>
                      <a:pt x="1124260" y="80589"/>
                      <a:pt x="1204849" y="0"/>
                      <a:pt x="1304260" y="0"/>
                    </a:cubicBezTo>
                    <a:close/>
                  </a:path>
                </a:pathLst>
              </a:custGeom>
              <a:solidFill>
                <a:srgbClr val="F4BD2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133F69-50A5-4E7D-B6FF-B48325967E84}"/>
                  </a:ext>
                </a:extLst>
              </p:cNvPr>
              <p:cNvSpPr txBox="1"/>
              <p:nvPr/>
            </p:nvSpPr>
            <p:spPr>
              <a:xfrm>
                <a:off x="2428416" y="4392336"/>
                <a:ext cx="1931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y-AM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</a:rPr>
                  <a:t>Երևան, Քաջազնունի 12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443630D0-97EA-4EE2-92AB-AF10B5FD599D}"/>
                </a:ext>
              </a:extLst>
            </p:cNvPr>
            <p:cNvGrpSpPr/>
            <p:nvPr/>
          </p:nvGrpSpPr>
          <p:grpSpPr>
            <a:xfrm>
              <a:off x="7102760" y="4724133"/>
              <a:ext cx="2041240" cy="461944"/>
              <a:chOff x="4344485" y="4694471"/>
              <a:chExt cx="2041240" cy="461944"/>
            </a:xfrm>
          </p:grpSpPr>
          <p:sp>
            <p:nvSpPr>
              <p:cNvPr id="25" name="Block Arc 6">
                <a:extLst>
                  <a:ext uri="{FF2B5EF4-FFF2-40B4-BE49-F238E27FC236}">
                    <a16:creationId xmlns:a16="http://schemas.microsoft.com/office/drawing/2014/main" id="{C81162A2-81A6-430D-8AD1-4233C06C0872}"/>
                  </a:ext>
                </a:extLst>
              </p:cNvPr>
              <p:cNvSpPr/>
              <p:nvPr/>
            </p:nvSpPr>
            <p:spPr>
              <a:xfrm>
                <a:off x="4344485" y="4694471"/>
                <a:ext cx="226800" cy="216000"/>
              </a:xfrm>
              <a:custGeom>
                <a:avLst/>
                <a:gdLst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734726 w 3221102"/>
                  <a:gd name="connsiteY22" fmla="*/ 869255 h 3221116"/>
                  <a:gd name="connsiteX23" fmla="*/ 1956122 w 3221102"/>
                  <a:gd name="connsiteY23" fmla="*/ 1110076 h 3221116"/>
                  <a:gd name="connsiteX24" fmla="*/ 1973374 w 3221102"/>
                  <a:gd name="connsiteY24" fmla="*/ 875315 h 3221116"/>
                  <a:gd name="connsiteX25" fmla="*/ 2333414 w 3221102"/>
                  <a:gd name="connsiteY25" fmla="*/ 875315 h 3221116"/>
                  <a:gd name="connsiteX26" fmla="*/ 2324788 w 3221102"/>
                  <a:gd name="connsiteY26" fmla="*/ 2054049 h 3221116"/>
                  <a:gd name="connsiteX27" fmla="*/ 2661746 w 3221102"/>
                  <a:gd name="connsiteY27" fmla="*/ 2179658 h 3221116"/>
                  <a:gd name="connsiteX28" fmla="*/ 2691046 w 3221102"/>
                  <a:gd name="connsiteY28" fmla="*/ 2188689 h 3221116"/>
                  <a:gd name="connsiteX29" fmla="*/ 2667011 w 3221102"/>
                  <a:gd name="connsiteY29" fmla="*/ 2175828 h 3221116"/>
                  <a:gd name="connsiteX30" fmla="*/ 2332141 w 3221102"/>
                  <a:gd name="connsiteY30" fmla="*/ 653899 h 3221116"/>
                  <a:gd name="connsiteX31" fmla="*/ 776764 w 3221102"/>
                  <a:gd name="connsiteY31" fmla="*/ 749845 h 3221116"/>
                  <a:gd name="connsiteX32" fmla="*/ 631487 w 3221102"/>
                  <a:gd name="connsiteY32" fmla="*/ 2301392 h 3221116"/>
                  <a:gd name="connsiteX33" fmla="*/ 2142017 w 3221102"/>
                  <a:gd name="connsiteY33" fmla="*/ 2684410 h 3221116"/>
                  <a:gd name="connsiteX34" fmla="*/ 2324866 w 3221102"/>
                  <a:gd name="connsiteY34" fmla="*/ 3053856 h 3221116"/>
                  <a:gd name="connsiteX35" fmla="*/ 294693 w 3221102"/>
                  <a:gd name="connsiteY35" fmla="*/ 2539075 h 3221116"/>
                  <a:gd name="connsiteX36" fmla="*/ 489947 w 3221102"/>
                  <a:gd name="connsiteY36" fmla="*/ 453774 h 3221116"/>
                  <a:gd name="connsiteX37" fmla="*/ 1651152 w 3221102"/>
                  <a:gd name="connsiteY37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734726 w 3221102"/>
                  <a:gd name="connsiteY22" fmla="*/ 869255 h 3221116"/>
                  <a:gd name="connsiteX23" fmla="*/ 1956122 w 3221102"/>
                  <a:gd name="connsiteY23" fmla="*/ 1110076 h 3221116"/>
                  <a:gd name="connsiteX24" fmla="*/ 1973374 w 3221102"/>
                  <a:gd name="connsiteY24" fmla="*/ 875315 h 3221116"/>
                  <a:gd name="connsiteX25" fmla="*/ 2333414 w 3221102"/>
                  <a:gd name="connsiteY25" fmla="*/ 875315 h 3221116"/>
                  <a:gd name="connsiteX26" fmla="*/ 2324788 w 3221102"/>
                  <a:gd name="connsiteY26" fmla="*/ 2054049 h 3221116"/>
                  <a:gd name="connsiteX27" fmla="*/ 2661746 w 3221102"/>
                  <a:gd name="connsiteY27" fmla="*/ 2179658 h 3221116"/>
                  <a:gd name="connsiteX28" fmla="*/ 2691046 w 3221102"/>
                  <a:gd name="connsiteY28" fmla="*/ 2188689 h 3221116"/>
                  <a:gd name="connsiteX29" fmla="*/ 2667011 w 3221102"/>
                  <a:gd name="connsiteY29" fmla="*/ 2175828 h 3221116"/>
                  <a:gd name="connsiteX30" fmla="*/ 2332141 w 3221102"/>
                  <a:gd name="connsiteY30" fmla="*/ 653899 h 3221116"/>
                  <a:gd name="connsiteX31" fmla="*/ 776764 w 3221102"/>
                  <a:gd name="connsiteY31" fmla="*/ 749845 h 3221116"/>
                  <a:gd name="connsiteX32" fmla="*/ 631487 w 3221102"/>
                  <a:gd name="connsiteY32" fmla="*/ 2301392 h 3221116"/>
                  <a:gd name="connsiteX33" fmla="*/ 2142017 w 3221102"/>
                  <a:gd name="connsiteY33" fmla="*/ 2684410 h 3221116"/>
                  <a:gd name="connsiteX34" fmla="*/ 2324866 w 3221102"/>
                  <a:gd name="connsiteY34" fmla="*/ 3053856 h 3221116"/>
                  <a:gd name="connsiteX35" fmla="*/ 294693 w 3221102"/>
                  <a:gd name="connsiteY35" fmla="*/ 2539075 h 3221116"/>
                  <a:gd name="connsiteX36" fmla="*/ 489947 w 3221102"/>
                  <a:gd name="connsiteY36" fmla="*/ 453774 h 3221116"/>
                  <a:gd name="connsiteX37" fmla="*/ 1651152 w 3221102"/>
                  <a:gd name="connsiteY37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91651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3004976 w 3221102"/>
                  <a:gd name="connsiteY13" fmla="*/ 2356675 h 3221116"/>
                  <a:gd name="connsiteX14" fmla="*/ 2585849 w 3221102"/>
                  <a:gd name="connsiteY14" fmla="*/ 2588887 h 3221116"/>
                  <a:gd name="connsiteX15" fmla="*/ 1973374 w 3221102"/>
                  <a:gd name="connsiteY15" fmla="*/ 2195096 h 3221116"/>
                  <a:gd name="connsiteX16" fmla="*/ 1390827 w 3221102"/>
                  <a:gd name="connsiteY16" fmla="*/ 2527630 h 3221116"/>
                  <a:gd name="connsiteX17" fmla="*/ 783896 w 3221102"/>
                  <a:gd name="connsiteY17" fmla="*/ 1665044 h 3221116"/>
                  <a:gd name="connsiteX18" fmla="*/ 1268509 w 3221102"/>
                  <a:gd name="connsiteY18" fmla="*/ 819983 h 3221116"/>
                  <a:gd name="connsiteX19" fmla="*/ 1328805 w 3221102"/>
                  <a:gd name="connsiteY19" fmla="*/ 807930 h 3221116"/>
                  <a:gd name="connsiteX20" fmla="*/ 1390827 w 3221102"/>
                  <a:gd name="connsiteY20" fmla="*/ 802457 h 3221116"/>
                  <a:gd name="connsiteX21" fmla="*/ 1462242 w 3221102"/>
                  <a:gd name="connsiteY21" fmla="*/ 801708 h 3221116"/>
                  <a:gd name="connsiteX22" fmla="*/ 1956122 w 3221102"/>
                  <a:gd name="connsiteY22" fmla="*/ 1110076 h 3221116"/>
                  <a:gd name="connsiteX23" fmla="*/ 1973374 w 3221102"/>
                  <a:gd name="connsiteY23" fmla="*/ 875315 h 3221116"/>
                  <a:gd name="connsiteX24" fmla="*/ 2333414 w 3221102"/>
                  <a:gd name="connsiteY24" fmla="*/ 875315 h 3221116"/>
                  <a:gd name="connsiteX25" fmla="*/ 2324788 w 3221102"/>
                  <a:gd name="connsiteY25" fmla="*/ 2054049 h 3221116"/>
                  <a:gd name="connsiteX26" fmla="*/ 2661746 w 3221102"/>
                  <a:gd name="connsiteY26" fmla="*/ 2179658 h 3221116"/>
                  <a:gd name="connsiteX27" fmla="*/ 2691046 w 3221102"/>
                  <a:gd name="connsiteY27" fmla="*/ 2188689 h 3221116"/>
                  <a:gd name="connsiteX28" fmla="*/ 2667011 w 3221102"/>
                  <a:gd name="connsiteY28" fmla="*/ 2175828 h 3221116"/>
                  <a:gd name="connsiteX29" fmla="*/ 2332141 w 3221102"/>
                  <a:gd name="connsiteY29" fmla="*/ 653899 h 3221116"/>
                  <a:gd name="connsiteX30" fmla="*/ 776764 w 3221102"/>
                  <a:gd name="connsiteY30" fmla="*/ 749845 h 3221116"/>
                  <a:gd name="connsiteX31" fmla="*/ 631487 w 3221102"/>
                  <a:gd name="connsiteY31" fmla="*/ 2301392 h 3221116"/>
                  <a:gd name="connsiteX32" fmla="*/ 2142017 w 3221102"/>
                  <a:gd name="connsiteY32" fmla="*/ 2684410 h 3221116"/>
                  <a:gd name="connsiteX33" fmla="*/ 2324866 w 3221102"/>
                  <a:gd name="connsiteY33" fmla="*/ 3053856 h 3221116"/>
                  <a:gd name="connsiteX34" fmla="*/ 294693 w 3221102"/>
                  <a:gd name="connsiteY34" fmla="*/ 2539075 h 3221116"/>
                  <a:gd name="connsiteX35" fmla="*/ 489947 w 3221102"/>
                  <a:gd name="connsiteY35" fmla="*/ 453774 h 3221116"/>
                  <a:gd name="connsiteX36" fmla="*/ 1651152 w 3221102"/>
                  <a:gd name="connsiteY36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221102"/>
                  <a:gd name="connsiteY0" fmla="*/ 2175617 h 3221116"/>
                  <a:gd name="connsiteX1" fmla="*/ 2658205 w 3221102"/>
                  <a:gd name="connsiteY1" fmla="*/ 2178566 h 3221116"/>
                  <a:gd name="connsiteX2" fmla="*/ 2664630 w 3221102"/>
                  <a:gd name="connsiteY2" fmla="*/ 2175617 h 3221116"/>
                  <a:gd name="connsiteX3" fmla="*/ 1477043 w 3221102"/>
                  <a:gd name="connsiteY3" fmla="*/ 1144372 h 3221116"/>
                  <a:gd name="connsiteX4" fmla="*/ 1409070 w 3221102"/>
                  <a:gd name="connsiteY4" fmla="*/ 1159393 h 3221116"/>
                  <a:gd name="connsiteX5" fmla="*/ 1152384 w 3221102"/>
                  <a:gd name="connsiteY5" fmla="*/ 1703728 h 3221116"/>
                  <a:gd name="connsiteX6" fmla="*/ 1514013 w 3221102"/>
                  <a:gd name="connsiteY6" fmla="*/ 2152290 h 3221116"/>
                  <a:gd name="connsiteX7" fmla="*/ 1850815 w 3221102"/>
                  <a:gd name="connsiteY7" fmla="*/ 1654259 h 3221116"/>
                  <a:gd name="connsiteX8" fmla="*/ 1830467 w 3221102"/>
                  <a:gd name="connsiteY8" fmla="*/ 1515986 h 3221116"/>
                  <a:gd name="connsiteX9" fmla="*/ 1477043 w 3221102"/>
                  <a:gd name="connsiteY9" fmla="*/ 1144372 h 3221116"/>
                  <a:gd name="connsiteX10" fmla="*/ 1651152 w 3221102"/>
                  <a:gd name="connsiteY10" fmla="*/ 501 h 3221116"/>
                  <a:gd name="connsiteX11" fmla="*/ 2580395 w 3221102"/>
                  <a:gd name="connsiteY11" fmla="*/ 324821 h 3221116"/>
                  <a:gd name="connsiteX12" fmla="*/ 3030464 w 3221102"/>
                  <a:gd name="connsiteY12" fmla="*/ 2370314 h 3221116"/>
                  <a:gd name="connsiteX13" fmla="*/ 2585849 w 3221102"/>
                  <a:gd name="connsiteY13" fmla="*/ 2588887 h 3221116"/>
                  <a:gd name="connsiteX14" fmla="*/ 1973374 w 3221102"/>
                  <a:gd name="connsiteY14" fmla="*/ 2195096 h 3221116"/>
                  <a:gd name="connsiteX15" fmla="*/ 1390827 w 3221102"/>
                  <a:gd name="connsiteY15" fmla="*/ 2527630 h 3221116"/>
                  <a:gd name="connsiteX16" fmla="*/ 783896 w 3221102"/>
                  <a:gd name="connsiteY16" fmla="*/ 1665044 h 3221116"/>
                  <a:gd name="connsiteX17" fmla="*/ 1268509 w 3221102"/>
                  <a:gd name="connsiteY17" fmla="*/ 819983 h 3221116"/>
                  <a:gd name="connsiteX18" fmla="*/ 1328805 w 3221102"/>
                  <a:gd name="connsiteY18" fmla="*/ 807930 h 3221116"/>
                  <a:gd name="connsiteX19" fmla="*/ 1390827 w 3221102"/>
                  <a:gd name="connsiteY19" fmla="*/ 802457 h 3221116"/>
                  <a:gd name="connsiteX20" fmla="*/ 1462242 w 3221102"/>
                  <a:gd name="connsiteY20" fmla="*/ 801708 h 3221116"/>
                  <a:gd name="connsiteX21" fmla="*/ 1956122 w 3221102"/>
                  <a:gd name="connsiteY21" fmla="*/ 1110076 h 3221116"/>
                  <a:gd name="connsiteX22" fmla="*/ 1973374 w 3221102"/>
                  <a:gd name="connsiteY22" fmla="*/ 875315 h 3221116"/>
                  <a:gd name="connsiteX23" fmla="*/ 2333414 w 3221102"/>
                  <a:gd name="connsiteY23" fmla="*/ 875315 h 3221116"/>
                  <a:gd name="connsiteX24" fmla="*/ 2324788 w 3221102"/>
                  <a:gd name="connsiteY24" fmla="*/ 2054049 h 3221116"/>
                  <a:gd name="connsiteX25" fmla="*/ 2661746 w 3221102"/>
                  <a:gd name="connsiteY25" fmla="*/ 2179658 h 3221116"/>
                  <a:gd name="connsiteX26" fmla="*/ 2691046 w 3221102"/>
                  <a:gd name="connsiteY26" fmla="*/ 2188689 h 3221116"/>
                  <a:gd name="connsiteX27" fmla="*/ 2667011 w 3221102"/>
                  <a:gd name="connsiteY27" fmla="*/ 2175828 h 3221116"/>
                  <a:gd name="connsiteX28" fmla="*/ 2332141 w 3221102"/>
                  <a:gd name="connsiteY28" fmla="*/ 653899 h 3221116"/>
                  <a:gd name="connsiteX29" fmla="*/ 776764 w 3221102"/>
                  <a:gd name="connsiteY29" fmla="*/ 749845 h 3221116"/>
                  <a:gd name="connsiteX30" fmla="*/ 631487 w 3221102"/>
                  <a:gd name="connsiteY30" fmla="*/ 2301392 h 3221116"/>
                  <a:gd name="connsiteX31" fmla="*/ 2142017 w 3221102"/>
                  <a:gd name="connsiteY31" fmla="*/ 2684410 h 3221116"/>
                  <a:gd name="connsiteX32" fmla="*/ 2324866 w 3221102"/>
                  <a:gd name="connsiteY32" fmla="*/ 3053856 h 3221116"/>
                  <a:gd name="connsiteX33" fmla="*/ 294693 w 3221102"/>
                  <a:gd name="connsiteY33" fmla="*/ 2539075 h 3221116"/>
                  <a:gd name="connsiteX34" fmla="*/ 489947 w 3221102"/>
                  <a:gd name="connsiteY34" fmla="*/ 453774 h 3221116"/>
                  <a:gd name="connsiteX35" fmla="*/ 1651152 w 3221102"/>
                  <a:gd name="connsiteY35" fmla="*/ 501 h 3221116"/>
                  <a:gd name="connsiteX0" fmla="*/ 2664630 w 3151233"/>
                  <a:gd name="connsiteY0" fmla="*/ 2175617 h 3221116"/>
                  <a:gd name="connsiteX1" fmla="*/ 2658205 w 3151233"/>
                  <a:gd name="connsiteY1" fmla="*/ 2178566 h 3221116"/>
                  <a:gd name="connsiteX2" fmla="*/ 2664630 w 3151233"/>
                  <a:gd name="connsiteY2" fmla="*/ 2175617 h 3221116"/>
                  <a:gd name="connsiteX3" fmla="*/ 1477043 w 3151233"/>
                  <a:gd name="connsiteY3" fmla="*/ 1144372 h 3221116"/>
                  <a:gd name="connsiteX4" fmla="*/ 1409070 w 3151233"/>
                  <a:gd name="connsiteY4" fmla="*/ 1159393 h 3221116"/>
                  <a:gd name="connsiteX5" fmla="*/ 1152384 w 3151233"/>
                  <a:gd name="connsiteY5" fmla="*/ 1703728 h 3221116"/>
                  <a:gd name="connsiteX6" fmla="*/ 1514013 w 3151233"/>
                  <a:gd name="connsiteY6" fmla="*/ 2152290 h 3221116"/>
                  <a:gd name="connsiteX7" fmla="*/ 1850815 w 3151233"/>
                  <a:gd name="connsiteY7" fmla="*/ 1654259 h 3221116"/>
                  <a:gd name="connsiteX8" fmla="*/ 1830467 w 3151233"/>
                  <a:gd name="connsiteY8" fmla="*/ 1515986 h 3221116"/>
                  <a:gd name="connsiteX9" fmla="*/ 1477043 w 3151233"/>
                  <a:gd name="connsiteY9" fmla="*/ 1144372 h 3221116"/>
                  <a:gd name="connsiteX10" fmla="*/ 1651152 w 3151233"/>
                  <a:gd name="connsiteY10" fmla="*/ 501 h 3221116"/>
                  <a:gd name="connsiteX11" fmla="*/ 2580395 w 3151233"/>
                  <a:gd name="connsiteY11" fmla="*/ 324821 h 3221116"/>
                  <a:gd name="connsiteX12" fmla="*/ 3030464 w 3151233"/>
                  <a:gd name="connsiteY12" fmla="*/ 2249544 h 3221116"/>
                  <a:gd name="connsiteX13" fmla="*/ 2585849 w 3151233"/>
                  <a:gd name="connsiteY13" fmla="*/ 2588887 h 3221116"/>
                  <a:gd name="connsiteX14" fmla="*/ 1973374 w 3151233"/>
                  <a:gd name="connsiteY14" fmla="*/ 2195096 h 3221116"/>
                  <a:gd name="connsiteX15" fmla="*/ 1390827 w 3151233"/>
                  <a:gd name="connsiteY15" fmla="*/ 2527630 h 3221116"/>
                  <a:gd name="connsiteX16" fmla="*/ 783896 w 3151233"/>
                  <a:gd name="connsiteY16" fmla="*/ 1665044 h 3221116"/>
                  <a:gd name="connsiteX17" fmla="*/ 1268509 w 3151233"/>
                  <a:gd name="connsiteY17" fmla="*/ 819983 h 3221116"/>
                  <a:gd name="connsiteX18" fmla="*/ 1328805 w 3151233"/>
                  <a:gd name="connsiteY18" fmla="*/ 807930 h 3221116"/>
                  <a:gd name="connsiteX19" fmla="*/ 1390827 w 3151233"/>
                  <a:gd name="connsiteY19" fmla="*/ 802457 h 3221116"/>
                  <a:gd name="connsiteX20" fmla="*/ 1462242 w 3151233"/>
                  <a:gd name="connsiteY20" fmla="*/ 801708 h 3221116"/>
                  <a:gd name="connsiteX21" fmla="*/ 1956122 w 3151233"/>
                  <a:gd name="connsiteY21" fmla="*/ 1110076 h 3221116"/>
                  <a:gd name="connsiteX22" fmla="*/ 1973374 w 3151233"/>
                  <a:gd name="connsiteY22" fmla="*/ 875315 h 3221116"/>
                  <a:gd name="connsiteX23" fmla="*/ 2333414 w 3151233"/>
                  <a:gd name="connsiteY23" fmla="*/ 875315 h 3221116"/>
                  <a:gd name="connsiteX24" fmla="*/ 2324788 w 3151233"/>
                  <a:gd name="connsiteY24" fmla="*/ 2054049 h 3221116"/>
                  <a:gd name="connsiteX25" fmla="*/ 2661746 w 3151233"/>
                  <a:gd name="connsiteY25" fmla="*/ 2179658 h 3221116"/>
                  <a:gd name="connsiteX26" fmla="*/ 2691046 w 3151233"/>
                  <a:gd name="connsiteY26" fmla="*/ 2188689 h 3221116"/>
                  <a:gd name="connsiteX27" fmla="*/ 2667011 w 3151233"/>
                  <a:gd name="connsiteY27" fmla="*/ 2175828 h 3221116"/>
                  <a:gd name="connsiteX28" fmla="*/ 2332141 w 3151233"/>
                  <a:gd name="connsiteY28" fmla="*/ 653899 h 3221116"/>
                  <a:gd name="connsiteX29" fmla="*/ 776764 w 3151233"/>
                  <a:gd name="connsiteY29" fmla="*/ 749845 h 3221116"/>
                  <a:gd name="connsiteX30" fmla="*/ 631487 w 3151233"/>
                  <a:gd name="connsiteY30" fmla="*/ 2301392 h 3221116"/>
                  <a:gd name="connsiteX31" fmla="*/ 2142017 w 3151233"/>
                  <a:gd name="connsiteY31" fmla="*/ 2684410 h 3221116"/>
                  <a:gd name="connsiteX32" fmla="*/ 2324866 w 3151233"/>
                  <a:gd name="connsiteY32" fmla="*/ 3053856 h 3221116"/>
                  <a:gd name="connsiteX33" fmla="*/ 294693 w 3151233"/>
                  <a:gd name="connsiteY33" fmla="*/ 2539075 h 3221116"/>
                  <a:gd name="connsiteX34" fmla="*/ 489947 w 3151233"/>
                  <a:gd name="connsiteY34" fmla="*/ 453774 h 3221116"/>
                  <a:gd name="connsiteX35" fmla="*/ 1651152 w 3151233"/>
                  <a:gd name="connsiteY35" fmla="*/ 501 h 3221116"/>
                  <a:gd name="connsiteX0" fmla="*/ 2664630 w 3161851"/>
                  <a:gd name="connsiteY0" fmla="*/ 2175617 h 3221116"/>
                  <a:gd name="connsiteX1" fmla="*/ 2658205 w 3161851"/>
                  <a:gd name="connsiteY1" fmla="*/ 2178566 h 3221116"/>
                  <a:gd name="connsiteX2" fmla="*/ 2664630 w 3161851"/>
                  <a:gd name="connsiteY2" fmla="*/ 2175617 h 3221116"/>
                  <a:gd name="connsiteX3" fmla="*/ 1477043 w 3161851"/>
                  <a:gd name="connsiteY3" fmla="*/ 1144372 h 3221116"/>
                  <a:gd name="connsiteX4" fmla="*/ 1409070 w 3161851"/>
                  <a:gd name="connsiteY4" fmla="*/ 1159393 h 3221116"/>
                  <a:gd name="connsiteX5" fmla="*/ 1152384 w 3161851"/>
                  <a:gd name="connsiteY5" fmla="*/ 1703728 h 3221116"/>
                  <a:gd name="connsiteX6" fmla="*/ 1514013 w 3161851"/>
                  <a:gd name="connsiteY6" fmla="*/ 2152290 h 3221116"/>
                  <a:gd name="connsiteX7" fmla="*/ 1850815 w 3161851"/>
                  <a:gd name="connsiteY7" fmla="*/ 1654259 h 3221116"/>
                  <a:gd name="connsiteX8" fmla="*/ 1830467 w 3161851"/>
                  <a:gd name="connsiteY8" fmla="*/ 1515986 h 3221116"/>
                  <a:gd name="connsiteX9" fmla="*/ 1477043 w 3161851"/>
                  <a:gd name="connsiteY9" fmla="*/ 1144372 h 3221116"/>
                  <a:gd name="connsiteX10" fmla="*/ 1651152 w 3161851"/>
                  <a:gd name="connsiteY10" fmla="*/ 501 h 3221116"/>
                  <a:gd name="connsiteX11" fmla="*/ 2580395 w 3161851"/>
                  <a:gd name="connsiteY11" fmla="*/ 324821 h 3221116"/>
                  <a:gd name="connsiteX12" fmla="*/ 3030464 w 3161851"/>
                  <a:gd name="connsiteY12" fmla="*/ 2249544 h 3221116"/>
                  <a:gd name="connsiteX13" fmla="*/ 2585849 w 3161851"/>
                  <a:gd name="connsiteY13" fmla="*/ 2588887 h 3221116"/>
                  <a:gd name="connsiteX14" fmla="*/ 1973374 w 3161851"/>
                  <a:gd name="connsiteY14" fmla="*/ 2195096 h 3221116"/>
                  <a:gd name="connsiteX15" fmla="*/ 1390827 w 3161851"/>
                  <a:gd name="connsiteY15" fmla="*/ 2527630 h 3221116"/>
                  <a:gd name="connsiteX16" fmla="*/ 783896 w 3161851"/>
                  <a:gd name="connsiteY16" fmla="*/ 1665044 h 3221116"/>
                  <a:gd name="connsiteX17" fmla="*/ 1268509 w 3161851"/>
                  <a:gd name="connsiteY17" fmla="*/ 819983 h 3221116"/>
                  <a:gd name="connsiteX18" fmla="*/ 1328805 w 3161851"/>
                  <a:gd name="connsiteY18" fmla="*/ 807930 h 3221116"/>
                  <a:gd name="connsiteX19" fmla="*/ 1390827 w 3161851"/>
                  <a:gd name="connsiteY19" fmla="*/ 802457 h 3221116"/>
                  <a:gd name="connsiteX20" fmla="*/ 1462242 w 3161851"/>
                  <a:gd name="connsiteY20" fmla="*/ 801708 h 3221116"/>
                  <a:gd name="connsiteX21" fmla="*/ 1956122 w 3161851"/>
                  <a:gd name="connsiteY21" fmla="*/ 1110076 h 3221116"/>
                  <a:gd name="connsiteX22" fmla="*/ 1973374 w 3161851"/>
                  <a:gd name="connsiteY22" fmla="*/ 875315 h 3221116"/>
                  <a:gd name="connsiteX23" fmla="*/ 2333414 w 3161851"/>
                  <a:gd name="connsiteY23" fmla="*/ 875315 h 3221116"/>
                  <a:gd name="connsiteX24" fmla="*/ 2324788 w 3161851"/>
                  <a:gd name="connsiteY24" fmla="*/ 2054049 h 3221116"/>
                  <a:gd name="connsiteX25" fmla="*/ 2661746 w 3161851"/>
                  <a:gd name="connsiteY25" fmla="*/ 2179658 h 3221116"/>
                  <a:gd name="connsiteX26" fmla="*/ 2691046 w 3161851"/>
                  <a:gd name="connsiteY26" fmla="*/ 2188689 h 3221116"/>
                  <a:gd name="connsiteX27" fmla="*/ 2667011 w 3161851"/>
                  <a:gd name="connsiteY27" fmla="*/ 2175828 h 3221116"/>
                  <a:gd name="connsiteX28" fmla="*/ 2332141 w 3161851"/>
                  <a:gd name="connsiteY28" fmla="*/ 653899 h 3221116"/>
                  <a:gd name="connsiteX29" fmla="*/ 776764 w 3161851"/>
                  <a:gd name="connsiteY29" fmla="*/ 749845 h 3221116"/>
                  <a:gd name="connsiteX30" fmla="*/ 631487 w 3161851"/>
                  <a:gd name="connsiteY30" fmla="*/ 2301392 h 3221116"/>
                  <a:gd name="connsiteX31" fmla="*/ 2142017 w 3161851"/>
                  <a:gd name="connsiteY31" fmla="*/ 2684410 h 3221116"/>
                  <a:gd name="connsiteX32" fmla="*/ 2324866 w 3161851"/>
                  <a:gd name="connsiteY32" fmla="*/ 3053856 h 3221116"/>
                  <a:gd name="connsiteX33" fmla="*/ 294693 w 3161851"/>
                  <a:gd name="connsiteY33" fmla="*/ 2539075 h 3221116"/>
                  <a:gd name="connsiteX34" fmla="*/ 489947 w 3161851"/>
                  <a:gd name="connsiteY34" fmla="*/ 453774 h 3221116"/>
                  <a:gd name="connsiteX35" fmla="*/ 1651152 w 3161851"/>
                  <a:gd name="connsiteY35" fmla="*/ 501 h 3221116"/>
                  <a:gd name="connsiteX0" fmla="*/ 2664630 w 3182629"/>
                  <a:gd name="connsiteY0" fmla="*/ 2175617 h 3221116"/>
                  <a:gd name="connsiteX1" fmla="*/ 2658205 w 3182629"/>
                  <a:gd name="connsiteY1" fmla="*/ 2178566 h 3221116"/>
                  <a:gd name="connsiteX2" fmla="*/ 2664630 w 3182629"/>
                  <a:gd name="connsiteY2" fmla="*/ 2175617 h 3221116"/>
                  <a:gd name="connsiteX3" fmla="*/ 1477043 w 3182629"/>
                  <a:gd name="connsiteY3" fmla="*/ 1144372 h 3221116"/>
                  <a:gd name="connsiteX4" fmla="*/ 1409070 w 3182629"/>
                  <a:gd name="connsiteY4" fmla="*/ 1159393 h 3221116"/>
                  <a:gd name="connsiteX5" fmla="*/ 1152384 w 3182629"/>
                  <a:gd name="connsiteY5" fmla="*/ 1703728 h 3221116"/>
                  <a:gd name="connsiteX6" fmla="*/ 1514013 w 3182629"/>
                  <a:gd name="connsiteY6" fmla="*/ 2152290 h 3221116"/>
                  <a:gd name="connsiteX7" fmla="*/ 1850815 w 3182629"/>
                  <a:gd name="connsiteY7" fmla="*/ 1654259 h 3221116"/>
                  <a:gd name="connsiteX8" fmla="*/ 1830467 w 3182629"/>
                  <a:gd name="connsiteY8" fmla="*/ 1515986 h 3221116"/>
                  <a:gd name="connsiteX9" fmla="*/ 1477043 w 3182629"/>
                  <a:gd name="connsiteY9" fmla="*/ 1144372 h 3221116"/>
                  <a:gd name="connsiteX10" fmla="*/ 1651152 w 3182629"/>
                  <a:gd name="connsiteY10" fmla="*/ 501 h 3221116"/>
                  <a:gd name="connsiteX11" fmla="*/ 2580395 w 3182629"/>
                  <a:gd name="connsiteY11" fmla="*/ 324821 h 3221116"/>
                  <a:gd name="connsiteX12" fmla="*/ 3030464 w 3182629"/>
                  <a:gd name="connsiteY12" fmla="*/ 2249544 h 3221116"/>
                  <a:gd name="connsiteX13" fmla="*/ 2585849 w 3182629"/>
                  <a:gd name="connsiteY13" fmla="*/ 2588887 h 3221116"/>
                  <a:gd name="connsiteX14" fmla="*/ 1973374 w 3182629"/>
                  <a:gd name="connsiteY14" fmla="*/ 2195096 h 3221116"/>
                  <a:gd name="connsiteX15" fmla="*/ 1390827 w 3182629"/>
                  <a:gd name="connsiteY15" fmla="*/ 2527630 h 3221116"/>
                  <a:gd name="connsiteX16" fmla="*/ 783896 w 3182629"/>
                  <a:gd name="connsiteY16" fmla="*/ 1665044 h 3221116"/>
                  <a:gd name="connsiteX17" fmla="*/ 1268509 w 3182629"/>
                  <a:gd name="connsiteY17" fmla="*/ 819983 h 3221116"/>
                  <a:gd name="connsiteX18" fmla="*/ 1328805 w 3182629"/>
                  <a:gd name="connsiteY18" fmla="*/ 807930 h 3221116"/>
                  <a:gd name="connsiteX19" fmla="*/ 1390827 w 3182629"/>
                  <a:gd name="connsiteY19" fmla="*/ 802457 h 3221116"/>
                  <a:gd name="connsiteX20" fmla="*/ 1462242 w 3182629"/>
                  <a:gd name="connsiteY20" fmla="*/ 801708 h 3221116"/>
                  <a:gd name="connsiteX21" fmla="*/ 1956122 w 3182629"/>
                  <a:gd name="connsiteY21" fmla="*/ 1110076 h 3221116"/>
                  <a:gd name="connsiteX22" fmla="*/ 1973374 w 3182629"/>
                  <a:gd name="connsiteY22" fmla="*/ 875315 h 3221116"/>
                  <a:gd name="connsiteX23" fmla="*/ 2333414 w 3182629"/>
                  <a:gd name="connsiteY23" fmla="*/ 875315 h 3221116"/>
                  <a:gd name="connsiteX24" fmla="*/ 2324788 w 3182629"/>
                  <a:gd name="connsiteY24" fmla="*/ 2054049 h 3221116"/>
                  <a:gd name="connsiteX25" fmla="*/ 2661746 w 3182629"/>
                  <a:gd name="connsiteY25" fmla="*/ 2179658 h 3221116"/>
                  <a:gd name="connsiteX26" fmla="*/ 2691046 w 3182629"/>
                  <a:gd name="connsiteY26" fmla="*/ 2188689 h 3221116"/>
                  <a:gd name="connsiteX27" fmla="*/ 2667011 w 3182629"/>
                  <a:gd name="connsiteY27" fmla="*/ 2175828 h 3221116"/>
                  <a:gd name="connsiteX28" fmla="*/ 2332141 w 3182629"/>
                  <a:gd name="connsiteY28" fmla="*/ 653899 h 3221116"/>
                  <a:gd name="connsiteX29" fmla="*/ 776764 w 3182629"/>
                  <a:gd name="connsiteY29" fmla="*/ 749845 h 3221116"/>
                  <a:gd name="connsiteX30" fmla="*/ 631487 w 3182629"/>
                  <a:gd name="connsiteY30" fmla="*/ 2301392 h 3221116"/>
                  <a:gd name="connsiteX31" fmla="*/ 2142017 w 3182629"/>
                  <a:gd name="connsiteY31" fmla="*/ 2684410 h 3221116"/>
                  <a:gd name="connsiteX32" fmla="*/ 2324866 w 3182629"/>
                  <a:gd name="connsiteY32" fmla="*/ 3053856 h 3221116"/>
                  <a:gd name="connsiteX33" fmla="*/ 294693 w 3182629"/>
                  <a:gd name="connsiteY33" fmla="*/ 2539075 h 3221116"/>
                  <a:gd name="connsiteX34" fmla="*/ 489947 w 3182629"/>
                  <a:gd name="connsiteY34" fmla="*/ 453774 h 3221116"/>
                  <a:gd name="connsiteX35" fmla="*/ 1651152 w 3182629"/>
                  <a:gd name="connsiteY35" fmla="*/ 501 h 3221116"/>
                  <a:gd name="connsiteX0" fmla="*/ 2664630 w 3189723"/>
                  <a:gd name="connsiteY0" fmla="*/ 2175617 h 3221116"/>
                  <a:gd name="connsiteX1" fmla="*/ 2658205 w 3189723"/>
                  <a:gd name="connsiteY1" fmla="*/ 2178566 h 3221116"/>
                  <a:gd name="connsiteX2" fmla="*/ 2664630 w 3189723"/>
                  <a:gd name="connsiteY2" fmla="*/ 2175617 h 3221116"/>
                  <a:gd name="connsiteX3" fmla="*/ 1477043 w 3189723"/>
                  <a:gd name="connsiteY3" fmla="*/ 1144372 h 3221116"/>
                  <a:gd name="connsiteX4" fmla="*/ 1409070 w 3189723"/>
                  <a:gd name="connsiteY4" fmla="*/ 1159393 h 3221116"/>
                  <a:gd name="connsiteX5" fmla="*/ 1152384 w 3189723"/>
                  <a:gd name="connsiteY5" fmla="*/ 1703728 h 3221116"/>
                  <a:gd name="connsiteX6" fmla="*/ 1514013 w 3189723"/>
                  <a:gd name="connsiteY6" fmla="*/ 2152290 h 3221116"/>
                  <a:gd name="connsiteX7" fmla="*/ 1850815 w 3189723"/>
                  <a:gd name="connsiteY7" fmla="*/ 1654259 h 3221116"/>
                  <a:gd name="connsiteX8" fmla="*/ 1830467 w 3189723"/>
                  <a:gd name="connsiteY8" fmla="*/ 1515986 h 3221116"/>
                  <a:gd name="connsiteX9" fmla="*/ 1477043 w 3189723"/>
                  <a:gd name="connsiteY9" fmla="*/ 1144372 h 3221116"/>
                  <a:gd name="connsiteX10" fmla="*/ 1651152 w 3189723"/>
                  <a:gd name="connsiteY10" fmla="*/ 501 h 3221116"/>
                  <a:gd name="connsiteX11" fmla="*/ 2580395 w 3189723"/>
                  <a:gd name="connsiteY11" fmla="*/ 324821 h 3221116"/>
                  <a:gd name="connsiteX12" fmla="*/ 3030464 w 3189723"/>
                  <a:gd name="connsiteY12" fmla="*/ 2249544 h 3221116"/>
                  <a:gd name="connsiteX13" fmla="*/ 2585849 w 3189723"/>
                  <a:gd name="connsiteY13" fmla="*/ 2588887 h 3221116"/>
                  <a:gd name="connsiteX14" fmla="*/ 1973374 w 3189723"/>
                  <a:gd name="connsiteY14" fmla="*/ 2195096 h 3221116"/>
                  <a:gd name="connsiteX15" fmla="*/ 1390827 w 3189723"/>
                  <a:gd name="connsiteY15" fmla="*/ 2527630 h 3221116"/>
                  <a:gd name="connsiteX16" fmla="*/ 783896 w 3189723"/>
                  <a:gd name="connsiteY16" fmla="*/ 1665044 h 3221116"/>
                  <a:gd name="connsiteX17" fmla="*/ 1268509 w 3189723"/>
                  <a:gd name="connsiteY17" fmla="*/ 819983 h 3221116"/>
                  <a:gd name="connsiteX18" fmla="*/ 1328805 w 3189723"/>
                  <a:gd name="connsiteY18" fmla="*/ 807930 h 3221116"/>
                  <a:gd name="connsiteX19" fmla="*/ 1390827 w 3189723"/>
                  <a:gd name="connsiteY19" fmla="*/ 802457 h 3221116"/>
                  <a:gd name="connsiteX20" fmla="*/ 1462242 w 3189723"/>
                  <a:gd name="connsiteY20" fmla="*/ 801708 h 3221116"/>
                  <a:gd name="connsiteX21" fmla="*/ 1956122 w 3189723"/>
                  <a:gd name="connsiteY21" fmla="*/ 1110076 h 3221116"/>
                  <a:gd name="connsiteX22" fmla="*/ 1973374 w 3189723"/>
                  <a:gd name="connsiteY22" fmla="*/ 875315 h 3221116"/>
                  <a:gd name="connsiteX23" fmla="*/ 2333414 w 3189723"/>
                  <a:gd name="connsiteY23" fmla="*/ 875315 h 3221116"/>
                  <a:gd name="connsiteX24" fmla="*/ 2324788 w 3189723"/>
                  <a:gd name="connsiteY24" fmla="*/ 2054049 h 3221116"/>
                  <a:gd name="connsiteX25" fmla="*/ 2661746 w 3189723"/>
                  <a:gd name="connsiteY25" fmla="*/ 2179658 h 3221116"/>
                  <a:gd name="connsiteX26" fmla="*/ 2691046 w 3189723"/>
                  <a:gd name="connsiteY26" fmla="*/ 2188689 h 3221116"/>
                  <a:gd name="connsiteX27" fmla="*/ 2667011 w 3189723"/>
                  <a:gd name="connsiteY27" fmla="*/ 2175828 h 3221116"/>
                  <a:gd name="connsiteX28" fmla="*/ 2332141 w 3189723"/>
                  <a:gd name="connsiteY28" fmla="*/ 653899 h 3221116"/>
                  <a:gd name="connsiteX29" fmla="*/ 776764 w 3189723"/>
                  <a:gd name="connsiteY29" fmla="*/ 749845 h 3221116"/>
                  <a:gd name="connsiteX30" fmla="*/ 631487 w 3189723"/>
                  <a:gd name="connsiteY30" fmla="*/ 2301392 h 3221116"/>
                  <a:gd name="connsiteX31" fmla="*/ 2142017 w 3189723"/>
                  <a:gd name="connsiteY31" fmla="*/ 2684410 h 3221116"/>
                  <a:gd name="connsiteX32" fmla="*/ 2324866 w 3189723"/>
                  <a:gd name="connsiteY32" fmla="*/ 3053856 h 3221116"/>
                  <a:gd name="connsiteX33" fmla="*/ 294693 w 3189723"/>
                  <a:gd name="connsiteY33" fmla="*/ 2539075 h 3221116"/>
                  <a:gd name="connsiteX34" fmla="*/ 489947 w 3189723"/>
                  <a:gd name="connsiteY34" fmla="*/ 453774 h 3221116"/>
                  <a:gd name="connsiteX35" fmla="*/ 1651152 w 3189723"/>
                  <a:gd name="connsiteY35" fmla="*/ 501 h 3221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89723" h="3221116">
                    <a:moveTo>
                      <a:pt x="2664630" y="2175617"/>
                    </a:moveTo>
                    <a:lnTo>
                      <a:pt x="2658205" y="2178566"/>
                    </a:lnTo>
                    <a:cubicBezTo>
                      <a:pt x="2662222" y="2175972"/>
                      <a:pt x="2664284" y="2175096"/>
                      <a:pt x="2664630" y="2175617"/>
                    </a:cubicBezTo>
                    <a:close/>
                    <a:moveTo>
                      <a:pt x="1477043" y="1144372"/>
                    </a:moveTo>
                    <a:lnTo>
                      <a:pt x="1409070" y="1159393"/>
                    </a:lnTo>
                    <a:cubicBezTo>
                      <a:pt x="1167974" y="1216277"/>
                      <a:pt x="1134894" y="1538245"/>
                      <a:pt x="1152384" y="1703728"/>
                    </a:cubicBezTo>
                    <a:cubicBezTo>
                      <a:pt x="1169874" y="1869211"/>
                      <a:pt x="1272747" y="2156947"/>
                      <a:pt x="1514013" y="2152290"/>
                    </a:cubicBezTo>
                    <a:cubicBezTo>
                      <a:pt x="1680659" y="2149073"/>
                      <a:pt x="1865876" y="1940767"/>
                      <a:pt x="1850815" y="1654259"/>
                    </a:cubicBezTo>
                    <a:cubicBezTo>
                      <a:pt x="1844015" y="1608142"/>
                      <a:pt x="1837162" y="1561942"/>
                      <a:pt x="1830467" y="1515986"/>
                    </a:cubicBezTo>
                    <a:cubicBezTo>
                      <a:pt x="1779361" y="1292438"/>
                      <a:pt x="1635542" y="1134285"/>
                      <a:pt x="1477043" y="1144372"/>
                    </a:cubicBezTo>
                    <a:close/>
                    <a:moveTo>
                      <a:pt x="1651152" y="501"/>
                    </a:moveTo>
                    <a:cubicBezTo>
                      <a:pt x="1977584" y="8635"/>
                      <a:pt x="2235425" y="52153"/>
                      <a:pt x="2580395" y="324821"/>
                    </a:cubicBezTo>
                    <a:cubicBezTo>
                      <a:pt x="3000061" y="656529"/>
                      <a:pt x="3430704" y="1549940"/>
                      <a:pt x="3030464" y="2249544"/>
                    </a:cubicBezTo>
                    <a:cubicBezTo>
                      <a:pt x="2882259" y="2451798"/>
                      <a:pt x="2785813" y="2507403"/>
                      <a:pt x="2585849" y="2588887"/>
                    </a:cubicBezTo>
                    <a:cubicBezTo>
                      <a:pt x="2194785" y="2615774"/>
                      <a:pt x="1984876" y="2478759"/>
                      <a:pt x="1973374" y="2195096"/>
                    </a:cubicBezTo>
                    <a:cubicBezTo>
                      <a:pt x="1841986" y="2496540"/>
                      <a:pt x="1610941" y="2555551"/>
                      <a:pt x="1390827" y="2527630"/>
                    </a:cubicBezTo>
                    <a:cubicBezTo>
                      <a:pt x="1131071" y="2494680"/>
                      <a:pt x="853863" y="2136270"/>
                      <a:pt x="783896" y="1665044"/>
                    </a:cubicBezTo>
                    <a:cubicBezTo>
                      <a:pt x="715204" y="1202409"/>
                      <a:pt x="991941" y="900416"/>
                      <a:pt x="1268509" y="819983"/>
                    </a:cubicBezTo>
                    <a:cubicBezTo>
                      <a:pt x="1288264" y="814237"/>
                      <a:pt x="1308391" y="810536"/>
                      <a:pt x="1328805" y="807930"/>
                    </a:cubicBezTo>
                    <a:cubicBezTo>
                      <a:pt x="1349219" y="805325"/>
                      <a:pt x="1369921" y="803817"/>
                      <a:pt x="1390827" y="802457"/>
                    </a:cubicBezTo>
                    <a:cubicBezTo>
                      <a:pt x="1416795" y="800769"/>
                      <a:pt x="1355770" y="788713"/>
                      <a:pt x="1462242" y="801708"/>
                    </a:cubicBezTo>
                    <a:cubicBezTo>
                      <a:pt x="1599590" y="818472"/>
                      <a:pt x="1776043" y="890774"/>
                      <a:pt x="1956122" y="1110076"/>
                    </a:cubicBezTo>
                    <a:lnTo>
                      <a:pt x="1973374" y="875315"/>
                    </a:lnTo>
                    <a:lnTo>
                      <a:pt x="2333414" y="875315"/>
                    </a:lnTo>
                    <a:cubicBezTo>
                      <a:pt x="2330539" y="1325736"/>
                      <a:pt x="2327663" y="1603628"/>
                      <a:pt x="2324788" y="2054049"/>
                    </a:cubicBezTo>
                    <a:cubicBezTo>
                      <a:pt x="2290850" y="2479718"/>
                      <a:pt x="2627788" y="2217580"/>
                      <a:pt x="2661746" y="2179658"/>
                    </a:cubicBezTo>
                    <a:lnTo>
                      <a:pt x="2691046" y="2188689"/>
                    </a:lnTo>
                    <a:lnTo>
                      <a:pt x="2667011" y="2175828"/>
                    </a:lnTo>
                    <a:cubicBezTo>
                      <a:pt x="2945550" y="1655295"/>
                      <a:pt x="2803444" y="1009445"/>
                      <a:pt x="2332141" y="653899"/>
                    </a:cubicBezTo>
                    <a:cubicBezTo>
                      <a:pt x="1860838" y="298353"/>
                      <a:pt x="1200794" y="339069"/>
                      <a:pt x="776764" y="749845"/>
                    </a:cubicBezTo>
                    <a:cubicBezTo>
                      <a:pt x="352733" y="1160621"/>
                      <a:pt x="291083" y="1819040"/>
                      <a:pt x="631487" y="2301392"/>
                    </a:cubicBezTo>
                    <a:cubicBezTo>
                      <a:pt x="971891" y="2783745"/>
                      <a:pt x="1612904" y="2946283"/>
                      <a:pt x="2142017" y="2684410"/>
                    </a:cubicBezTo>
                    <a:lnTo>
                      <a:pt x="2324866" y="3053856"/>
                    </a:lnTo>
                    <a:cubicBezTo>
                      <a:pt x="1613730" y="3405817"/>
                      <a:pt x="752200" y="3187363"/>
                      <a:pt x="294693" y="2539075"/>
                    </a:cubicBezTo>
                    <a:cubicBezTo>
                      <a:pt x="-162814" y="1890787"/>
                      <a:pt x="-79956" y="1005863"/>
                      <a:pt x="489947" y="453774"/>
                    </a:cubicBezTo>
                    <a:cubicBezTo>
                      <a:pt x="810518" y="143225"/>
                      <a:pt x="1231454" y="-9956"/>
                      <a:pt x="1651152" y="501"/>
                    </a:cubicBezTo>
                    <a:close/>
                  </a:path>
                </a:pathLst>
              </a:custGeom>
              <a:solidFill>
                <a:srgbClr val="F4BD2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AFFF0C-54F2-4C24-82C2-37CAD552CC6D}"/>
                  </a:ext>
                </a:extLst>
              </p:cNvPr>
              <p:cNvSpPr txBox="1"/>
              <p:nvPr/>
            </p:nvSpPr>
            <p:spPr>
              <a:xfrm>
                <a:off x="4622526" y="4694750"/>
                <a:ext cx="17631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</a:rPr>
                  <a:t>info.hmkentron@gmail.com</a:t>
                </a:r>
              </a:p>
            </p:txBody>
          </p:sp>
        </p:grpSp>
        <p:sp>
          <p:nvSpPr>
            <p:cNvPr id="16" name="Block Arc 14">
              <a:extLst>
                <a:ext uri="{FF2B5EF4-FFF2-40B4-BE49-F238E27FC236}">
                  <a16:creationId xmlns:a16="http://schemas.microsoft.com/office/drawing/2014/main" id="{EF50D8F9-C49A-4F6D-BCF7-DEAE702FF498}"/>
                </a:ext>
              </a:extLst>
            </p:cNvPr>
            <p:cNvSpPr/>
            <p:nvPr/>
          </p:nvSpPr>
          <p:spPr>
            <a:xfrm rot="16200000">
              <a:off x="2129209" y="4719674"/>
              <a:ext cx="230400" cy="2484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rgbClr val="F4BD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6A5FF8-F3DE-4BC1-8AD0-207D6E344F4A}"/>
                </a:ext>
              </a:extLst>
            </p:cNvPr>
            <p:cNvSpPr txBox="1"/>
            <p:nvPr/>
          </p:nvSpPr>
          <p:spPr>
            <a:xfrm>
              <a:off x="4599886" y="4737963"/>
              <a:ext cx="206997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https://www.facebook.com/hmkyerevan</a:t>
              </a:r>
            </a:p>
          </p:txBody>
        </p:sp>
        <p:grpSp>
          <p:nvGrpSpPr>
            <p:cNvPr id="18" name="Group 32">
              <a:extLst>
                <a:ext uri="{FF2B5EF4-FFF2-40B4-BE49-F238E27FC236}">
                  <a16:creationId xmlns:a16="http://schemas.microsoft.com/office/drawing/2014/main" id="{5E0EC7E5-27CE-41BE-A084-46F19A7D1E6E}"/>
                </a:ext>
              </a:extLst>
            </p:cNvPr>
            <p:cNvGrpSpPr/>
            <p:nvPr/>
          </p:nvGrpSpPr>
          <p:grpSpPr>
            <a:xfrm>
              <a:off x="4304784" y="4398139"/>
              <a:ext cx="2445925" cy="277555"/>
              <a:chOff x="2183877" y="4739864"/>
              <a:chExt cx="2445925" cy="277555"/>
            </a:xfrm>
          </p:grpSpPr>
          <p:sp>
            <p:nvSpPr>
              <p:cNvPr id="23" name="Freeform 25">
                <a:extLst>
                  <a:ext uri="{FF2B5EF4-FFF2-40B4-BE49-F238E27FC236}">
                    <a16:creationId xmlns:a16="http://schemas.microsoft.com/office/drawing/2014/main" id="{4E407C62-FEF2-4C93-A4A3-9102783F82C6}"/>
                  </a:ext>
                </a:extLst>
              </p:cNvPr>
              <p:cNvSpPr/>
              <p:nvPr/>
            </p:nvSpPr>
            <p:spPr>
              <a:xfrm>
                <a:off x="2183877" y="4739864"/>
                <a:ext cx="165600" cy="216000"/>
              </a:xfrm>
              <a:custGeom>
                <a:avLst/>
                <a:gdLst>
                  <a:gd name="connsiteX0" fmla="*/ 371475 w 1600200"/>
                  <a:gd name="connsiteY0" fmla="*/ 0 h 1857375"/>
                  <a:gd name="connsiteX1" fmla="*/ 628650 w 1600200"/>
                  <a:gd name="connsiteY1" fmla="*/ 523875 h 1857375"/>
                  <a:gd name="connsiteX2" fmla="*/ 400050 w 1600200"/>
                  <a:gd name="connsiteY2" fmla="*/ 561975 h 1857375"/>
                  <a:gd name="connsiteX3" fmla="*/ 1019175 w 1600200"/>
                  <a:gd name="connsiteY3" fmla="*/ 1438275 h 1857375"/>
                  <a:gd name="connsiteX4" fmla="*/ 1219200 w 1600200"/>
                  <a:gd name="connsiteY4" fmla="*/ 1238250 h 1857375"/>
                  <a:gd name="connsiteX5" fmla="*/ 1600200 w 1600200"/>
                  <a:gd name="connsiteY5" fmla="*/ 1666875 h 1857375"/>
                  <a:gd name="connsiteX6" fmla="*/ 1038225 w 1600200"/>
                  <a:gd name="connsiteY6" fmla="*/ 1857375 h 1857375"/>
                  <a:gd name="connsiteX7" fmla="*/ 0 w 1600200"/>
                  <a:gd name="connsiteY7" fmla="*/ 314325 h 1857375"/>
                  <a:gd name="connsiteX8" fmla="*/ 371475 w 1600200"/>
                  <a:gd name="connsiteY8" fmla="*/ 0 h 1857375"/>
                  <a:gd name="connsiteX0" fmla="*/ 371475 w 1600200"/>
                  <a:gd name="connsiteY0" fmla="*/ 0 h 1917951"/>
                  <a:gd name="connsiteX1" fmla="*/ 628650 w 1600200"/>
                  <a:gd name="connsiteY1" fmla="*/ 584451 h 1917951"/>
                  <a:gd name="connsiteX2" fmla="*/ 400050 w 1600200"/>
                  <a:gd name="connsiteY2" fmla="*/ 622551 h 1917951"/>
                  <a:gd name="connsiteX3" fmla="*/ 1019175 w 1600200"/>
                  <a:gd name="connsiteY3" fmla="*/ 1498851 h 1917951"/>
                  <a:gd name="connsiteX4" fmla="*/ 1219200 w 1600200"/>
                  <a:gd name="connsiteY4" fmla="*/ 1298826 h 1917951"/>
                  <a:gd name="connsiteX5" fmla="*/ 1600200 w 1600200"/>
                  <a:gd name="connsiteY5" fmla="*/ 1727451 h 1917951"/>
                  <a:gd name="connsiteX6" fmla="*/ 1038225 w 1600200"/>
                  <a:gd name="connsiteY6" fmla="*/ 1917951 h 1917951"/>
                  <a:gd name="connsiteX7" fmla="*/ 0 w 1600200"/>
                  <a:gd name="connsiteY7" fmla="*/ 374901 h 1917951"/>
                  <a:gd name="connsiteX8" fmla="*/ 371475 w 1600200"/>
                  <a:gd name="connsiteY8" fmla="*/ 0 h 1917951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544 h 1919495"/>
                  <a:gd name="connsiteX1" fmla="*/ 628650 w 1600200"/>
                  <a:gd name="connsiteY1" fmla="*/ 585995 h 1919495"/>
                  <a:gd name="connsiteX2" fmla="*/ 400050 w 1600200"/>
                  <a:gd name="connsiteY2" fmla="*/ 624095 h 1919495"/>
                  <a:gd name="connsiteX3" fmla="*/ 1019175 w 1600200"/>
                  <a:gd name="connsiteY3" fmla="*/ 1500395 h 1919495"/>
                  <a:gd name="connsiteX4" fmla="*/ 1219200 w 1600200"/>
                  <a:gd name="connsiteY4" fmla="*/ 1300370 h 1919495"/>
                  <a:gd name="connsiteX5" fmla="*/ 1600200 w 1600200"/>
                  <a:gd name="connsiteY5" fmla="*/ 1728995 h 1919495"/>
                  <a:gd name="connsiteX6" fmla="*/ 1038225 w 1600200"/>
                  <a:gd name="connsiteY6" fmla="*/ 1919495 h 1919495"/>
                  <a:gd name="connsiteX7" fmla="*/ 0 w 1600200"/>
                  <a:gd name="connsiteY7" fmla="*/ 376445 h 1919495"/>
                  <a:gd name="connsiteX8" fmla="*/ 371475 w 1600200"/>
                  <a:gd name="connsiteY8" fmla="*/ 1544 h 1919495"/>
                  <a:gd name="connsiteX0" fmla="*/ 371475 w 1600200"/>
                  <a:gd name="connsiteY0" fmla="*/ 1487 h 1919438"/>
                  <a:gd name="connsiteX1" fmla="*/ 568075 w 1600200"/>
                  <a:gd name="connsiteY1" fmla="*/ 603245 h 1919438"/>
                  <a:gd name="connsiteX2" fmla="*/ 400050 w 1600200"/>
                  <a:gd name="connsiteY2" fmla="*/ 624038 h 1919438"/>
                  <a:gd name="connsiteX3" fmla="*/ 1019175 w 1600200"/>
                  <a:gd name="connsiteY3" fmla="*/ 1500338 h 1919438"/>
                  <a:gd name="connsiteX4" fmla="*/ 1219200 w 1600200"/>
                  <a:gd name="connsiteY4" fmla="*/ 1300313 h 1919438"/>
                  <a:gd name="connsiteX5" fmla="*/ 1600200 w 1600200"/>
                  <a:gd name="connsiteY5" fmla="*/ 1728938 h 1919438"/>
                  <a:gd name="connsiteX6" fmla="*/ 1038225 w 1600200"/>
                  <a:gd name="connsiteY6" fmla="*/ 1919438 h 1919438"/>
                  <a:gd name="connsiteX7" fmla="*/ 0 w 1600200"/>
                  <a:gd name="connsiteY7" fmla="*/ 376388 h 1919438"/>
                  <a:gd name="connsiteX8" fmla="*/ 371475 w 1600200"/>
                  <a:gd name="connsiteY8" fmla="*/ 1487 h 1919438"/>
                  <a:gd name="connsiteX0" fmla="*/ 371475 w 1600200"/>
                  <a:gd name="connsiteY0" fmla="*/ 1032 h 1918983"/>
                  <a:gd name="connsiteX1" fmla="*/ 568075 w 1600200"/>
                  <a:gd name="connsiteY1" fmla="*/ 602790 h 1918983"/>
                  <a:gd name="connsiteX2" fmla="*/ 400050 w 1600200"/>
                  <a:gd name="connsiteY2" fmla="*/ 623583 h 1918983"/>
                  <a:gd name="connsiteX3" fmla="*/ 1019175 w 1600200"/>
                  <a:gd name="connsiteY3" fmla="*/ 1499883 h 1918983"/>
                  <a:gd name="connsiteX4" fmla="*/ 1219200 w 1600200"/>
                  <a:gd name="connsiteY4" fmla="*/ 1299858 h 1918983"/>
                  <a:gd name="connsiteX5" fmla="*/ 1600200 w 1600200"/>
                  <a:gd name="connsiteY5" fmla="*/ 1728483 h 1918983"/>
                  <a:gd name="connsiteX6" fmla="*/ 1038225 w 1600200"/>
                  <a:gd name="connsiteY6" fmla="*/ 1918983 h 1918983"/>
                  <a:gd name="connsiteX7" fmla="*/ 0 w 1600200"/>
                  <a:gd name="connsiteY7" fmla="*/ 375933 h 1918983"/>
                  <a:gd name="connsiteX8" fmla="*/ 371475 w 1600200"/>
                  <a:gd name="connsiteY8" fmla="*/ 1032 h 1918983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0050 w 1600200"/>
                  <a:gd name="connsiteY2" fmla="*/ 623669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8703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59666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70138 w 1600200"/>
                  <a:gd name="connsiteY3" fmla="*/ 1517276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0522 w 1600200"/>
                  <a:gd name="connsiteY3" fmla="*/ 1534584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96099 w 1600200"/>
                  <a:gd name="connsiteY3" fmla="*/ 1546122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588662"/>
                  <a:gd name="connsiteY0" fmla="*/ 1118 h 1919069"/>
                  <a:gd name="connsiteX1" fmla="*/ 568075 w 1588662"/>
                  <a:gd name="connsiteY1" fmla="*/ 602876 h 1919069"/>
                  <a:gd name="connsiteX2" fmla="*/ 374089 w 1588662"/>
                  <a:gd name="connsiteY2" fmla="*/ 646744 h 1919069"/>
                  <a:gd name="connsiteX3" fmla="*/ 987445 w 1588662"/>
                  <a:gd name="connsiteY3" fmla="*/ 1528815 h 1919069"/>
                  <a:gd name="connsiteX4" fmla="*/ 1173048 w 1588662"/>
                  <a:gd name="connsiteY4" fmla="*/ 1311482 h 1919069"/>
                  <a:gd name="connsiteX5" fmla="*/ 1588662 w 1588662"/>
                  <a:gd name="connsiteY5" fmla="*/ 1699723 h 1919069"/>
                  <a:gd name="connsiteX6" fmla="*/ 1038225 w 1588662"/>
                  <a:gd name="connsiteY6" fmla="*/ 1919069 h 1919069"/>
                  <a:gd name="connsiteX7" fmla="*/ 0 w 1588662"/>
                  <a:gd name="connsiteY7" fmla="*/ 376019 h 1919069"/>
                  <a:gd name="connsiteX8" fmla="*/ 371475 w 1588662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46976"/>
                  <a:gd name="connsiteX1" fmla="*/ 568075 w 1596260"/>
                  <a:gd name="connsiteY1" fmla="*/ 602876 h 1946976"/>
                  <a:gd name="connsiteX2" fmla="*/ 374089 w 1596260"/>
                  <a:gd name="connsiteY2" fmla="*/ 646744 h 1946976"/>
                  <a:gd name="connsiteX3" fmla="*/ 987445 w 1596260"/>
                  <a:gd name="connsiteY3" fmla="*/ 1528815 h 1946976"/>
                  <a:gd name="connsiteX4" fmla="*/ 1173048 w 1596260"/>
                  <a:gd name="connsiteY4" fmla="*/ 1311482 h 1946976"/>
                  <a:gd name="connsiteX5" fmla="*/ 1588662 w 1596260"/>
                  <a:gd name="connsiteY5" fmla="*/ 1699723 h 1946976"/>
                  <a:gd name="connsiteX6" fmla="*/ 1038225 w 1596260"/>
                  <a:gd name="connsiteY6" fmla="*/ 1919069 h 1946976"/>
                  <a:gd name="connsiteX7" fmla="*/ 0 w 1596260"/>
                  <a:gd name="connsiteY7" fmla="*/ 376019 h 1946976"/>
                  <a:gd name="connsiteX8" fmla="*/ 371475 w 1596260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33976 w 1558761"/>
                  <a:gd name="connsiteY0" fmla="*/ 1118 h 1946976"/>
                  <a:gd name="connsiteX1" fmla="*/ 530576 w 1558761"/>
                  <a:gd name="connsiteY1" fmla="*/ 602876 h 1946976"/>
                  <a:gd name="connsiteX2" fmla="*/ 336590 w 1558761"/>
                  <a:gd name="connsiteY2" fmla="*/ 646744 h 1946976"/>
                  <a:gd name="connsiteX3" fmla="*/ 949946 w 1558761"/>
                  <a:gd name="connsiteY3" fmla="*/ 1528815 h 1946976"/>
                  <a:gd name="connsiteX4" fmla="*/ 1135549 w 1558761"/>
                  <a:gd name="connsiteY4" fmla="*/ 1311482 h 1946976"/>
                  <a:gd name="connsiteX5" fmla="*/ 1551163 w 1558761"/>
                  <a:gd name="connsiteY5" fmla="*/ 1699723 h 1946976"/>
                  <a:gd name="connsiteX6" fmla="*/ 1000726 w 1558761"/>
                  <a:gd name="connsiteY6" fmla="*/ 1919069 h 1946976"/>
                  <a:gd name="connsiteX7" fmla="*/ 0 w 1558761"/>
                  <a:gd name="connsiteY7" fmla="*/ 390441 h 1946976"/>
                  <a:gd name="connsiteX8" fmla="*/ 333976 w 1558761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44260 w 1560662"/>
                  <a:gd name="connsiteY2" fmla="*/ 655398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96 h 1946054"/>
                  <a:gd name="connsiteX1" fmla="*/ 532477 w 1560662"/>
                  <a:gd name="connsiteY1" fmla="*/ 601954 h 1946054"/>
                  <a:gd name="connsiteX2" fmla="*/ 344260 w 1560662"/>
                  <a:gd name="connsiteY2" fmla="*/ 654476 h 1946054"/>
                  <a:gd name="connsiteX3" fmla="*/ 951847 w 1560662"/>
                  <a:gd name="connsiteY3" fmla="*/ 1527893 h 1946054"/>
                  <a:gd name="connsiteX4" fmla="*/ 1137450 w 1560662"/>
                  <a:gd name="connsiteY4" fmla="*/ 1310560 h 1946054"/>
                  <a:gd name="connsiteX5" fmla="*/ 1553064 w 1560662"/>
                  <a:gd name="connsiteY5" fmla="*/ 1698801 h 1946054"/>
                  <a:gd name="connsiteX6" fmla="*/ 1002627 w 1560662"/>
                  <a:gd name="connsiteY6" fmla="*/ 1918147 h 1946054"/>
                  <a:gd name="connsiteX7" fmla="*/ 1901 w 1560662"/>
                  <a:gd name="connsiteY7" fmla="*/ 389519 h 1946054"/>
                  <a:gd name="connsiteX8" fmla="*/ 335877 w 1560662"/>
                  <a:gd name="connsiteY8" fmla="*/ 196 h 1946054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5431" h="1937121">
                    <a:moveTo>
                      <a:pt x="332898" y="199"/>
                    </a:moveTo>
                    <a:cubicBezTo>
                      <a:pt x="480797" y="-12106"/>
                      <a:pt x="712130" y="551085"/>
                      <a:pt x="532477" y="593021"/>
                    </a:cubicBezTo>
                    <a:lnTo>
                      <a:pt x="344260" y="645543"/>
                    </a:lnTo>
                    <a:cubicBezTo>
                      <a:pt x="475639" y="1163599"/>
                      <a:pt x="690666" y="1300897"/>
                      <a:pt x="951847" y="1518960"/>
                    </a:cubicBezTo>
                    <a:cubicBezTo>
                      <a:pt x="1003138" y="1396518"/>
                      <a:pt x="1042046" y="1291100"/>
                      <a:pt x="1137450" y="1301627"/>
                    </a:cubicBezTo>
                    <a:cubicBezTo>
                      <a:pt x="1276950" y="1299313"/>
                      <a:pt x="1636332" y="1564228"/>
                      <a:pt x="1553064" y="1689868"/>
                    </a:cubicBezTo>
                    <a:cubicBezTo>
                      <a:pt x="1389777" y="1941825"/>
                      <a:pt x="1145722" y="1971673"/>
                      <a:pt x="1002627" y="1909214"/>
                    </a:cubicBezTo>
                    <a:cubicBezTo>
                      <a:pt x="545977" y="1690048"/>
                      <a:pt x="-37590" y="1110316"/>
                      <a:pt x="1901" y="380586"/>
                    </a:cubicBezTo>
                    <a:cubicBezTo>
                      <a:pt x="36305" y="148891"/>
                      <a:pt x="133416" y="23363"/>
                      <a:pt x="332898" y="199"/>
                    </a:cubicBezTo>
                    <a:close/>
                  </a:path>
                </a:pathLst>
              </a:custGeom>
              <a:solidFill>
                <a:srgbClr val="F4BD2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94AD66-A03A-42D2-81DC-7AADD1681951}"/>
                  </a:ext>
                </a:extLst>
              </p:cNvPr>
              <p:cNvSpPr txBox="1"/>
              <p:nvPr/>
            </p:nvSpPr>
            <p:spPr>
              <a:xfrm>
                <a:off x="2451000" y="4740420"/>
                <a:ext cx="2178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y-AM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</a:rPr>
                  <a:t>Տեղեկատու՝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</a:rPr>
                  <a:t>+37410 559536</a:t>
                </a:r>
              </a:p>
            </p:txBody>
          </p:sp>
        </p:grpSp>
        <p:grpSp>
          <p:nvGrpSpPr>
            <p:cNvPr id="19" name="Group 33">
              <a:extLst>
                <a:ext uri="{FF2B5EF4-FFF2-40B4-BE49-F238E27FC236}">
                  <a16:creationId xmlns:a16="http://schemas.microsoft.com/office/drawing/2014/main" id="{6F8A93A8-762A-459A-B5A7-ADE34D515BE7}"/>
                </a:ext>
              </a:extLst>
            </p:cNvPr>
            <p:cNvGrpSpPr/>
            <p:nvPr/>
          </p:nvGrpSpPr>
          <p:grpSpPr>
            <a:xfrm>
              <a:off x="7092280" y="4391780"/>
              <a:ext cx="2202268" cy="277555"/>
              <a:chOff x="2183877" y="4739864"/>
              <a:chExt cx="2202268" cy="277555"/>
            </a:xfrm>
          </p:grpSpPr>
          <p:sp>
            <p:nvSpPr>
              <p:cNvPr id="21" name="Freeform 25">
                <a:extLst>
                  <a:ext uri="{FF2B5EF4-FFF2-40B4-BE49-F238E27FC236}">
                    <a16:creationId xmlns:a16="http://schemas.microsoft.com/office/drawing/2014/main" id="{78273B2C-8ED7-47D4-BFC7-3AC06A5FA31F}"/>
                  </a:ext>
                </a:extLst>
              </p:cNvPr>
              <p:cNvSpPr/>
              <p:nvPr/>
            </p:nvSpPr>
            <p:spPr>
              <a:xfrm>
                <a:off x="2183877" y="4739864"/>
                <a:ext cx="165600" cy="216000"/>
              </a:xfrm>
              <a:custGeom>
                <a:avLst/>
                <a:gdLst>
                  <a:gd name="connsiteX0" fmla="*/ 371475 w 1600200"/>
                  <a:gd name="connsiteY0" fmla="*/ 0 h 1857375"/>
                  <a:gd name="connsiteX1" fmla="*/ 628650 w 1600200"/>
                  <a:gd name="connsiteY1" fmla="*/ 523875 h 1857375"/>
                  <a:gd name="connsiteX2" fmla="*/ 400050 w 1600200"/>
                  <a:gd name="connsiteY2" fmla="*/ 561975 h 1857375"/>
                  <a:gd name="connsiteX3" fmla="*/ 1019175 w 1600200"/>
                  <a:gd name="connsiteY3" fmla="*/ 1438275 h 1857375"/>
                  <a:gd name="connsiteX4" fmla="*/ 1219200 w 1600200"/>
                  <a:gd name="connsiteY4" fmla="*/ 1238250 h 1857375"/>
                  <a:gd name="connsiteX5" fmla="*/ 1600200 w 1600200"/>
                  <a:gd name="connsiteY5" fmla="*/ 1666875 h 1857375"/>
                  <a:gd name="connsiteX6" fmla="*/ 1038225 w 1600200"/>
                  <a:gd name="connsiteY6" fmla="*/ 1857375 h 1857375"/>
                  <a:gd name="connsiteX7" fmla="*/ 0 w 1600200"/>
                  <a:gd name="connsiteY7" fmla="*/ 314325 h 1857375"/>
                  <a:gd name="connsiteX8" fmla="*/ 371475 w 1600200"/>
                  <a:gd name="connsiteY8" fmla="*/ 0 h 1857375"/>
                  <a:gd name="connsiteX0" fmla="*/ 371475 w 1600200"/>
                  <a:gd name="connsiteY0" fmla="*/ 0 h 1917951"/>
                  <a:gd name="connsiteX1" fmla="*/ 628650 w 1600200"/>
                  <a:gd name="connsiteY1" fmla="*/ 584451 h 1917951"/>
                  <a:gd name="connsiteX2" fmla="*/ 400050 w 1600200"/>
                  <a:gd name="connsiteY2" fmla="*/ 622551 h 1917951"/>
                  <a:gd name="connsiteX3" fmla="*/ 1019175 w 1600200"/>
                  <a:gd name="connsiteY3" fmla="*/ 1498851 h 1917951"/>
                  <a:gd name="connsiteX4" fmla="*/ 1219200 w 1600200"/>
                  <a:gd name="connsiteY4" fmla="*/ 1298826 h 1917951"/>
                  <a:gd name="connsiteX5" fmla="*/ 1600200 w 1600200"/>
                  <a:gd name="connsiteY5" fmla="*/ 1727451 h 1917951"/>
                  <a:gd name="connsiteX6" fmla="*/ 1038225 w 1600200"/>
                  <a:gd name="connsiteY6" fmla="*/ 1917951 h 1917951"/>
                  <a:gd name="connsiteX7" fmla="*/ 0 w 1600200"/>
                  <a:gd name="connsiteY7" fmla="*/ 374901 h 1917951"/>
                  <a:gd name="connsiteX8" fmla="*/ 371475 w 1600200"/>
                  <a:gd name="connsiteY8" fmla="*/ 0 h 1917951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277 h 1919228"/>
                  <a:gd name="connsiteX1" fmla="*/ 628650 w 1600200"/>
                  <a:gd name="connsiteY1" fmla="*/ 585728 h 1919228"/>
                  <a:gd name="connsiteX2" fmla="*/ 400050 w 1600200"/>
                  <a:gd name="connsiteY2" fmla="*/ 623828 h 1919228"/>
                  <a:gd name="connsiteX3" fmla="*/ 1019175 w 1600200"/>
                  <a:gd name="connsiteY3" fmla="*/ 1500128 h 1919228"/>
                  <a:gd name="connsiteX4" fmla="*/ 1219200 w 1600200"/>
                  <a:gd name="connsiteY4" fmla="*/ 1300103 h 1919228"/>
                  <a:gd name="connsiteX5" fmla="*/ 1600200 w 1600200"/>
                  <a:gd name="connsiteY5" fmla="*/ 1728728 h 1919228"/>
                  <a:gd name="connsiteX6" fmla="*/ 1038225 w 1600200"/>
                  <a:gd name="connsiteY6" fmla="*/ 1919228 h 1919228"/>
                  <a:gd name="connsiteX7" fmla="*/ 0 w 1600200"/>
                  <a:gd name="connsiteY7" fmla="*/ 376178 h 1919228"/>
                  <a:gd name="connsiteX8" fmla="*/ 371475 w 1600200"/>
                  <a:gd name="connsiteY8" fmla="*/ 1277 h 1919228"/>
                  <a:gd name="connsiteX0" fmla="*/ 371475 w 1600200"/>
                  <a:gd name="connsiteY0" fmla="*/ 1544 h 1919495"/>
                  <a:gd name="connsiteX1" fmla="*/ 628650 w 1600200"/>
                  <a:gd name="connsiteY1" fmla="*/ 585995 h 1919495"/>
                  <a:gd name="connsiteX2" fmla="*/ 400050 w 1600200"/>
                  <a:gd name="connsiteY2" fmla="*/ 624095 h 1919495"/>
                  <a:gd name="connsiteX3" fmla="*/ 1019175 w 1600200"/>
                  <a:gd name="connsiteY3" fmla="*/ 1500395 h 1919495"/>
                  <a:gd name="connsiteX4" fmla="*/ 1219200 w 1600200"/>
                  <a:gd name="connsiteY4" fmla="*/ 1300370 h 1919495"/>
                  <a:gd name="connsiteX5" fmla="*/ 1600200 w 1600200"/>
                  <a:gd name="connsiteY5" fmla="*/ 1728995 h 1919495"/>
                  <a:gd name="connsiteX6" fmla="*/ 1038225 w 1600200"/>
                  <a:gd name="connsiteY6" fmla="*/ 1919495 h 1919495"/>
                  <a:gd name="connsiteX7" fmla="*/ 0 w 1600200"/>
                  <a:gd name="connsiteY7" fmla="*/ 376445 h 1919495"/>
                  <a:gd name="connsiteX8" fmla="*/ 371475 w 1600200"/>
                  <a:gd name="connsiteY8" fmla="*/ 1544 h 1919495"/>
                  <a:gd name="connsiteX0" fmla="*/ 371475 w 1600200"/>
                  <a:gd name="connsiteY0" fmla="*/ 1487 h 1919438"/>
                  <a:gd name="connsiteX1" fmla="*/ 568075 w 1600200"/>
                  <a:gd name="connsiteY1" fmla="*/ 603245 h 1919438"/>
                  <a:gd name="connsiteX2" fmla="*/ 400050 w 1600200"/>
                  <a:gd name="connsiteY2" fmla="*/ 624038 h 1919438"/>
                  <a:gd name="connsiteX3" fmla="*/ 1019175 w 1600200"/>
                  <a:gd name="connsiteY3" fmla="*/ 1500338 h 1919438"/>
                  <a:gd name="connsiteX4" fmla="*/ 1219200 w 1600200"/>
                  <a:gd name="connsiteY4" fmla="*/ 1300313 h 1919438"/>
                  <a:gd name="connsiteX5" fmla="*/ 1600200 w 1600200"/>
                  <a:gd name="connsiteY5" fmla="*/ 1728938 h 1919438"/>
                  <a:gd name="connsiteX6" fmla="*/ 1038225 w 1600200"/>
                  <a:gd name="connsiteY6" fmla="*/ 1919438 h 1919438"/>
                  <a:gd name="connsiteX7" fmla="*/ 0 w 1600200"/>
                  <a:gd name="connsiteY7" fmla="*/ 376388 h 1919438"/>
                  <a:gd name="connsiteX8" fmla="*/ 371475 w 1600200"/>
                  <a:gd name="connsiteY8" fmla="*/ 1487 h 1919438"/>
                  <a:gd name="connsiteX0" fmla="*/ 371475 w 1600200"/>
                  <a:gd name="connsiteY0" fmla="*/ 1032 h 1918983"/>
                  <a:gd name="connsiteX1" fmla="*/ 568075 w 1600200"/>
                  <a:gd name="connsiteY1" fmla="*/ 602790 h 1918983"/>
                  <a:gd name="connsiteX2" fmla="*/ 400050 w 1600200"/>
                  <a:gd name="connsiteY2" fmla="*/ 623583 h 1918983"/>
                  <a:gd name="connsiteX3" fmla="*/ 1019175 w 1600200"/>
                  <a:gd name="connsiteY3" fmla="*/ 1499883 h 1918983"/>
                  <a:gd name="connsiteX4" fmla="*/ 1219200 w 1600200"/>
                  <a:gd name="connsiteY4" fmla="*/ 1299858 h 1918983"/>
                  <a:gd name="connsiteX5" fmla="*/ 1600200 w 1600200"/>
                  <a:gd name="connsiteY5" fmla="*/ 1728483 h 1918983"/>
                  <a:gd name="connsiteX6" fmla="*/ 1038225 w 1600200"/>
                  <a:gd name="connsiteY6" fmla="*/ 1918983 h 1918983"/>
                  <a:gd name="connsiteX7" fmla="*/ 0 w 1600200"/>
                  <a:gd name="connsiteY7" fmla="*/ 375933 h 1918983"/>
                  <a:gd name="connsiteX8" fmla="*/ 371475 w 1600200"/>
                  <a:gd name="connsiteY8" fmla="*/ 1032 h 1918983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088 h 1919039"/>
                  <a:gd name="connsiteX1" fmla="*/ 568075 w 1600200"/>
                  <a:gd name="connsiteY1" fmla="*/ 602846 h 1919039"/>
                  <a:gd name="connsiteX2" fmla="*/ 400050 w 1600200"/>
                  <a:gd name="connsiteY2" fmla="*/ 623639 h 1919039"/>
                  <a:gd name="connsiteX3" fmla="*/ 1019175 w 1600200"/>
                  <a:gd name="connsiteY3" fmla="*/ 1499939 h 1919039"/>
                  <a:gd name="connsiteX4" fmla="*/ 1219200 w 1600200"/>
                  <a:gd name="connsiteY4" fmla="*/ 1299914 h 1919039"/>
                  <a:gd name="connsiteX5" fmla="*/ 1600200 w 1600200"/>
                  <a:gd name="connsiteY5" fmla="*/ 1728539 h 1919039"/>
                  <a:gd name="connsiteX6" fmla="*/ 1038225 w 1600200"/>
                  <a:gd name="connsiteY6" fmla="*/ 1919039 h 1919039"/>
                  <a:gd name="connsiteX7" fmla="*/ 0 w 1600200"/>
                  <a:gd name="connsiteY7" fmla="*/ 375989 h 1919039"/>
                  <a:gd name="connsiteX8" fmla="*/ 371475 w 1600200"/>
                  <a:gd name="connsiteY8" fmla="*/ 1088 h 191903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0050 w 1600200"/>
                  <a:gd name="connsiteY2" fmla="*/ 623669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408703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59666 w 1600200"/>
                  <a:gd name="connsiteY2" fmla="*/ 643860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9175 w 1600200"/>
                  <a:gd name="connsiteY3" fmla="*/ 1499969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70138 w 1600200"/>
                  <a:gd name="connsiteY3" fmla="*/ 1517276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1010522 w 1600200"/>
                  <a:gd name="connsiteY3" fmla="*/ 1534584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96099 w 1600200"/>
                  <a:gd name="connsiteY3" fmla="*/ 1546122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219200 w 1600200"/>
                  <a:gd name="connsiteY4" fmla="*/ 1299944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600200"/>
                  <a:gd name="connsiteY0" fmla="*/ 1118 h 1919069"/>
                  <a:gd name="connsiteX1" fmla="*/ 568075 w 1600200"/>
                  <a:gd name="connsiteY1" fmla="*/ 602876 h 1919069"/>
                  <a:gd name="connsiteX2" fmla="*/ 374089 w 1600200"/>
                  <a:gd name="connsiteY2" fmla="*/ 646744 h 1919069"/>
                  <a:gd name="connsiteX3" fmla="*/ 987445 w 1600200"/>
                  <a:gd name="connsiteY3" fmla="*/ 1528815 h 1919069"/>
                  <a:gd name="connsiteX4" fmla="*/ 1173048 w 1600200"/>
                  <a:gd name="connsiteY4" fmla="*/ 1311482 h 1919069"/>
                  <a:gd name="connsiteX5" fmla="*/ 1600200 w 1600200"/>
                  <a:gd name="connsiteY5" fmla="*/ 1728569 h 1919069"/>
                  <a:gd name="connsiteX6" fmla="*/ 1038225 w 1600200"/>
                  <a:gd name="connsiteY6" fmla="*/ 1919069 h 1919069"/>
                  <a:gd name="connsiteX7" fmla="*/ 0 w 1600200"/>
                  <a:gd name="connsiteY7" fmla="*/ 376019 h 1919069"/>
                  <a:gd name="connsiteX8" fmla="*/ 371475 w 1600200"/>
                  <a:gd name="connsiteY8" fmla="*/ 1118 h 1919069"/>
                  <a:gd name="connsiteX0" fmla="*/ 371475 w 1588662"/>
                  <a:gd name="connsiteY0" fmla="*/ 1118 h 1919069"/>
                  <a:gd name="connsiteX1" fmla="*/ 568075 w 1588662"/>
                  <a:gd name="connsiteY1" fmla="*/ 602876 h 1919069"/>
                  <a:gd name="connsiteX2" fmla="*/ 374089 w 1588662"/>
                  <a:gd name="connsiteY2" fmla="*/ 646744 h 1919069"/>
                  <a:gd name="connsiteX3" fmla="*/ 987445 w 1588662"/>
                  <a:gd name="connsiteY3" fmla="*/ 1528815 h 1919069"/>
                  <a:gd name="connsiteX4" fmla="*/ 1173048 w 1588662"/>
                  <a:gd name="connsiteY4" fmla="*/ 1311482 h 1919069"/>
                  <a:gd name="connsiteX5" fmla="*/ 1588662 w 1588662"/>
                  <a:gd name="connsiteY5" fmla="*/ 1699723 h 1919069"/>
                  <a:gd name="connsiteX6" fmla="*/ 1038225 w 1588662"/>
                  <a:gd name="connsiteY6" fmla="*/ 1919069 h 1919069"/>
                  <a:gd name="connsiteX7" fmla="*/ 0 w 1588662"/>
                  <a:gd name="connsiteY7" fmla="*/ 376019 h 1919069"/>
                  <a:gd name="connsiteX8" fmla="*/ 371475 w 1588662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600166"/>
                  <a:gd name="connsiteY0" fmla="*/ 1118 h 1919069"/>
                  <a:gd name="connsiteX1" fmla="*/ 568075 w 1600166"/>
                  <a:gd name="connsiteY1" fmla="*/ 602876 h 1919069"/>
                  <a:gd name="connsiteX2" fmla="*/ 374089 w 1600166"/>
                  <a:gd name="connsiteY2" fmla="*/ 646744 h 1919069"/>
                  <a:gd name="connsiteX3" fmla="*/ 987445 w 1600166"/>
                  <a:gd name="connsiteY3" fmla="*/ 1528815 h 1919069"/>
                  <a:gd name="connsiteX4" fmla="*/ 1173048 w 1600166"/>
                  <a:gd name="connsiteY4" fmla="*/ 1311482 h 1919069"/>
                  <a:gd name="connsiteX5" fmla="*/ 1588662 w 1600166"/>
                  <a:gd name="connsiteY5" fmla="*/ 1699723 h 1919069"/>
                  <a:gd name="connsiteX6" fmla="*/ 1038225 w 1600166"/>
                  <a:gd name="connsiteY6" fmla="*/ 1919069 h 1919069"/>
                  <a:gd name="connsiteX7" fmla="*/ 0 w 1600166"/>
                  <a:gd name="connsiteY7" fmla="*/ 376019 h 1919069"/>
                  <a:gd name="connsiteX8" fmla="*/ 371475 w 1600166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19069"/>
                  <a:gd name="connsiteX1" fmla="*/ 568075 w 1596260"/>
                  <a:gd name="connsiteY1" fmla="*/ 602876 h 1919069"/>
                  <a:gd name="connsiteX2" fmla="*/ 374089 w 1596260"/>
                  <a:gd name="connsiteY2" fmla="*/ 646744 h 1919069"/>
                  <a:gd name="connsiteX3" fmla="*/ 987445 w 1596260"/>
                  <a:gd name="connsiteY3" fmla="*/ 1528815 h 1919069"/>
                  <a:gd name="connsiteX4" fmla="*/ 1173048 w 1596260"/>
                  <a:gd name="connsiteY4" fmla="*/ 1311482 h 1919069"/>
                  <a:gd name="connsiteX5" fmla="*/ 1588662 w 1596260"/>
                  <a:gd name="connsiteY5" fmla="*/ 1699723 h 1919069"/>
                  <a:gd name="connsiteX6" fmla="*/ 1038225 w 1596260"/>
                  <a:gd name="connsiteY6" fmla="*/ 1919069 h 1919069"/>
                  <a:gd name="connsiteX7" fmla="*/ 0 w 1596260"/>
                  <a:gd name="connsiteY7" fmla="*/ 376019 h 1919069"/>
                  <a:gd name="connsiteX8" fmla="*/ 371475 w 1596260"/>
                  <a:gd name="connsiteY8" fmla="*/ 1118 h 1919069"/>
                  <a:gd name="connsiteX0" fmla="*/ 371475 w 1596260"/>
                  <a:gd name="connsiteY0" fmla="*/ 1118 h 1946976"/>
                  <a:gd name="connsiteX1" fmla="*/ 568075 w 1596260"/>
                  <a:gd name="connsiteY1" fmla="*/ 602876 h 1946976"/>
                  <a:gd name="connsiteX2" fmla="*/ 374089 w 1596260"/>
                  <a:gd name="connsiteY2" fmla="*/ 646744 h 1946976"/>
                  <a:gd name="connsiteX3" fmla="*/ 987445 w 1596260"/>
                  <a:gd name="connsiteY3" fmla="*/ 1528815 h 1946976"/>
                  <a:gd name="connsiteX4" fmla="*/ 1173048 w 1596260"/>
                  <a:gd name="connsiteY4" fmla="*/ 1311482 h 1946976"/>
                  <a:gd name="connsiteX5" fmla="*/ 1588662 w 1596260"/>
                  <a:gd name="connsiteY5" fmla="*/ 1699723 h 1946976"/>
                  <a:gd name="connsiteX6" fmla="*/ 1038225 w 1596260"/>
                  <a:gd name="connsiteY6" fmla="*/ 1919069 h 1946976"/>
                  <a:gd name="connsiteX7" fmla="*/ 0 w 1596260"/>
                  <a:gd name="connsiteY7" fmla="*/ 376019 h 1946976"/>
                  <a:gd name="connsiteX8" fmla="*/ 371475 w 1596260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57053 w 1581838"/>
                  <a:gd name="connsiteY0" fmla="*/ 1118 h 1946976"/>
                  <a:gd name="connsiteX1" fmla="*/ 553653 w 1581838"/>
                  <a:gd name="connsiteY1" fmla="*/ 602876 h 1946976"/>
                  <a:gd name="connsiteX2" fmla="*/ 359667 w 1581838"/>
                  <a:gd name="connsiteY2" fmla="*/ 646744 h 1946976"/>
                  <a:gd name="connsiteX3" fmla="*/ 973023 w 1581838"/>
                  <a:gd name="connsiteY3" fmla="*/ 1528815 h 1946976"/>
                  <a:gd name="connsiteX4" fmla="*/ 1158626 w 1581838"/>
                  <a:gd name="connsiteY4" fmla="*/ 1311482 h 1946976"/>
                  <a:gd name="connsiteX5" fmla="*/ 1574240 w 1581838"/>
                  <a:gd name="connsiteY5" fmla="*/ 1699723 h 1946976"/>
                  <a:gd name="connsiteX6" fmla="*/ 1023803 w 1581838"/>
                  <a:gd name="connsiteY6" fmla="*/ 1919069 h 1946976"/>
                  <a:gd name="connsiteX7" fmla="*/ 0 w 1581838"/>
                  <a:gd name="connsiteY7" fmla="*/ 378903 h 1946976"/>
                  <a:gd name="connsiteX8" fmla="*/ 357053 w 1581838"/>
                  <a:gd name="connsiteY8" fmla="*/ 1118 h 1946976"/>
                  <a:gd name="connsiteX0" fmla="*/ 333976 w 1558761"/>
                  <a:gd name="connsiteY0" fmla="*/ 1118 h 1946976"/>
                  <a:gd name="connsiteX1" fmla="*/ 530576 w 1558761"/>
                  <a:gd name="connsiteY1" fmla="*/ 602876 h 1946976"/>
                  <a:gd name="connsiteX2" fmla="*/ 336590 w 1558761"/>
                  <a:gd name="connsiteY2" fmla="*/ 646744 h 1946976"/>
                  <a:gd name="connsiteX3" fmla="*/ 949946 w 1558761"/>
                  <a:gd name="connsiteY3" fmla="*/ 1528815 h 1946976"/>
                  <a:gd name="connsiteX4" fmla="*/ 1135549 w 1558761"/>
                  <a:gd name="connsiteY4" fmla="*/ 1311482 h 1946976"/>
                  <a:gd name="connsiteX5" fmla="*/ 1551163 w 1558761"/>
                  <a:gd name="connsiteY5" fmla="*/ 1699723 h 1946976"/>
                  <a:gd name="connsiteX6" fmla="*/ 1000726 w 1558761"/>
                  <a:gd name="connsiteY6" fmla="*/ 1919069 h 1946976"/>
                  <a:gd name="connsiteX7" fmla="*/ 0 w 1558761"/>
                  <a:gd name="connsiteY7" fmla="*/ 390441 h 1946976"/>
                  <a:gd name="connsiteX8" fmla="*/ 333976 w 1558761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38491 w 1560662"/>
                  <a:gd name="connsiteY2" fmla="*/ 646744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118 h 1946976"/>
                  <a:gd name="connsiteX1" fmla="*/ 532477 w 1560662"/>
                  <a:gd name="connsiteY1" fmla="*/ 602876 h 1946976"/>
                  <a:gd name="connsiteX2" fmla="*/ 344260 w 1560662"/>
                  <a:gd name="connsiteY2" fmla="*/ 655398 h 1946976"/>
                  <a:gd name="connsiteX3" fmla="*/ 951847 w 1560662"/>
                  <a:gd name="connsiteY3" fmla="*/ 1528815 h 1946976"/>
                  <a:gd name="connsiteX4" fmla="*/ 1137450 w 1560662"/>
                  <a:gd name="connsiteY4" fmla="*/ 1311482 h 1946976"/>
                  <a:gd name="connsiteX5" fmla="*/ 1553064 w 1560662"/>
                  <a:gd name="connsiteY5" fmla="*/ 1699723 h 1946976"/>
                  <a:gd name="connsiteX6" fmla="*/ 1002627 w 1560662"/>
                  <a:gd name="connsiteY6" fmla="*/ 1919069 h 1946976"/>
                  <a:gd name="connsiteX7" fmla="*/ 1901 w 1560662"/>
                  <a:gd name="connsiteY7" fmla="*/ 390441 h 1946976"/>
                  <a:gd name="connsiteX8" fmla="*/ 335877 w 1560662"/>
                  <a:gd name="connsiteY8" fmla="*/ 1118 h 1946976"/>
                  <a:gd name="connsiteX0" fmla="*/ 335877 w 1560662"/>
                  <a:gd name="connsiteY0" fmla="*/ 196 h 1946054"/>
                  <a:gd name="connsiteX1" fmla="*/ 532477 w 1560662"/>
                  <a:gd name="connsiteY1" fmla="*/ 601954 h 1946054"/>
                  <a:gd name="connsiteX2" fmla="*/ 344260 w 1560662"/>
                  <a:gd name="connsiteY2" fmla="*/ 654476 h 1946054"/>
                  <a:gd name="connsiteX3" fmla="*/ 951847 w 1560662"/>
                  <a:gd name="connsiteY3" fmla="*/ 1527893 h 1946054"/>
                  <a:gd name="connsiteX4" fmla="*/ 1137450 w 1560662"/>
                  <a:gd name="connsiteY4" fmla="*/ 1310560 h 1946054"/>
                  <a:gd name="connsiteX5" fmla="*/ 1553064 w 1560662"/>
                  <a:gd name="connsiteY5" fmla="*/ 1698801 h 1946054"/>
                  <a:gd name="connsiteX6" fmla="*/ 1002627 w 1560662"/>
                  <a:gd name="connsiteY6" fmla="*/ 1918147 h 1946054"/>
                  <a:gd name="connsiteX7" fmla="*/ 1901 w 1560662"/>
                  <a:gd name="connsiteY7" fmla="*/ 389519 h 1946054"/>
                  <a:gd name="connsiteX8" fmla="*/ 335877 w 1560662"/>
                  <a:gd name="connsiteY8" fmla="*/ 196 h 1946054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0662"/>
                  <a:gd name="connsiteY0" fmla="*/ 199 h 1937121"/>
                  <a:gd name="connsiteX1" fmla="*/ 532477 w 1560662"/>
                  <a:gd name="connsiteY1" fmla="*/ 593021 h 1937121"/>
                  <a:gd name="connsiteX2" fmla="*/ 344260 w 1560662"/>
                  <a:gd name="connsiteY2" fmla="*/ 645543 h 1937121"/>
                  <a:gd name="connsiteX3" fmla="*/ 951847 w 1560662"/>
                  <a:gd name="connsiteY3" fmla="*/ 1518960 h 1937121"/>
                  <a:gd name="connsiteX4" fmla="*/ 1137450 w 1560662"/>
                  <a:gd name="connsiteY4" fmla="*/ 1301627 h 1937121"/>
                  <a:gd name="connsiteX5" fmla="*/ 1553064 w 1560662"/>
                  <a:gd name="connsiteY5" fmla="*/ 1689868 h 1937121"/>
                  <a:gd name="connsiteX6" fmla="*/ 1002627 w 1560662"/>
                  <a:gd name="connsiteY6" fmla="*/ 1909214 h 1937121"/>
                  <a:gd name="connsiteX7" fmla="*/ 1901 w 1560662"/>
                  <a:gd name="connsiteY7" fmla="*/ 380586 h 1937121"/>
                  <a:gd name="connsiteX8" fmla="*/ 332898 w 1560662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  <a:gd name="connsiteX0" fmla="*/ 332898 w 1565431"/>
                  <a:gd name="connsiteY0" fmla="*/ 199 h 1937121"/>
                  <a:gd name="connsiteX1" fmla="*/ 532477 w 1565431"/>
                  <a:gd name="connsiteY1" fmla="*/ 593021 h 1937121"/>
                  <a:gd name="connsiteX2" fmla="*/ 344260 w 1565431"/>
                  <a:gd name="connsiteY2" fmla="*/ 645543 h 1937121"/>
                  <a:gd name="connsiteX3" fmla="*/ 951847 w 1565431"/>
                  <a:gd name="connsiteY3" fmla="*/ 1518960 h 1937121"/>
                  <a:gd name="connsiteX4" fmla="*/ 1137450 w 1565431"/>
                  <a:gd name="connsiteY4" fmla="*/ 1301627 h 1937121"/>
                  <a:gd name="connsiteX5" fmla="*/ 1553064 w 1565431"/>
                  <a:gd name="connsiteY5" fmla="*/ 1689868 h 1937121"/>
                  <a:gd name="connsiteX6" fmla="*/ 1002627 w 1565431"/>
                  <a:gd name="connsiteY6" fmla="*/ 1909214 h 1937121"/>
                  <a:gd name="connsiteX7" fmla="*/ 1901 w 1565431"/>
                  <a:gd name="connsiteY7" fmla="*/ 380586 h 1937121"/>
                  <a:gd name="connsiteX8" fmla="*/ 332898 w 1565431"/>
                  <a:gd name="connsiteY8" fmla="*/ 199 h 1937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5431" h="1937121">
                    <a:moveTo>
                      <a:pt x="332898" y="199"/>
                    </a:moveTo>
                    <a:cubicBezTo>
                      <a:pt x="480797" y="-12106"/>
                      <a:pt x="712130" y="551085"/>
                      <a:pt x="532477" y="593021"/>
                    </a:cubicBezTo>
                    <a:lnTo>
                      <a:pt x="344260" y="645543"/>
                    </a:lnTo>
                    <a:cubicBezTo>
                      <a:pt x="475639" y="1163599"/>
                      <a:pt x="690666" y="1300897"/>
                      <a:pt x="951847" y="1518960"/>
                    </a:cubicBezTo>
                    <a:cubicBezTo>
                      <a:pt x="1003138" y="1396518"/>
                      <a:pt x="1042046" y="1291100"/>
                      <a:pt x="1137450" y="1301627"/>
                    </a:cubicBezTo>
                    <a:cubicBezTo>
                      <a:pt x="1276950" y="1299313"/>
                      <a:pt x="1636332" y="1564228"/>
                      <a:pt x="1553064" y="1689868"/>
                    </a:cubicBezTo>
                    <a:cubicBezTo>
                      <a:pt x="1389777" y="1941825"/>
                      <a:pt x="1145722" y="1971673"/>
                      <a:pt x="1002627" y="1909214"/>
                    </a:cubicBezTo>
                    <a:cubicBezTo>
                      <a:pt x="545977" y="1690048"/>
                      <a:pt x="-37590" y="1110316"/>
                      <a:pt x="1901" y="380586"/>
                    </a:cubicBezTo>
                    <a:cubicBezTo>
                      <a:pt x="36305" y="148891"/>
                      <a:pt x="133416" y="23363"/>
                      <a:pt x="332898" y="199"/>
                    </a:cubicBezTo>
                    <a:close/>
                  </a:path>
                </a:pathLst>
              </a:custGeom>
              <a:solidFill>
                <a:srgbClr val="F4BD2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8BD87C-B99A-414B-A18C-CFB0DF53561C}"/>
                  </a:ext>
                </a:extLst>
              </p:cNvPr>
              <p:cNvSpPr txBox="1"/>
              <p:nvPr/>
            </p:nvSpPr>
            <p:spPr>
              <a:xfrm>
                <a:off x="2451000" y="4740420"/>
                <a:ext cx="193514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y-AM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</a:rPr>
                  <a:t>Թեժ գիծ՝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</a:rPr>
                  <a:t>+37410 559536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6A45C9-DAD5-47D8-BDD1-D4792C868877}"/>
                </a:ext>
              </a:extLst>
            </p:cNvPr>
            <p:cNvSpPr txBox="1"/>
            <p:nvPr/>
          </p:nvSpPr>
          <p:spPr>
            <a:xfrm>
              <a:off x="2471043" y="4732570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</a:rPr>
                <a:t>hmk.am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6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093169-EB25-4BCB-8B8E-2F8653D23EBF}"/>
              </a:ext>
            </a:extLst>
          </p:cNvPr>
          <p:cNvSpPr/>
          <p:nvPr/>
        </p:nvSpPr>
        <p:spPr>
          <a:xfrm>
            <a:off x="1" y="-15040"/>
            <a:ext cx="4930218" cy="6873040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AB20F-53D0-4632-ACAD-C7873D9D667C}"/>
              </a:ext>
            </a:extLst>
          </p:cNvPr>
          <p:cNvSpPr txBox="1"/>
          <p:nvPr/>
        </p:nvSpPr>
        <p:spPr>
          <a:xfrm>
            <a:off x="5590096" y="1755072"/>
            <a:ext cx="6344238" cy="4919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1213" lvl="1" indent="-354013">
              <a:lnSpc>
                <a:spcPct val="150000"/>
              </a:lnSpc>
              <a:spcAft>
                <a:spcPts val="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նախադպրոցական ուսումնական հաստատության տեսակը </a:t>
            </a:r>
            <a:r>
              <a:rPr lang="sq-A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մսուր</a:t>
            </a:r>
            <a:r>
              <a:rPr lang="sq-A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մսուր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մանկապարտեզ</a:t>
            </a:r>
            <a:r>
              <a:rPr lang="sq-A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մանկապարտեզ</a:t>
            </a:r>
            <a:r>
              <a:rPr lang="sq-A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նախակրթարան</a:t>
            </a:r>
            <a:r>
              <a:rPr lang="sq-A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կենտրոն</a:t>
            </a:r>
            <a:r>
              <a:rPr lang="sq-A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lvl="1" indent="-354013">
              <a:lnSpc>
                <a:spcPct val="150000"/>
              </a:lnSpc>
              <a:spcAft>
                <a:spcPts val="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dirty="0" err="1">
                <a:cs typeface="Times New Roman" panose="02020603050405020304" pitchFamily="18" charset="0"/>
              </a:rPr>
              <a:t>տնօրենության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hy-AM" dirty="0">
                <a:cs typeface="Times New Roman" panose="02020603050405020304" pitchFamily="18" charset="0"/>
              </a:rPr>
              <a:t>կողմից </a:t>
            </a:r>
            <a:r>
              <a:rPr lang="ru-RU" dirty="0" err="1">
                <a:cs typeface="Times New Roman" panose="02020603050405020304" pitchFamily="18" charset="0"/>
              </a:rPr>
              <a:t>առաջ</a:t>
            </a:r>
            <a:r>
              <a:rPr lang="hy-AM" dirty="0">
                <a:cs typeface="Times New Roman" panose="02020603050405020304" pitchFamily="18" charset="0"/>
              </a:rPr>
              <a:t>ա</a:t>
            </a:r>
            <a:r>
              <a:rPr lang="ru-RU" dirty="0" err="1">
                <a:cs typeface="Times New Roman" panose="02020603050405020304" pitchFamily="18" charset="0"/>
              </a:rPr>
              <a:t>դրված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ռազմավարական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նպատակները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354013">
              <a:lnSpc>
                <a:spcPct val="150000"/>
              </a:lnSpc>
              <a:spcAft>
                <a:spcPts val="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տվյալ հաստատության </a:t>
            </a:r>
            <a:r>
              <a:rPr lang="ru-RU" dirty="0" err="1">
                <a:cs typeface="Times New Roman" panose="02020603050405020304" pitchFamily="18" charset="0"/>
              </a:rPr>
              <a:t>մանկավարժական</a:t>
            </a:r>
            <a:r>
              <a:rPr lang="hy-AM" dirty="0">
                <a:cs typeface="Times New Roman" panose="02020603050405020304" pitchFamily="18" charset="0"/>
              </a:rPr>
              <a:t>, մասնագիտական </a:t>
            </a:r>
            <a:r>
              <a:rPr lang="ru-RU" dirty="0">
                <a:cs typeface="Times New Roman" panose="02020603050405020304" pitchFamily="18" charset="0"/>
              </a:rPr>
              <a:t>և </a:t>
            </a:r>
            <a:r>
              <a:rPr lang="ru-RU" dirty="0" err="1">
                <a:cs typeface="Times New Roman" panose="02020603050405020304" pitchFamily="18" charset="0"/>
              </a:rPr>
              <a:t>ծնողական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համայնք</a:t>
            </a:r>
            <a:r>
              <a:rPr lang="hy-AM" dirty="0">
                <a:cs typeface="Times New Roman" panose="02020603050405020304" pitchFamily="18" charset="0"/>
              </a:rPr>
              <a:t>ներ</a:t>
            </a:r>
            <a:r>
              <a:rPr lang="ru-RU" dirty="0">
                <a:cs typeface="Times New Roman" panose="02020603050405020304" pitchFamily="18" charset="0"/>
              </a:rPr>
              <a:t>ի </a:t>
            </a:r>
            <a:r>
              <a:rPr lang="hy-AM" dirty="0">
                <a:cs typeface="Times New Roman" panose="02020603050405020304" pitchFamily="18" charset="0"/>
              </a:rPr>
              <a:t>կարիքները,</a:t>
            </a:r>
          </a:p>
          <a:p>
            <a:pPr marL="811213" lvl="1" indent="-354013">
              <a:lnSpc>
                <a:spcPct val="150000"/>
              </a:lnSpc>
              <a:spcAft>
                <a:spcPts val="8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ru-RU" dirty="0" err="1">
                <a:cs typeface="Times New Roman" panose="02020603050405020304" pitchFamily="18" charset="0"/>
              </a:rPr>
              <a:t>սեփակ</a:t>
            </a:r>
            <a:r>
              <a:rPr lang="hy-AM" dirty="0">
                <a:cs typeface="Times New Roman" panose="02020603050405020304" pitchFamily="18" charset="0"/>
              </a:rPr>
              <a:t>ան մասնագիտական դիտարկումները և հետազոտության արդյունքները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77A45-9DEB-413A-A713-E9E1D23D8531}"/>
              </a:ext>
            </a:extLst>
          </p:cNvPr>
          <p:cNvSpPr txBox="1"/>
          <p:nvPr/>
        </p:nvSpPr>
        <p:spPr>
          <a:xfrm>
            <a:off x="257665" y="1583703"/>
            <a:ext cx="4463491" cy="229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y-AM" sz="2800" dirty="0">
                <a:solidFill>
                  <a:schemeClr val="bg1"/>
                </a:solidFill>
              </a:rPr>
              <a:t>Լոգոպեդի տարեկան </a:t>
            </a:r>
            <a:r>
              <a:rPr lang="hy-AM" sz="3600" b="1" dirty="0">
                <a:solidFill>
                  <a:schemeClr val="bg1"/>
                </a:solidFill>
              </a:rPr>
              <a:t>ԱՇԽԱՏԱՆՔԱՅԻՆ</a:t>
            </a:r>
            <a:r>
              <a:rPr lang="hy-AM" sz="2800" b="1" dirty="0">
                <a:solidFill>
                  <a:schemeClr val="bg1"/>
                </a:solidFill>
              </a:rPr>
              <a:t> </a:t>
            </a:r>
            <a:r>
              <a:rPr lang="hy-AM" sz="3600" b="1" dirty="0">
                <a:solidFill>
                  <a:schemeClr val="bg1"/>
                </a:solidFill>
              </a:rPr>
              <a:t>ՊԼԱՆ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D7790-6C20-4AC6-B882-78143B287A0C}"/>
              </a:ext>
            </a:extLst>
          </p:cNvPr>
          <p:cNvSpPr txBox="1"/>
          <p:nvPr/>
        </p:nvSpPr>
        <p:spPr>
          <a:xfrm>
            <a:off x="5250731" y="727627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800" i="1" dirty="0">
                <a:solidFill>
                  <a:schemeClr val="accent3">
                    <a:lumMod val="75000"/>
                  </a:schemeClr>
                </a:solidFill>
                <a:effectLst/>
                <a:ea typeface="Tahoma" panose="020B0604030504040204" pitchFamily="34" charset="0"/>
                <a:cs typeface="Times New Roman" panose="02020603050405020304" pitchFamily="18" charset="0"/>
              </a:rPr>
              <a:t>Կարևոր գործոններ, որոնք պետք է հաշվի առնել աշխատանքային պլանը մշակելիս՝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9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15DA50-1B37-4041-BEF9-7E9A5FDF2073}"/>
              </a:ext>
            </a:extLst>
          </p:cNvPr>
          <p:cNvGrpSpPr/>
          <p:nvPr/>
        </p:nvGrpSpPr>
        <p:grpSpPr>
          <a:xfrm>
            <a:off x="938693" y="346124"/>
            <a:ext cx="10314614" cy="6297413"/>
            <a:chOff x="938693" y="346124"/>
            <a:chExt cx="10314614" cy="6297413"/>
          </a:xfrm>
        </p:grpSpPr>
        <p:sp>
          <p:nvSpPr>
            <p:cNvPr id="69" name="Arrow: Down 68">
              <a:extLst>
                <a:ext uri="{FF2B5EF4-FFF2-40B4-BE49-F238E27FC236}">
                  <a16:creationId xmlns:a16="http://schemas.microsoft.com/office/drawing/2014/main" id="{0BD94C59-4D6F-417B-AF32-95B003FC6214}"/>
                </a:ext>
              </a:extLst>
            </p:cNvPr>
            <p:cNvSpPr/>
            <p:nvPr/>
          </p:nvSpPr>
          <p:spPr>
            <a:xfrm flipH="1">
              <a:off x="5831028" y="848215"/>
              <a:ext cx="163282" cy="480920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0" name="Arrow: Down 69">
              <a:extLst>
                <a:ext uri="{FF2B5EF4-FFF2-40B4-BE49-F238E27FC236}">
                  <a16:creationId xmlns:a16="http://schemas.microsoft.com/office/drawing/2014/main" id="{3B100DD0-E2F2-4980-B357-92D920C75D23}"/>
                </a:ext>
              </a:extLst>
            </p:cNvPr>
            <p:cNvSpPr/>
            <p:nvPr/>
          </p:nvSpPr>
          <p:spPr>
            <a:xfrm flipH="1">
              <a:off x="2501238" y="857181"/>
              <a:ext cx="163282" cy="481640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9D2B2676-A1BF-4A87-ADDA-6830FB852705}"/>
                </a:ext>
              </a:extLst>
            </p:cNvPr>
            <p:cNvSpPr/>
            <p:nvPr/>
          </p:nvSpPr>
          <p:spPr>
            <a:xfrm flipH="1">
              <a:off x="9542925" y="866147"/>
              <a:ext cx="163760" cy="481170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B70DF7-765D-4835-9538-6F0DE502BF5B}"/>
                </a:ext>
              </a:extLst>
            </p:cNvPr>
            <p:cNvGrpSpPr/>
            <p:nvPr/>
          </p:nvGrpSpPr>
          <p:grpSpPr>
            <a:xfrm>
              <a:off x="938693" y="346124"/>
              <a:ext cx="10314614" cy="6167797"/>
              <a:chOff x="938693" y="346124"/>
              <a:chExt cx="10314614" cy="6167797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06C9D0D7-E021-44C4-B529-6A3695344553}"/>
                  </a:ext>
                </a:extLst>
              </p:cNvPr>
              <p:cNvGrpSpPr/>
              <p:nvPr/>
            </p:nvGrpSpPr>
            <p:grpSpPr>
              <a:xfrm>
                <a:off x="938693" y="346124"/>
                <a:ext cx="10314614" cy="6167797"/>
                <a:chOff x="0" y="0"/>
                <a:chExt cx="5976897" cy="5441362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870FD43-EC8C-4433-91B7-1CC4CEE7B762}"/>
                    </a:ext>
                  </a:extLst>
                </p:cNvPr>
                <p:cNvGrpSpPr/>
                <p:nvPr/>
              </p:nvGrpSpPr>
              <p:grpSpPr>
                <a:xfrm>
                  <a:off x="736985" y="4020739"/>
                  <a:ext cx="1447800" cy="1420623"/>
                  <a:chOff x="-1801176" y="79120"/>
                  <a:chExt cx="1079853" cy="1420623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10599D9-7657-4C93-B43D-C9407A43DF2B}"/>
                      </a:ext>
                    </a:extLst>
                  </p:cNvPr>
                  <p:cNvSpPr/>
                  <p:nvPr/>
                </p:nvSpPr>
                <p:spPr>
                  <a:xfrm>
                    <a:off x="-1661761" y="638127"/>
                    <a:ext cx="935990" cy="35866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101600" algn="ctr">
                      <a:spcBef>
                        <a:spcPts val="570"/>
                      </a:spcBef>
                      <a:spcAft>
                        <a:spcPts val="800"/>
                      </a:spcAft>
                    </a:pPr>
                    <a:r>
                      <a:rPr lang="ru-RU" sz="140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Պլանավորվ</a:t>
                    </a:r>
                    <a:r>
                      <a:rPr lang="hy-AM" sz="140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ող</a:t>
                    </a:r>
                    <a:endParaRPr lang="en-US" sz="140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87A66883-AB0B-49DE-888B-347974D99B34}"/>
                      </a:ext>
                    </a:extLst>
                  </p:cNvPr>
                  <p:cNvSpPr/>
                  <p:nvPr/>
                </p:nvSpPr>
                <p:spPr>
                  <a:xfrm>
                    <a:off x="-1666522" y="1141077"/>
                    <a:ext cx="935990" cy="358666"/>
                  </a:xfrm>
                  <a:prstGeom prst="rect">
                    <a:avLst/>
                  </a:prstGeom>
                  <a:no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101600" algn="ctr">
                      <a:spcBef>
                        <a:spcPts val="570"/>
                      </a:spcBef>
                      <a:spcAft>
                        <a:spcPts val="800"/>
                      </a:spcAft>
                    </a:pPr>
                    <a:r>
                      <a:rPr lang="ru-RU" sz="140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Չպլանավորվ</a:t>
                    </a:r>
                    <a:r>
                      <a:rPr lang="hy-AM" sz="1400">
                        <a:solidFill>
                          <a:srgbClr val="000000"/>
                        </a:solidFill>
                        <a:effectLst/>
                        <a:latin typeface="GHEA Grapalat" panose="02000506050000020003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ող</a:t>
                    </a:r>
                    <a:endParaRPr lang="en-US" sz="140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6F7EB0A6-26CB-42C4-967A-9E2A73392814}"/>
                      </a:ext>
                    </a:extLst>
                  </p:cNvPr>
                  <p:cNvSpPr/>
                  <p:nvPr/>
                </p:nvSpPr>
                <p:spPr>
                  <a:xfrm>
                    <a:off x="-1801176" y="79120"/>
                    <a:ext cx="1079853" cy="448297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101600" algn="ctr">
                      <a:spcBef>
                        <a:spcPts val="570"/>
                      </a:spcBef>
                      <a:spcAft>
                        <a:spcPts val="800"/>
                      </a:spcAft>
                    </a:pPr>
                    <a:r>
                      <a:rPr lang="hy-AM" sz="1400" b="1" dirty="0">
                        <a:effectLst/>
                        <a:latin typeface="GHEA Grapalat" panose="02000506050000020003" pitchFamily="50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Ըստ աշխատանքների պլանավորման</a:t>
                    </a:r>
                    <a:endParaRPr lang="en-US" sz="14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0" name="Arrow: Down 79">
                  <a:extLst>
                    <a:ext uri="{FF2B5EF4-FFF2-40B4-BE49-F238E27FC236}">
                      <a16:creationId xmlns:a16="http://schemas.microsoft.com/office/drawing/2014/main" id="{73C306F6-2C17-4055-93F6-4077531876D0}"/>
                    </a:ext>
                  </a:extLst>
                </p:cNvPr>
                <p:cNvSpPr/>
                <p:nvPr/>
              </p:nvSpPr>
              <p:spPr>
                <a:xfrm flipH="1">
                  <a:off x="1954927" y="303238"/>
                  <a:ext cx="95237" cy="3662228"/>
                </a:xfrm>
                <a:prstGeom prst="downArrow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70212D8A-FDAD-4D60-A1B7-180E5617BD7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976897" cy="5266270"/>
                  <a:chOff x="0" y="0"/>
                  <a:chExt cx="5976897" cy="5266270"/>
                </a:xfrm>
              </p:grpSpPr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7F72E823-E057-4874-9F2D-C868CBDD04A4}"/>
                      </a:ext>
                    </a:extLst>
                  </p:cNvPr>
                  <p:cNvGrpSpPr/>
                  <p:nvPr/>
                </p:nvGrpSpPr>
                <p:grpSpPr>
                  <a:xfrm>
                    <a:off x="4152900" y="1262743"/>
                    <a:ext cx="1802870" cy="3443654"/>
                    <a:chOff x="0" y="0"/>
                    <a:chExt cx="1706897" cy="3381839"/>
                  </a:xfrm>
                </p:grpSpPr>
                <p:grpSp>
                  <p:nvGrpSpPr>
                    <p:cNvPr id="113" name="Group 112">
                      <a:extLst>
                        <a:ext uri="{FF2B5EF4-FFF2-40B4-BE49-F238E27FC236}">
                          <a16:creationId xmlns:a16="http://schemas.microsoft.com/office/drawing/2014/main" id="{62B36980-6D64-48EE-A8F2-BF9ED4039C2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1706897" cy="3381839"/>
                      <a:chOff x="0" y="0"/>
                      <a:chExt cx="1707146" cy="3382556"/>
                    </a:xfrm>
                  </p:grpSpPr>
                  <p:sp>
                    <p:nvSpPr>
                      <p:cNvPr id="115" name="Rectangle 114">
                        <a:extLst>
                          <a:ext uri="{FF2B5EF4-FFF2-40B4-BE49-F238E27FC236}">
                            <a16:creationId xmlns:a16="http://schemas.microsoft.com/office/drawing/2014/main" id="{2C2E44F9-1218-49E5-844B-386D7C8437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4689" y="182254"/>
                        <a:ext cx="1567925" cy="35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indent="101600" algn="ctr">
                          <a:spcBef>
                            <a:spcPts val="570"/>
                          </a:spcBef>
                          <a:spcAft>
                            <a:spcPts val="800"/>
                          </a:spcAft>
                        </a:pPr>
                        <a:r>
                          <a:rPr lang="hy-AM" sz="1400">
                            <a:solidFill>
                              <a:srgbClr val="000000"/>
                            </a:solidFill>
                            <a:effectLst/>
                            <a:latin typeface="GHEA Grapalat" panose="02000506050000020003" pitchFamily="50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Դիտարկում</a:t>
                        </a:r>
                        <a:endParaRPr lang="en-US" sz="14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6" name="Rectangle 115">
                        <a:extLst>
                          <a:ext uri="{FF2B5EF4-FFF2-40B4-BE49-F238E27FC236}">
                            <a16:creationId xmlns:a16="http://schemas.microsoft.com/office/drawing/2014/main" id="{6D99EC90-65A9-4DBD-A567-40278C047C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7762" y="1123653"/>
                        <a:ext cx="1567925" cy="4221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indent="101600" algn="ctr">
                          <a:spcBef>
                            <a:spcPts val="570"/>
                          </a:spcBef>
                          <a:spcAft>
                            <a:spcPts val="800"/>
                          </a:spcAft>
                        </a:pPr>
                        <a:r>
                          <a:rPr lang="hy-AM" sz="1400">
                            <a:solidFill>
                              <a:srgbClr val="000000"/>
                            </a:solidFill>
                            <a:effectLst/>
                            <a:latin typeface="GHEA Grapalat" panose="02000506050000020003" pitchFamily="50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Կանխարգելում</a:t>
                        </a:r>
                        <a:endParaRPr lang="en-US" sz="1400">
                          <a:effectLst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117" name="Rectangle 116">
                        <a:extLst>
                          <a:ext uri="{FF2B5EF4-FFF2-40B4-BE49-F238E27FC236}">
                            <a16:creationId xmlns:a16="http://schemas.microsoft.com/office/drawing/2014/main" id="{F4C5E065-0065-4490-8A78-B5C6D9FF3E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9221" y="2639209"/>
                        <a:ext cx="1567925" cy="40234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indent="-90170" algn="ctr"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400" dirty="0" err="1">
                            <a:solidFill>
                              <a:srgbClr val="000000"/>
                            </a:solidFill>
                            <a:effectLst/>
                            <a:latin typeface="GHEA Grapalat" panose="02000506050000020003" pitchFamily="50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Խորհրդատվական</a:t>
                        </a:r>
                        <a:r>
                          <a:rPr lang="hy-AM" sz="1400" dirty="0">
                            <a:solidFill>
                              <a:srgbClr val="000000"/>
                            </a:solidFill>
                            <a:effectLst/>
                            <a:latin typeface="GHEA Grapalat" panose="02000506050000020003" pitchFamily="50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, </a:t>
                        </a:r>
                        <a:r>
                          <a:rPr lang="ru-RU" sz="1400" dirty="0" err="1">
                            <a:solidFill>
                              <a:srgbClr val="000000"/>
                            </a:solidFill>
                            <a:effectLst/>
                            <a:latin typeface="GHEA Grapalat" panose="02000506050000020003" pitchFamily="50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իրազեկող</a:t>
                        </a:r>
                        <a:r>
                          <a:rPr lang="hy-AM" sz="1400" dirty="0">
                            <a:solidFill>
                              <a:srgbClr val="000000"/>
                            </a:solidFill>
                            <a:effectLst/>
                            <a:latin typeface="GHEA Grapalat" panose="02000506050000020003" pitchFamily="50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, լուսավորչական</a:t>
                        </a:r>
                        <a:endPara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118" name="Straight Connector 117">
                        <a:extLst>
                          <a:ext uri="{FF2B5EF4-FFF2-40B4-BE49-F238E27FC236}">
                            <a16:creationId xmlns:a16="http://schemas.microsoft.com/office/drawing/2014/main" id="{49F6BFFA-FDEC-42B3-AD62-258FBBCF4FF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0" y="0"/>
                        <a:ext cx="13687" cy="3382556"/>
                      </a:xfrm>
                      <a:prstGeom prst="line">
                        <a:avLst/>
                      </a:prstGeom>
                      <a:ln w="1905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Straight Arrow Connector 118">
                        <a:extLst>
                          <a:ext uri="{FF2B5EF4-FFF2-40B4-BE49-F238E27FC236}">
                            <a16:creationId xmlns:a16="http://schemas.microsoft.com/office/drawing/2014/main" id="{0FC2676E-EA12-4082-B5DD-CB3596AA038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927" y="369290"/>
                        <a:ext cx="108000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Straight Arrow Connector 119">
                        <a:extLst>
                          <a:ext uri="{FF2B5EF4-FFF2-40B4-BE49-F238E27FC236}">
                            <a16:creationId xmlns:a16="http://schemas.microsoft.com/office/drawing/2014/main" id="{F353A2A4-FAF4-441C-9948-AA80E2C8CF5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0" y="788215"/>
                        <a:ext cx="108000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Straight Arrow Connector 120">
                        <a:extLst>
                          <a:ext uri="{FF2B5EF4-FFF2-40B4-BE49-F238E27FC236}">
                            <a16:creationId xmlns:a16="http://schemas.microsoft.com/office/drawing/2014/main" id="{A7A6F8EE-0C95-46CA-8805-1005A5E0AC9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927" y="1355427"/>
                        <a:ext cx="108000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4" name="Straight Arrow Connector 113">
                      <a:extLst>
                        <a:ext uri="{FF2B5EF4-FFF2-40B4-BE49-F238E27FC236}">
                          <a16:creationId xmlns:a16="http://schemas.microsoft.com/office/drawing/2014/main" id="{909A58C7-8ECF-46E6-88E0-5614BE5410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2275" y="1833365"/>
                      <a:ext cx="107950" cy="0"/>
                    </a:xfrm>
                    <a:prstGeom prst="straightConnector1">
                      <a:avLst/>
                    </a:prstGeom>
                    <a:ln>
                      <a:solidFill>
                        <a:schemeClr val="bg2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581F15C3-A4D1-4BBB-ACC8-893E1F9F9B97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914399"/>
                    <a:ext cx="1871980" cy="2253648"/>
                    <a:chOff x="0" y="-1"/>
                    <a:chExt cx="1871980" cy="2253648"/>
                  </a:xfrm>
                </p:grpSpPr>
                <p:sp>
                  <p:nvSpPr>
                    <p:cNvPr id="101" name="Rectangle 100">
                      <a:extLst>
                        <a:ext uri="{FF2B5EF4-FFF2-40B4-BE49-F238E27FC236}">
                          <a16:creationId xmlns:a16="http://schemas.microsoft.com/office/drawing/2014/main" id="{3151A38D-819B-4E09-9632-374B9FC652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-1"/>
                      <a:ext cx="1871980" cy="485806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101600" algn="ctr">
                        <a:spcBef>
                          <a:spcPts val="570"/>
                        </a:spcBef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Ըստ </a:t>
                      </a:r>
                      <a:r>
                        <a:rPr lang="hy-AM" sz="1400" b="1"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նպատակի</a:t>
                      </a:r>
                      <a:endParaRPr lang="en-US" sz="140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02" name="Group 101">
                      <a:extLst>
                        <a:ext uri="{FF2B5EF4-FFF2-40B4-BE49-F238E27FC236}">
                          <a16:creationId xmlns:a16="http://schemas.microsoft.com/office/drawing/2014/main" id="{23A7D611-DAF6-4BD4-938C-E1A27B72FD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688" y="500942"/>
                      <a:ext cx="1782301" cy="1752705"/>
                      <a:chOff x="5862" y="82271"/>
                      <a:chExt cx="1783274" cy="1189234"/>
                    </a:xfrm>
                  </p:grpSpPr>
                  <p:grpSp>
                    <p:nvGrpSpPr>
                      <p:cNvPr id="103" name="Group 102">
                        <a:extLst>
                          <a:ext uri="{FF2B5EF4-FFF2-40B4-BE49-F238E27FC236}">
                            <a16:creationId xmlns:a16="http://schemas.microsoft.com/office/drawing/2014/main" id="{F4A7E8D3-7119-4F0C-BD9B-B302DE52B79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4851" y="149194"/>
                        <a:ext cx="1664285" cy="1122311"/>
                        <a:chOff x="0" y="102302"/>
                        <a:chExt cx="1664285" cy="1122311"/>
                      </a:xfrm>
                    </p:grpSpPr>
                    <p:grpSp>
                      <p:nvGrpSpPr>
                        <p:cNvPr id="109" name="Group 108">
                          <a:extLst>
                            <a:ext uri="{FF2B5EF4-FFF2-40B4-BE49-F238E27FC236}">
                              <a16:creationId xmlns:a16="http://schemas.microsoft.com/office/drawing/2014/main" id="{DEE136AE-0F5B-485B-8DE3-8ED52D0B282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102302"/>
                          <a:ext cx="1664027" cy="755292"/>
                          <a:chOff x="0" y="102302"/>
                          <a:chExt cx="1664027" cy="755292"/>
                        </a:xfrm>
                      </p:grpSpPr>
                      <p:sp>
                        <p:nvSpPr>
                          <p:cNvPr id="111" name="Rectangle 110">
                            <a:extLst>
                              <a:ext uri="{FF2B5EF4-FFF2-40B4-BE49-F238E27FC236}">
                                <a16:creationId xmlns:a16="http://schemas.microsoft.com/office/drawing/2014/main" id="{028E0103-F4E9-49DC-A565-AECE6A3AC3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19" y="102302"/>
                            <a:ext cx="1656408" cy="387891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indent="101600" algn="ctr">
                              <a:spcBef>
                                <a:spcPts val="57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ru-RU" sz="1400" dirty="0" err="1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Խոսքի</a:t>
                            </a:r>
                            <a:r>
                              <a:rPr lang="ru-RU" sz="1400" dirty="0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r>
                              <a:rPr lang="hy-AM" sz="1400" dirty="0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և հաղորդակցման </a:t>
                            </a:r>
                            <a:r>
                              <a:rPr lang="ru-RU" sz="1400" dirty="0" err="1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խանգարումների</a:t>
                            </a:r>
                            <a:r>
                              <a:rPr lang="ru-RU" sz="1400" dirty="0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r>
                              <a:rPr lang="ru-RU" sz="1400" b="1" dirty="0" err="1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կանխարգելում</a:t>
                            </a:r>
                            <a:endParaRPr lang="en-US" sz="1400" dirty="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12" name="Rectangle 111">
                            <a:extLst>
                              <a:ext uri="{FF2B5EF4-FFF2-40B4-BE49-F238E27FC236}">
                                <a16:creationId xmlns:a16="http://schemas.microsoft.com/office/drawing/2014/main" id="{BDEDFD0B-A30B-477D-AE08-60161F19C2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0" y="566070"/>
                            <a:ext cx="1656665" cy="291524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rgbClr val="FFC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indent="101600" algn="ctr">
                              <a:spcBef>
                                <a:spcPts val="57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ru-RU" sz="1400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Խոսքի խանգարումների </a:t>
                            </a:r>
                            <a:r>
                              <a:rPr lang="ru-RU" sz="1400" b="1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հայտնաբերում</a:t>
                            </a:r>
                            <a:r>
                              <a:rPr lang="ru-RU" sz="1400">
                                <a:solidFill>
                                  <a:srgbClr val="000000"/>
                                </a:solidFill>
                                <a:effectLst/>
                                <a:latin typeface="GHEA Grapalat" panose="02000506050000020003" pitchFamily="50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endParaRPr lang="en-US" sz="1400">
                              <a:effectLst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0" name="Rectangle 109">
                          <a:extLst>
                            <a:ext uri="{FF2B5EF4-FFF2-40B4-BE49-F238E27FC236}">
                              <a16:creationId xmlns:a16="http://schemas.microsoft.com/office/drawing/2014/main" id="{6B603EE8-DF3B-478D-8A84-30BD068579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20" y="933089"/>
                          <a:ext cx="1656665" cy="291524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101600" algn="ctr">
                            <a:spcBef>
                              <a:spcPts val="57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ru-RU" sz="1400" dirty="0" err="1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Խոսքի</a:t>
                          </a:r>
                          <a:r>
                            <a:rPr lang="ru-RU" sz="1400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1400" dirty="0" err="1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խանգարումների</a:t>
                          </a:r>
                          <a:r>
                            <a:rPr lang="hy-AM" sz="1400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hy-AM" sz="1400" b="1" dirty="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հաղթահարում</a:t>
                          </a:r>
                          <a:endParaRPr lang="en-US" sz="1400" dirty="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4" name="Group 103">
                        <a:extLst>
                          <a:ext uri="{FF2B5EF4-FFF2-40B4-BE49-F238E27FC236}">
                            <a16:creationId xmlns:a16="http://schemas.microsoft.com/office/drawing/2014/main" id="{05059C46-FEE7-453C-8A76-9D46FDB7FAB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862" y="82271"/>
                        <a:ext cx="113861" cy="1017686"/>
                        <a:chOff x="0" y="82271"/>
                        <a:chExt cx="113861" cy="1017686"/>
                      </a:xfrm>
                    </p:grpSpPr>
                    <p:cxnSp>
                      <p:nvCxnSpPr>
                        <p:cNvPr id="105" name="Straight Connector 104">
                          <a:extLst>
                            <a:ext uri="{FF2B5EF4-FFF2-40B4-BE49-F238E27FC236}">
                              <a16:creationId xmlns:a16="http://schemas.microsoft.com/office/drawing/2014/main" id="{4214F61B-8A76-4D43-BD8A-6872E43640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0" y="82271"/>
                          <a:ext cx="0" cy="1012829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6" name="Straight Arrow Connector 105">
                          <a:extLst>
                            <a:ext uri="{FF2B5EF4-FFF2-40B4-BE49-F238E27FC236}">
                              <a16:creationId xmlns:a16="http://schemas.microsoft.com/office/drawing/2014/main" id="{170409B8-6FD1-44D0-A54F-D80C261D821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861" y="291591"/>
                          <a:ext cx="108000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7" name="Straight Arrow Connector 106">
                          <a:extLst>
                            <a:ext uri="{FF2B5EF4-FFF2-40B4-BE49-F238E27FC236}">
                              <a16:creationId xmlns:a16="http://schemas.microsoft.com/office/drawing/2014/main" id="{2FD8CE1F-E33B-41DE-A5A7-B77C7D4F5490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0" y="751206"/>
                          <a:ext cx="108000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Straight Arrow Connector 107">
                          <a:extLst>
                            <a:ext uri="{FF2B5EF4-FFF2-40B4-BE49-F238E27FC236}">
                              <a16:creationId xmlns:a16="http://schemas.microsoft.com/office/drawing/2014/main" id="{7DCC7F51-860F-41D3-BBF9-B978DBE3576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861" y="1099957"/>
                          <a:ext cx="108000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</p:grp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B8DA7D94-2968-4E01-B4A6-E5A3AD4995D4}"/>
                      </a:ext>
                    </a:extLst>
                  </p:cNvPr>
                  <p:cNvSpPr/>
                  <p:nvPr/>
                </p:nvSpPr>
                <p:spPr>
                  <a:xfrm>
                    <a:off x="16328" y="0"/>
                    <a:ext cx="5960569" cy="429456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indent="101600" algn="ctr">
                      <a:spcBef>
                        <a:spcPts val="570"/>
                      </a:spcBef>
                      <a:spcAft>
                        <a:spcPts val="800"/>
                      </a:spcAft>
                    </a:pPr>
                    <a:r>
                      <a:rPr lang="hy-AM" sz="1400" b="1" dirty="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Լոգոպեդի կողմից իրականացվող աշխատանքների դասակարգում</a:t>
                    </a:r>
                    <a:endParaRPr lang="en-US" sz="14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6683C00F-DBA4-4C81-BD03-B367AB0E62F9}"/>
                      </a:ext>
                    </a:extLst>
                  </p:cNvPr>
                  <p:cNvGrpSpPr/>
                  <p:nvPr/>
                </p:nvGrpSpPr>
                <p:grpSpPr>
                  <a:xfrm>
                    <a:off x="2095500" y="919843"/>
                    <a:ext cx="1616710" cy="2861186"/>
                    <a:chOff x="163870" y="-15245"/>
                    <a:chExt cx="1617124" cy="2862271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AADD3B04-08C1-41DC-AF30-6E05D02EDA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44929" y="454460"/>
                      <a:ext cx="1536065" cy="2392566"/>
                      <a:chOff x="0" y="93521"/>
                      <a:chExt cx="1576705" cy="2349557"/>
                    </a:xfrm>
                  </p:grpSpPr>
                  <p:grpSp>
                    <p:nvGrpSpPr>
                      <p:cNvPr id="91" name="Group 90">
                        <a:extLst>
                          <a:ext uri="{FF2B5EF4-FFF2-40B4-BE49-F238E27FC236}">
                            <a16:creationId xmlns:a16="http://schemas.microsoft.com/office/drawing/2014/main" id="{2FC81082-94CE-4184-A753-A1B7BF9672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93521"/>
                        <a:ext cx="1576705" cy="2349557"/>
                        <a:chOff x="0" y="93545"/>
                        <a:chExt cx="1576935" cy="2350028"/>
                      </a:xfrm>
                    </p:grpSpPr>
                    <p:sp>
                      <p:nvSpPr>
                        <p:cNvPr id="93" name="Rectangle 92">
                          <a:extLst>
                            <a:ext uri="{FF2B5EF4-FFF2-40B4-BE49-F238E27FC236}">
                              <a16:creationId xmlns:a16="http://schemas.microsoft.com/office/drawing/2014/main" id="{AB2BD273-5B47-45E7-B5E0-AEF8020130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690" y="189024"/>
                          <a:ext cx="1452245" cy="3536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101600" algn="ctr">
                            <a:spcBef>
                              <a:spcPts val="57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hy-AM" sz="140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Երեխաներ</a:t>
                          </a:r>
                          <a:endParaRPr lang="en-US" sz="14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4" name="Rectangle 93">
                          <a:extLst>
                            <a:ext uri="{FF2B5EF4-FFF2-40B4-BE49-F238E27FC236}">
                              <a16:creationId xmlns:a16="http://schemas.microsoft.com/office/drawing/2014/main" id="{9A7C99F8-0574-40B7-B7C8-AB512E0AF0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7763" y="679360"/>
                          <a:ext cx="1452245" cy="3536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101600" algn="ctr">
                            <a:spcBef>
                              <a:spcPts val="57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ru-RU" sz="1400" dirty="0" err="1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Ծնողներ</a:t>
                          </a:r>
                          <a:endParaRPr lang="en-US" sz="1400" dirty="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5" name="Rectangle 94">
                          <a:extLst>
                            <a:ext uri="{FF2B5EF4-FFF2-40B4-BE49-F238E27FC236}">
                              <a16:creationId xmlns:a16="http://schemas.microsoft.com/office/drawing/2014/main" id="{878001AD-7EAE-4696-8481-8C497BEC5F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24690" y="1189401"/>
                          <a:ext cx="1452245" cy="424371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101600" algn="ctr">
                            <a:spcBef>
                              <a:spcPts val="57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ru-RU" sz="140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Մանկավարժ</a:t>
                          </a:r>
                          <a:r>
                            <a:rPr lang="hy-AM" sz="140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ներ</a:t>
                          </a:r>
                          <a:endParaRPr lang="en-US" sz="14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96" name="Rectangle 95">
                          <a:extLst>
                            <a:ext uri="{FF2B5EF4-FFF2-40B4-BE49-F238E27FC236}">
                              <a16:creationId xmlns:a16="http://schemas.microsoft.com/office/drawing/2014/main" id="{DF14B2D4-AA6C-4BA2-8017-F876E49D5D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17763" y="1778074"/>
                          <a:ext cx="1452245" cy="3536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indent="101600" algn="ctr">
                            <a:spcBef>
                              <a:spcPts val="57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hy-AM" sz="1400">
                              <a:solidFill>
                                <a:srgbClr val="000000"/>
                              </a:solidFill>
                              <a:effectLst/>
                              <a:latin typeface="GHEA Grapalat" panose="02000506050000020003" pitchFamily="50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Մասնագետներ</a:t>
                          </a:r>
                          <a:endParaRPr lang="en-US" sz="1400">
                            <a:effectLst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97" name="Straight Connector 96">
                          <a:extLst>
                            <a:ext uri="{FF2B5EF4-FFF2-40B4-BE49-F238E27FC236}">
                              <a16:creationId xmlns:a16="http://schemas.microsoft.com/office/drawing/2014/main" id="{F56ED4CA-7A59-4D5F-8AED-F2137E60C51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0" y="93545"/>
                          <a:ext cx="0" cy="2350028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8" name="Straight Arrow Connector 97">
                          <a:extLst>
                            <a:ext uri="{FF2B5EF4-FFF2-40B4-BE49-F238E27FC236}">
                              <a16:creationId xmlns:a16="http://schemas.microsoft.com/office/drawing/2014/main" id="{D31A6FF2-7FDF-4108-A135-44A38118853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927" y="364832"/>
                          <a:ext cx="108000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9" name="Straight Arrow Connector 98">
                          <a:extLst>
                            <a:ext uri="{FF2B5EF4-FFF2-40B4-BE49-F238E27FC236}">
                              <a16:creationId xmlns:a16="http://schemas.microsoft.com/office/drawing/2014/main" id="{7F34181D-E931-4223-A758-FFB63D7E9D4F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0" y="864160"/>
                          <a:ext cx="108000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Straight Arrow Connector 99">
                          <a:extLst>
                            <a:ext uri="{FF2B5EF4-FFF2-40B4-BE49-F238E27FC236}">
                              <a16:creationId xmlns:a16="http://schemas.microsoft.com/office/drawing/2014/main" id="{367CD05C-D512-4E2F-B27A-7D17289BC32D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6927" y="1431375"/>
                          <a:ext cx="108000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bg2">
                              <a:lumMod val="50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2" name="Straight Arrow Connector 91">
                        <a:extLst>
                          <a:ext uri="{FF2B5EF4-FFF2-40B4-BE49-F238E27FC236}">
                            <a16:creationId xmlns:a16="http://schemas.microsoft.com/office/drawing/2014/main" id="{7A9A3E4A-6502-4638-833B-E3DE7D9A91B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927" y="1980597"/>
                        <a:ext cx="107950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2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71B5C736-4942-4896-A3AA-4AA4ACE31A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3870" y="-15245"/>
                      <a:ext cx="1615700" cy="48599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indent="101600" algn="ctr">
                        <a:spcBef>
                          <a:spcPts val="570"/>
                        </a:spcBef>
                        <a:spcAft>
                          <a:spcPts val="800"/>
                        </a:spcAft>
                      </a:pPr>
                      <a:r>
                        <a:rPr lang="ru-RU" sz="1400" b="1"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Ըստ շահառու</a:t>
                      </a:r>
                      <a:r>
                        <a:rPr lang="hy-AM" sz="1400" b="1"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ներ</a:t>
                      </a:r>
                      <a:r>
                        <a:rPr lang="ru-RU" sz="1400" b="1">
                          <a:effectLst/>
                          <a:latin typeface="GHEA Grapalat" panose="02000506050000020003" pitchFamily="50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ի</a:t>
                      </a:r>
                      <a:endParaRPr lang="en-US" sz="1400">
                        <a:effectLst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DE7C785E-E68B-4F73-BEE3-E99DCF60B05E}"/>
                      </a:ext>
                    </a:extLst>
                  </p:cNvPr>
                  <p:cNvCxnSpPr/>
                  <p:nvPr/>
                </p:nvCxnSpPr>
                <p:spPr>
                  <a:xfrm>
                    <a:off x="807264" y="4474215"/>
                    <a:ext cx="0" cy="792055"/>
                  </a:xfrm>
                  <a:prstGeom prst="line">
                    <a:avLst/>
                  </a:prstGeom>
                  <a:ln w="1905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Arrow Connector 86">
                    <a:extLst>
                      <a:ext uri="{FF2B5EF4-FFF2-40B4-BE49-F238E27FC236}">
                        <a16:creationId xmlns:a16="http://schemas.microsoft.com/office/drawing/2014/main" id="{291EADD1-89B8-4397-A8D7-8B87E0D1D247}"/>
                      </a:ext>
                    </a:extLst>
                  </p:cNvPr>
                  <p:cNvCxnSpPr/>
                  <p:nvPr/>
                </p:nvCxnSpPr>
                <p:spPr>
                  <a:xfrm>
                    <a:off x="818152" y="4724589"/>
                    <a:ext cx="104775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Arrow Connector 87">
                    <a:extLst>
                      <a:ext uri="{FF2B5EF4-FFF2-40B4-BE49-F238E27FC236}">
                        <a16:creationId xmlns:a16="http://schemas.microsoft.com/office/drawing/2014/main" id="{5C373B5E-F784-4CF8-95B3-8D6E178CE983}"/>
                      </a:ext>
                    </a:extLst>
                  </p:cNvPr>
                  <p:cNvCxnSpPr/>
                  <p:nvPr/>
                </p:nvCxnSpPr>
                <p:spPr>
                  <a:xfrm>
                    <a:off x="807264" y="5264207"/>
                    <a:ext cx="104775" cy="0"/>
                  </a:xfrm>
                  <a:prstGeom prst="straightConnector1">
                    <a:avLst/>
                  </a:prstGeom>
                  <a:ln>
                    <a:solidFill>
                      <a:schemeClr val="bg2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7D4280-288B-46BA-B394-32B5209719E8}"/>
                  </a:ext>
                </a:extLst>
              </p:cNvPr>
              <p:cNvSpPr/>
              <p:nvPr/>
            </p:nvSpPr>
            <p:spPr>
              <a:xfrm>
                <a:off x="7980380" y="1377202"/>
                <a:ext cx="3230565" cy="55066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indent="101600" algn="ctr">
                  <a:spcBef>
                    <a:spcPts val="570"/>
                  </a:spcBef>
                  <a:spcAft>
                    <a:spcPts val="800"/>
                  </a:spcAft>
                </a:pPr>
                <a:r>
                  <a:rPr lang="hy-AM" sz="1400" b="1">
                    <a:effectLst/>
                    <a:latin typeface="GHEA Grapalat" panose="02000506050000020003" pitchFamily="50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Ըստ գործունեության տեսակի</a:t>
                </a:r>
                <a:endParaRPr lang="en-US" sz="14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98389AB-FDEA-4A81-8BC1-4E328FDCA7DA}"/>
                </a:ext>
              </a:extLst>
            </p:cNvPr>
            <p:cNvSpPr/>
            <p:nvPr/>
          </p:nvSpPr>
          <p:spPr>
            <a:xfrm>
              <a:off x="8353565" y="5389827"/>
              <a:ext cx="2856705" cy="48640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01600" algn="ctr">
                <a:spcBef>
                  <a:spcPts val="570"/>
                </a:spcBef>
                <a:spcAft>
                  <a:spcPts val="800"/>
                </a:spcAft>
              </a:pPr>
              <a:r>
                <a:rPr lang="hy-AM" sz="1400" dirty="0">
                  <a:solidFill>
                    <a:srgbClr val="000000"/>
                  </a:solidFill>
                  <a:effectLst/>
                  <a:latin typeface="GHEA Grapalat" panose="02000506050000020003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Փաստաթղթավորում և </a:t>
              </a:r>
              <a:r>
                <a:rPr lang="hy-AM" sz="1400" dirty="0">
                  <a:solidFill>
                    <a:srgbClr val="000000"/>
                  </a:solidFill>
                  <a:latin typeface="GHEA Grapalat" panose="02000506050000020003" pitchFamily="50" charset="0"/>
                  <a:cs typeface="Times New Roman" panose="02020603050405020304" pitchFamily="18" charset="0"/>
                </a:rPr>
                <a:t>հաշվետվողականություն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13231F2-B865-4C68-B2A2-41F31BEE17A1}"/>
                </a:ext>
              </a:extLst>
            </p:cNvPr>
            <p:cNvCxnSpPr/>
            <p:nvPr/>
          </p:nvCxnSpPr>
          <p:spPr>
            <a:xfrm>
              <a:off x="8130493" y="4506305"/>
              <a:ext cx="196740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3892AE0-ADDF-45F5-89B3-890447DD5A3C}"/>
                </a:ext>
              </a:extLst>
            </p:cNvPr>
            <p:cNvSpPr/>
            <p:nvPr/>
          </p:nvSpPr>
          <p:spPr>
            <a:xfrm>
              <a:off x="4896230" y="4461475"/>
              <a:ext cx="2440628" cy="40790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01600" algn="ctr">
                <a:spcBef>
                  <a:spcPts val="570"/>
                </a:spcBef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GHEA Grapalat" panose="02000506050000020003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Վարչակազմ</a:t>
              </a:r>
              <a:endParaRPr lang="en-U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BBC19E4-4CE3-4212-A134-3D4B16E25584}"/>
                </a:ext>
              </a:extLst>
            </p:cNvPr>
            <p:cNvCxnSpPr/>
            <p:nvPr/>
          </p:nvCxnSpPr>
          <p:spPr>
            <a:xfrm>
              <a:off x="4718823" y="4613896"/>
              <a:ext cx="181445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423BD46-4745-4CF3-8E9C-E6B355D53668}"/>
                </a:ext>
              </a:extLst>
            </p:cNvPr>
            <p:cNvSpPr/>
            <p:nvPr/>
          </p:nvSpPr>
          <p:spPr>
            <a:xfrm>
              <a:off x="8353604" y="2489791"/>
              <a:ext cx="2856726" cy="40794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01600" algn="ctr">
                <a:spcBef>
                  <a:spcPts val="570"/>
                </a:spcBef>
                <a:spcAft>
                  <a:spcPts val="800"/>
                </a:spcAft>
              </a:pPr>
              <a:r>
                <a:rPr lang="hy-AM" sz="1400">
                  <a:solidFill>
                    <a:srgbClr val="000000"/>
                  </a:solidFill>
                  <a:effectLst/>
                  <a:latin typeface="GHEA Grapalat" panose="02000506050000020003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Հետազոտում</a:t>
              </a:r>
              <a:endParaRPr lang="en-U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FAE6AFA-1A8A-4446-9C76-061C84AB548B}"/>
                </a:ext>
              </a:extLst>
            </p:cNvPr>
            <p:cNvSpPr/>
            <p:nvPr/>
          </p:nvSpPr>
          <p:spPr>
            <a:xfrm>
              <a:off x="8329530" y="3671661"/>
              <a:ext cx="2856726" cy="48640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01600" algn="ctr">
                <a:spcBef>
                  <a:spcPts val="570"/>
                </a:spcBef>
                <a:spcAft>
                  <a:spcPts val="800"/>
                </a:spcAft>
              </a:pPr>
              <a:r>
                <a:rPr lang="hy-AM" sz="1400" dirty="0">
                  <a:solidFill>
                    <a:srgbClr val="000000"/>
                  </a:solidFill>
                  <a:effectLst/>
                  <a:latin typeface="GHEA Grapalat" panose="02000506050000020003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Շտկում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8A5176-C5B2-4A72-B485-7B6AA963C710}"/>
                </a:ext>
              </a:extLst>
            </p:cNvPr>
            <p:cNvSpPr/>
            <p:nvPr/>
          </p:nvSpPr>
          <p:spPr>
            <a:xfrm>
              <a:off x="8341567" y="4217766"/>
              <a:ext cx="2856726" cy="48640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01600" algn="ctr">
                <a:spcBef>
                  <a:spcPts val="570"/>
                </a:spcBef>
                <a:spcAft>
                  <a:spcPts val="800"/>
                </a:spcAft>
              </a:pPr>
              <a:r>
                <a:rPr lang="hy-AM" sz="1400" dirty="0">
                  <a:solidFill>
                    <a:srgbClr val="000000"/>
                  </a:solidFill>
                  <a:effectLst/>
                  <a:latin typeface="GHEA Grapalat" panose="02000506050000020003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Զարգացում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9EF9192-D6E4-416D-8B7A-01EA3930FCB0}"/>
                </a:ext>
              </a:extLst>
            </p:cNvPr>
            <p:cNvCxnSpPr/>
            <p:nvPr/>
          </p:nvCxnSpPr>
          <p:spPr>
            <a:xfrm>
              <a:off x="8136934" y="5130659"/>
              <a:ext cx="196741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88328B3-3891-4A51-B926-AE314C2E177C}"/>
                </a:ext>
              </a:extLst>
            </p:cNvPr>
            <p:cNvCxnSpPr/>
            <p:nvPr/>
          </p:nvCxnSpPr>
          <p:spPr>
            <a:xfrm>
              <a:off x="8165308" y="5655805"/>
              <a:ext cx="196741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701010D-D44B-4611-8CF2-0D3F27F8F5FA}"/>
                </a:ext>
              </a:extLst>
            </p:cNvPr>
            <p:cNvSpPr/>
            <p:nvPr/>
          </p:nvSpPr>
          <p:spPr>
            <a:xfrm>
              <a:off x="5853380" y="5666893"/>
              <a:ext cx="2165670" cy="40654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01600" algn="ctr">
                <a:spcBef>
                  <a:spcPts val="570"/>
                </a:spcBef>
                <a:spcAft>
                  <a:spcPts val="800"/>
                </a:spcAft>
              </a:pPr>
              <a:r>
                <a:rPr lang="hy-AM" sz="1400" dirty="0">
                  <a:solidFill>
                    <a:srgbClr val="000000"/>
                  </a:solidFill>
                  <a:latin typeface="GHEA Grapalat" panose="02000506050000020003" pitchFamily="50" charset="0"/>
                  <a:cs typeface="Times New Roman" panose="02020603050405020304" pitchFamily="18" charset="0"/>
                </a:rPr>
                <a:t>Անհատական</a:t>
              </a:r>
              <a:endParaRPr lang="en-US" sz="1400" dirty="0">
                <a:solidFill>
                  <a:srgbClr val="000000"/>
                </a:solidFill>
                <a:latin typeface="GHEA Grapalat" panose="0200050605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B7A22B2E-5337-47A1-8DF6-994C0412066C}"/>
                </a:ext>
              </a:extLst>
            </p:cNvPr>
            <p:cNvSpPr/>
            <p:nvPr/>
          </p:nvSpPr>
          <p:spPr>
            <a:xfrm>
              <a:off x="5842364" y="6236988"/>
              <a:ext cx="2165670" cy="40654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01600" algn="ctr">
                <a:spcBef>
                  <a:spcPts val="570"/>
                </a:spcBef>
                <a:spcAft>
                  <a:spcPts val="800"/>
                </a:spcAft>
              </a:pPr>
              <a:r>
                <a:rPr lang="hy-AM" sz="1400" dirty="0">
                  <a:solidFill>
                    <a:srgbClr val="000000"/>
                  </a:solidFill>
                  <a:latin typeface="GHEA Grapalat" panose="02000506050000020003" pitchFamily="50" charset="0"/>
                  <a:cs typeface="Times New Roman" panose="02020603050405020304" pitchFamily="18" charset="0"/>
                </a:rPr>
                <a:t>Խմբային</a:t>
              </a:r>
              <a:endParaRPr lang="en-US" sz="1400" dirty="0">
                <a:solidFill>
                  <a:srgbClr val="000000"/>
                </a:solidFill>
                <a:latin typeface="GHEA Grapalat" panose="0200050605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C316521-1748-4A37-945D-F039F0A5B29E}"/>
                </a:ext>
              </a:extLst>
            </p:cNvPr>
            <p:cNvSpPr/>
            <p:nvPr/>
          </p:nvSpPr>
          <p:spPr>
            <a:xfrm>
              <a:off x="5530805" y="5033257"/>
              <a:ext cx="2498537" cy="50814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indent="101600" algn="ctr">
                <a:spcBef>
                  <a:spcPts val="570"/>
                </a:spcBef>
                <a:spcAft>
                  <a:spcPts val="800"/>
                </a:spcAft>
              </a:pPr>
              <a:r>
                <a:rPr lang="hy-AM" sz="1400" b="1" dirty="0">
                  <a:effectLst/>
                  <a:latin typeface="GHEA Grapalat" panose="02000506050000020003" pitchFamily="50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Ըստ աշխատանքների կազմակերպման ձևի</a:t>
              </a:r>
              <a:endPara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Arrow: Down 127">
              <a:extLst>
                <a:ext uri="{FF2B5EF4-FFF2-40B4-BE49-F238E27FC236}">
                  <a16:creationId xmlns:a16="http://schemas.microsoft.com/office/drawing/2014/main" id="{C30C86B2-6BC4-4221-AE89-F24F1096E456}"/>
                </a:ext>
              </a:extLst>
            </p:cNvPr>
            <p:cNvSpPr/>
            <p:nvPr/>
          </p:nvSpPr>
          <p:spPr>
            <a:xfrm flipH="1">
              <a:off x="7632665" y="819461"/>
              <a:ext cx="164355" cy="4151144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9390A853-AEC1-4867-925B-AE91A17D88C1}"/>
                </a:ext>
              </a:extLst>
            </p:cNvPr>
            <p:cNvCxnSpPr/>
            <p:nvPr/>
          </p:nvCxnSpPr>
          <p:spPr>
            <a:xfrm>
              <a:off x="5652089" y="5547274"/>
              <a:ext cx="0" cy="897796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DD6D2832-A081-40FC-8E36-3A8122E86EB4}"/>
                </a:ext>
              </a:extLst>
            </p:cNvPr>
            <p:cNvCxnSpPr/>
            <p:nvPr/>
          </p:nvCxnSpPr>
          <p:spPr>
            <a:xfrm>
              <a:off x="5670879" y="5831073"/>
              <a:ext cx="180815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ACE64FE9-0787-4754-B168-D6351F5397DA}"/>
                </a:ext>
              </a:extLst>
            </p:cNvPr>
            <p:cNvCxnSpPr/>
            <p:nvPr/>
          </p:nvCxnSpPr>
          <p:spPr>
            <a:xfrm>
              <a:off x="5652089" y="6442732"/>
              <a:ext cx="180815" cy="0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33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AC246-5779-43B4-B2B0-15C6D73CAC67}"/>
              </a:ext>
            </a:extLst>
          </p:cNvPr>
          <p:cNvSpPr/>
          <p:nvPr/>
        </p:nvSpPr>
        <p:spPr>
          <a:xfrm>
            <a:off x="0" y="-15040"/>
            <a:ext cx="12192000" cy="1252685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2002" y="249352"/>
            <a:ext cx="1083156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y-AM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Կարևոր կետեր ՆՈՒՀ-ի  լոգոպեդի արդյունավետ աշխատանքի համար</a:t>
            </a:r>
            <a:endParaRPr lang="en-US" sz="28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E4BDB4-D8B4-4BCD-B9FC-D1F34BD0B75A}"/>
              </a:ext>
            </a:extLst>
          </p:cNvPr>
          <p:cNvSpPr/>
          <p:nvPr/>
        </p:nvSpPr>
        <p:spPr>
          <a:xfrm>
            <a:off x="8536157" y="2419520"/>
            <a:ext cx="2880000" cy="1440000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FFC305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hy-AM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Շարունակական մասնագիտական զարգացում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4845A-8439-4066-8F90-7F0E06BC9C4C}"/>
              </a:ext>
            </a:extLst>
          </p:cNvPr>
          <p:cNvSpPr/>
          <p:nvPr/>
        </p:nvSpPr>
        <p:spPr>
          <a:xfrm>
            <a:off x="6586056" y="4557960"/>
            <a:ext cx="2880000" cy="1440000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hy-AM" dirty="0"/>
              <a:t>Ծնողների ակտիվ ներառում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11BD51-4E3B-4AF3-9F0D-981AFFF3CD96}"/>
              </a:ext>
            </a:extLst>
          </p:cNvPr>
          <p:cNvSpPr/>
          <p:nvPr/>
        </p:nvSpPr>
        <p:spPr>
          <a:xfrm>
            <a:off x="775843" y="2419520"/>
            <a:ext cx="2880000" cy="1440000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FFC305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hy-AM" dirty="0"/>
              <a:t>Խոսքային բարենպաստ միջավայրի ստեղծում, կազմակերպում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5120D6C-0E01-4E92-9EBD-9195A8C035BC}"/>
              </a:ext>
            </a:extLst>
          </p:cNvPr>
          <p:cNvSpPr/>
          <p:nvPr/>
        </p:nvSpPr>
        <p:spPr>
          <a:xfrm>
            <a:off x="4653562" y="2419520"/>
            <a:ext cx="2880000" cy="1440000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hy-AM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Անհատական մոտեցում</a:t>
            </a:r>
          </a:p>
          <a:p>
            <a:r>
              <a:rPr lang="hy-AM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1" name="Freeform: Shape 16">
            <a:extLst>
              <a:ext uri="{FF2B5EF4-FFF2-40B4-BE49-F238E27FC236}">
                <a16:creationId xmlns:a16="http://schemas.microsoft.com/office/drawing/2014/main" id="{589A5863-EAF3-4B43-9B3C-E77B42707199}"/>
              </a:ext>
            </a:extLst>
          </p:cNvPr>
          <p:cNvSpPr/>
          <p:nvPr/>
        </p:nvSpPr>
        <p:spPr>
          <a:xfrm>
            <a:off x="2776658" y="4577339"/>
            <a:ext cx="2880000" cy="1440000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bg1">
                <a:lumMod val="5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hy-AM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Միջմասնագիտական համագործակցություն</a:t>
            </a:r>
            <a:endParaRPr lang="en-US" dirty="0"/>
          </a:p>
          <a:p>
            <a:r>
              <a:rPr lang="hy-AM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901FFE13-C07E-4C50-A30F-936DAA37BB40}"/>
              </a:ext>
            </a:extLst>
          </p:cNvPr>
          <p:cNvCxnSpPr/>
          <p:nvPr/>
        </p:nvCxnSpPr>
        <p:spPr>
          <a:xfrm rot="5400000">
            <a:off x="1776195" y="1337384"/>
            <a:ext cx="1100202" cy="900724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3EB8D01-58A3-4C7B-B7FE-5A7FFCF3570C}"/>
              </a:ext>
            </a:extLst>
          </p:cNvPr>
          <p:cNvCxnSpPr/>
          <p:nvPr/>
        </p:nvCxnSpPr>
        <p:spPr>
          <a:xfrm rot="16200000" flipH="1">
            <a:off x="9197214" y="1297552"/>
            <a:ext cx="1100202" cy="980387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880229E-DBAD-4B38-97E4-2EE918FB0EED}"/>
              </a:ext>
            </a:extLst>
          </p:cNvPr>
          <p:cNvCxnSpPr/>
          <p:nvPr/>
        </p:nvCxnSpPr>
        <p:spPr>
          <a:xfrm rot="16200000" flipH="1">
            <a:off x="2501777" y="2713979"/>
            <a:ext cx="3320315" cy="367646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F5BA9ED-FA38-4B43-8C51-99EE77CBAC09}"/>
              </a:ext>
            </a:extLst>
          </p:cNvPr>
          <p:cNvCxnSpPr/>
          <p:nvPr/>
        </p:nvCxnSpPr>
        <p:spPr>
          <a:xfrm rot="5400000">
            <a:off x="6413900" y="2713980"/>
            <a:ext cx="3320316" cy="367645"/>
          </a:xfrm>
          <a:prstGeom prst="bentConnector3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7F53375-C73F-41FE-BEFA-8760F94CACA0}"/>
              </a:ext>
            </a:extLst>
          </p:cNvPr>
          <p:cNvCxnSpPr>
            <a:stCxn id="10" idx="2"/>
            <a:endCxn id="17" idx="0"/>
          </p:cNvCxnSpPr>
          <p:nvPr/>
        </p:nvCxnSpPr>
        <p:spPr>
          <a:xfrm flipH="1">
            <a:off x="6093562" y="1237645"/>
            <a:ext cx="2438" cy="118187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3C60C60-08C9-4A4D-9D59-F6E242F74958}"/>
              </a:ext>
            </a:extLst>
          </p:cNvPr>
          <p:cNvSpPr/>
          <p:nvPr/>
        </p:nvSpPr>
        <p:spPr>
          <a:xfrm>
            <a:off x="-78288" y="-15040"/>
            <a:ext cx="5373278" cy="6873040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748993-26FE-48CA-BE37-8D2EE11295A7}"/>
              </a:ext>
            </a:extLst>
          </p:cNvPr>
          <p:cNvSpPr txBox="1"/>
          <p:nvPr/>
        </p:nvSpPr>
        <p:spPr>
          <a:xfrm>
            <a:off x="595116" y="1574123"/>
            <a:ext cx="4429371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SzPct val="100000"/>
            </a:pPr>
            <a:r>
              <a:rPr lang="hy-AM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Խոսքի և հաղորդակցման կարողություննե­րի և դժվարութ­յունների բացահայտում, առաջընթացի գնահատում</a:t>
            </a:r>
            <a:endParaRPr lang="en-US" sz="36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D39805-7BD1-4D39-8911-98AD84EB9A63}"/>
              </a:ext>
            </a:extLst>
          </p:cNvPr>
          <p:cNvSpPr/>
          <p:nvPr/>
        </p:nvSpPr>
        <p:spPr>
          <a:xfrm>
            <a:off x="8633275" y="3636230"/>
            <a:ext cx="3040606" cy="249810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altLang="ko-KR" sz="24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Խոսքի հետազոտություն</a:t>
            </a:r>
            <a:endParaRPr lang="ko-KR" altLang="en-US" sz="2400" b="1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343463A-DAB3-4F3C-8D18-B195F44064A2}"/>
              </a:ext>
            </a:extLst>
          </p:cNvPr>
          <p:cNvSpPr/>
          <p:nvPr/>
        </p:nvSpPr>
        <p:spPr>
          <a:xfrm rot="18900000">
            <a:off x="10046200" y="912605"/>
            <a:ext cx="844097" cy="1684598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67A83A-B070-49B3-832C-9EE18C8051FC}"/>
              </a:ext>
            </a:extLst>
          </p:cNvPr>
          <p:cNvSpPr/>
          <p:nvPr/>
        </p:nvSpPr>
        <p:spPr>
          <a:xfrm>
            <a:off x="6020584" y="636709"/>
            <a:ext cx="2828041" cy="2498103"/>
          </a:xfrm>
          <a:prstGeom prst="rect">
            <a:avLst/>
          </a:prstGeom>
          <a:solidFill>
            <a:schemeClr val="bg1"/>
          </a:solidFill>
          <a:ln w="28575"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altLang="ko-KR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Դիտարկում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0EA3FC79-0716-4FB7-A9C8-EF9A3B6D815A}"/>
              </a:ext>
            </a:extLst>
          </p:cNvPr>
          <p:cNvSpPr/>
          <p:nvPr/>
        </p:nvSpPr>
        <p:spPr>
          <a:xfrm>
            <a:off x="6244812" y="4251016"/>
            <a:ext cx="1516928" cy="146162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79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7934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0918821-2EDE-46CA-9DBE-23310264EA26}"/>
              </a:ext>
            </a:extLst>
          </p:cNvPr>
          <p:cNvSpPr txBox="1"/>
          <p:nvPr/>
        </p:nvSpPr>
        <p:spPr>
          <a:xfrm>
            <a:off x="7491329" y="4417006"/>
            <a:ext cx="4247655" cy="216982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79465"/>
              </a:buClr>
              <a:buSzPct val="120000"/>
              <a:buFont typeface="Wingdings" panose="05000000000000000000" pitchFamily="2" charset="2"/>
              <a:buChar char="Ø"/>
            </a:pPr>
            <a:r>
              <a:rPr lang="hy-AM" sz="2000" dirty="0">
                <a:ea typeface="Calibri" panose="020F0502020204030204" pitchFamily="34" charset="0"/>
                <a:cs typeface="Calibri" panose="020F0502020204030204" pitchFamily="34" charset="0"/>
              </a:rPr>
              <a:t>Էթիկական նորմերի պահպանում դիտարկման ընթացքում</a:t>
            </a:r>
          </a:p>
          <a:p>
            <a:pPr marL="342900" indent="-342900">
              <a:spcAft>
                <a:spcPts val="1800"/>
              </a:spcAft>
              <a:buClr>
                <a:srgbClr val="F79465"/>
              </a:buClr>
              <a:buSzPct val="120000"/>
              <a:buFont typeface="Wingdings" panose="05000000000000000000" pitchFamily="2" charset="2"/>
              <a:buChar char="Ø"/>
            </a:pPr>
            <a:r>
              <a:rPr lang="hy-AM" sz="2000" dirty="0">
                <a:ea typeface="Calibri" panose="020F0502020204030204" pitchFamily="34" charset="0"/>
                <a:cs typeface="Calibri" panose="020F0502020204030204" pitchFamily="34" charset="0"/>
              </a:rPr>
              <a:t>Դիտարկման հնարավոր դժվարությունների, ռիսկերի գնահատում</a:t>
            </a:r>
            <a:endParaRPr lang="hy-AM" sz="2000" b="1" i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42188D-FF23-41E6-A1AD-41CBF5AF82A6}"/>
              </a:ext>
            </a:extLst>
          </p:cNvPr>
          <p:cNvSpPr txBox="1"/>
          <p:nvPr/>
        </p:nvSpPr>
        <p:spPr>
          <a:xfrm>
            <a:off x="7440597" y="1040612"/>
            <a:ext cx="4234829" cy="124649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79465"/>
              </a:buClr>
              <a:buSzPct val="120000"/>
              <a:buFont typeface="Wingdings" panose="05000000000000000000" pitchFamily="2" charset="2"/>
              <a:buChar char="Ø"/>
            </a:pPr>
            <a:r>
              <a:rPr lang="hy-AM" sz="2000" dirty="0">
                <a:ea typeface="Calibri" panose="020F0502020204030204" pitchFamily="34" charset="0"/>
                <a:cs typeface="Calibri" panose="020F0502020204030204" pitchFamily="34" charset="0"/>
              </a:rPr>
              <a:t>Դիտարկման սկզբունքները</a:t>
            </a:r>
          </a:p>
          <a:p>
            <a:pPr marL="342900" indent="-342900">
              <a:spcAft>
                <a:spcPts val="1800"/>
              </a:spcAft>
              <a:buClr>
                <a:srgbClr val="F79465"/>
              </a:buClr>
              <a:buSzPct val="120000"/>
              <a:buFont typeface="Wingdings" panose="05000000000000000000" pitchFamily="2" charset="2"/>
              <a:buChar char="Ø"/>
            </a:pPr>
            <a:r>
              <a:rPr lang="hy-AM" sz="2000" dirty="0">
                <a:ea typeface="Calibri" panose="020F0502020204030204" pitchFamily="34" charset="0"/>
                <a:cs typeface="Calibri" panose="020F0502020204030204" pitchFamily="34" charset="0"/>
              </a:rPr>
              <a:t>Դիտարկման ընթացքում տեսաձայնագրության կիրառում</a:t>
            </a:r>
            <a:endParaRPr lang="ko-KR" altLang="en-US" sz="2000" dirty="0"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CB0C2D-CB85-435A-8F6A-2644B4AED2BB}"/>
              </a:ext>
            </a:extLst>
          </p:cNvPr>
          <p:cNvSpPr txBox="1"/>
          <p:nvPr/>
        </p:nvSpPr>
        <p:spPr>
          <a:xfrm>
            <a:off x="1131217" y="1040612"/>
            <a:ext cx="467558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79465"/>
              </a:buClr>
              <a:buSzPct val="120000"/>
              <a:buFont typeface="Wingdings" panose="05000000000000000000" pitchFamily="2" charset="2"/>
              <a:buChar char="Ø"/>
            </a:pPr>
            <a:r>
              <a:rPr lang="hy-AM" sz="2000" dirty="0">
                <a:ea typeface="Calibri" panose="020F0502020204030204" pitchFamily="34" charset="0"/>
                <a:cs typeface="Calibri" panose="020F0502020204030204" pitchFamily="34" charset="0"/>
              </a:rPr>
              <a:t>Ինքնաբուխ</a:t>
            </a:r>
            <a:r>
              <a:rPr lang="hy-AM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կամ պլանավորված դիտարկումները</a:t>
            </a:r>
          </a:p>
          <a:p>
            <a:pPr marL="342900" indent="-342900">
              <a:buClr>
                <a:srgbClr val="F79465"/>
              </a:buClr>
              <a:buSzPct val="120000"/>
              <a:buFont typeface="Wingdings" panose="05000000000000000000" pitchFamily="2" charset="2"/>
              <a:buChar char="Ø"/>
            </a:pPr>
            <a:r>
              <a:rPr lang="hy-AM" sz="2000" dirty="0">
                <a:ea typeface="Calibri" panose="020F0502020204030204" pitchFamily="34" charset="0"/>
                <a:cs typeface="Calibri" panose="020F0502020204030204" pitchFamily="34" charset="0"/>
              </a:rPr>
              <a:t>Շարունակական</a:t>
            </a:r>
            <a:r>
              <a:rPr lang="hy-AM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դիտարկումներ</a:t>
            </a: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BD0DAB-885C-4279-8D80-2D3CD47F9BF0}"/>
              </a:ext>
            </a:extLst>
          </p:cNvPr>
          <p:cNvSpPr txBox="1"/>
          <p:nvPr/>
        </p:nvSpPr>
        <p:spPr>
          <a:xfrm>
            <a:off x="1348193" y="4663452"/>
            <a:ext cx="282772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79465"/>
              </a:buClr>
              <a:buSzPct val="120000"/>
              <a:buFont typeface="Wingdings" panose="05000000000000000000" pitchFamily="2" charset="2"/>
              <a:buChar char="Ø"/>
            </a:pPr>
            <a:r>
              <a:rPr lang="hy-AM" sz="2000" dirty="0">
                <a:ea typeface="Calibri" panose="020F0502020204030204" pitchFamily="34" charset="0"/>
                <a:cs typeface="Calibri" panose="020F0502020204030204" pitchFamily="34" charset="0"/>
              </a:rPr>
              <a:t>Պասիվ դիտարկում</a:t>
            </a:r>
          </a:p>
          <a:p>
            <a:pPr marL="342900" indent="-342900">
              <a:spcAft>
                <a:spcPts val="1800"/>
              </a:spcAft>
              <a:buClr>
                <a:srgbClr val="F79465"/>
              </a:buClr>
              <a:buSzPct val="120000"/>
              <a:buFont typeface="Wingdings" panose="05000000000000000000" pitchFamily="2" charset="2"/>
              <a:buChar char="Ø"/>
            </a:pPr>
            <a:r>
              <a:rPr lang="hy-AM" sz="2000" dirty="0">
                <a:ea typeface="Calibri" panose="020F0502020204030204" pitchFamily="34" charset="0"/>
                <a:cs typeface="Calibri" panose="020F0502020204030204" pitchFamily="34" charset="0"/>
              </a:rPr>
              <a:t>Ակտիվ դիտարկում </a:t>
            </a:r>
            <a:endParaRPr lang="en-US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754156-72C9-40C1-AF9C-E59AED988316}"/>
              </a:ext>
            </a:extLst>
          </p:cNvPr>
          <p:cNvSpPr/>
          <p:nvPr/>
        </p:nvSpPr>
        <p:spPr>
          <a:xfrm>
            <a:off x="4380155" y="2384979"/>
            <a:ext cx="3111174" cy="2180883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2400" b="1" dirty="0"/>
              <a:t>Դիտարկում</a:t>
            </a:r>
            <a:endParaRPr lang="en-US" sz="2400" b="1" dirty="0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8126FD8A-4C7F-48C3-9865-1F38234F57C6}"/>
              </a:ext>
            </a:extLst>
          </p:cNvPr>
          <p:cNvSpPr/>
          <p:nvPr/>
        </p:nvSpPr>
        <p:spPr>
          <a:xfrm>
            <a:off x="7418896" y="2710155"/>
            <a:ext cx="1536568" cy="476107"/>
          </a:xfrm>
          <a:prstGeom prst="bentUpArrow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Bent-Up 29">
            <a:extLst>
              <a:ext uri="{FF2B5EF4-FFF2-40B4-BE49-F238E27FC236}">
                <a16:creationId xmlns:a16="http://schemas.microsoft.com/office/drawing/2014/main" id="{4126F394-8011-4B61-9BF0-9BA809492B50}"/>
              </a:ext>
            </a:extLst>
          </p:cNvPr>
          <p:cNvSpPr/>
          <p:nvPr/>
        </p:nvSpPr>
        <p:spPr>
          <a:xfrm flipV="1">
            <a:off x="7258639" y="3461963"/>
            <a:ext cx="1696825" cy="476107"/>
          </a:xfrm>
          <a:prstGeom prst="bentUpArrow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073367A9-DF58-47E4-B832-2F9B9BE16E6A}"/>
              </a:ext>
            </a:extLst>
          </p:cNvPr>
          <p:cNvSpPr/>
          <p:nvPr/>
        </p:nvSpPr>
        <p:spPr>
          <a:xfrm flipH="1" flipV="1">
            <a:off x="2775069" y="3461963"/>
            <a:ext cx="1605083" cy="476107"/>
          </a:xfrm>
          <a:prstGeom prst="bentUpArrow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Bent-Up 31">
            <a:extLst>
              <a:ext uri="{FF2B5EF4-FFF2-40B4-BE49-F238E27FC236}">
                <a16:creationId xmlns:a16="http://schemas.microsoft.com/office/drawing/2014/main" id="{6B3FEEB4-E0F7-44B5-9452-1ECE41748311}"/>
              </a:ext>
            </a:extLst>
          </p:cNvPr>
          <p:cNvSpPr/>
          <p:nvPr/>
        </p:nvSpPr>
        <p:spPr>
          <a:xfrm flipH="1">
            <a:off x="2762053" y="2710155"/>
            <a:ext cx="1618100" cy="476107"/>
          </a:xfrm>
          <a:prstGeom prst="bentUpArrow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2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8869" y="409408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y-AM" altLang="ko-KR" sz="2400" b="1" dirty="0">
                <a:ea typeface="Calibri" panose="020F0502020204030204" pitchFamily="34" charset="0"/>
                <a:cs typeface="Calibri" panose="020F0502020204030204" pitchFamily="34" charset="0"/>
              </a:rPr>
              <a:t>Խոսքի հետազոտություն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A3E0BD-0EAD-4C1A-89A6-107E34D40A31}"/>
              </a:ext>
            </a:extLst>
          </p:cNvPr>
          <p:cNvSpPr txBox="1"/>
          <p:nvPr/>
        </p:nvSpPr>
        <p:spPr>
          <a:xfrm>
            <a:off x="5053344" y="5532614"/>
            <a:ext cx="2785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hy-AM" altLang="ko-KR" sz="1600" b="1" dirty="0">
                <a:cs typeface="Calibri" panose="020F0502020204030204" pitchFamily="34" charset="0"/>
              </a:rPr>
              <a:t>Ամբողջականություն և համակարգվածություն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B6853C-413D-43B1-8037-6117FDCE553B}"/>
              </a:ext>
            </a:extLst>
          </p:cNvPr>
          <p:cNvSpPr txBox="1"/>
          <p:nvPr/>
        </p:nvSpPr>
        <p:spPr>
          <a:xfrm>
            <a:off x="8689113" y="5532615"/>
            <a:ext cx="201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y-AM" altLang="ko-KR" sz="1600" b="1" dirty="0">
                <a:cs typeface="Calibri" panose="020F0502020204030204" pitchFamily="34" charset="0"/>
              </a:rPr>
              <a:t>Անհատակ</a:t>
            </a:r>
            <a:r>
              <a:rPr lang="en-US" altLang="ko-KR" sz="1600" b="1" dirty="0">
                <a:cs typeface="Calibri" panose="020F0502020204030204" pitchFamily="34" charset="0"/>
              </a:rPr>
              <a:t>ա</a:t>
            </a:r>
            <a:r>
              <a:rPr lang="hy-AM" altLang="ko-KR" sz="1600" b="1" dirty="0">
                <a:cs typeface="Calibri" panose="020F0502020204030204" pitchFamily="34" charset="0"/>
              </a:rPr>
              <a:t>ն մոտեցում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527C97-D47A-40DA-94C0-F883F40D8554}"/>
              </a:ext>
            </a:extLst>
          </p:cNvPr>
          <p:cNvSpPr txBox="1"/>
          <p:nvPr/>
        </p:nvSpPr>
        <p:spPr>
          <a:xfrm>
            <a:off x="1170077" y="5550851"/>
            <a:ext cx="2893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y-AM" altLang="ko-KR" sz="1600" b="1" dirty="0">
                <a:ea typeface="Calibri" panose="020F0502020204030204" pitchFamily="34" charset="0"/>
                <a:cs typeface="Calibri" panose="020F0502020204030204" pitchFamily="34" charset="0"/>
              </a:rPr>
              <a:t>Համալիր մոտեցում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DB515B-6249-47EC-904A-BDD312CBCFB0}"/>
              </a:ext>
            </a:extLst>
          </p:cNvPr>
          <p:cNvGrpSpPr/>
          <p:nvPr/>
        </p:nvGrpSpPr>
        <p:grpSpPr>
          <a:xfrm>
            <a:off x="1007665" y="1305500"/>
            <a:ext cx="10120558" cy="3619473"/>
            <a:chOff x="1055212" y="1569450"/>
            <a:chExt cx="10120558" cy="3619473"/>
          </a:xfrm>
        </p:grpSpPr>
        <p:sp>
          <p:nvSpPr>
            <p:cNvPr id="3" name="L 도형 3">
              <a:extLst>
                <a:ext uri="{FF2B5EF4-FFF2-40B4-BE49-F238E27FC236}">
                  <a16:creationId xmlns:a16="http://schemas.microsoft.com/office/drawing/2014/main" id="{D41D0159-82F1-460D-BA50-375AC5366821}"/>
                </a:ext>
              </a:extLst>
            </p:cNvPr>
            <p:cNvSpPr/>
            <p:nvPr/>
          </p:nvSpPr>
          <p:spPr>
            <a:xfrm rot="5400000">
              <a:off x="6830726" y="2248641"/>
              <a:ext cx="1121870" cy="2463531"/>
            </a:xfrm>
            <a:prstGeom prst="corner">
              <a:avLst>
                <a:gd name="adj1" fmla="val 22091"/>
                <a:gd name="adj2" fmla="val 20975"/>
              </a:avLst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4" name="L 도형 4">
              <a:extLst>
                <a:ext uri="{FF2B5EF4-FFF2-40B4-BE49-F238E27FC236}">
                  <a16:creationId xmlns:a16="http://schemas.microsoft.com/office/drawing/2014/main" id="{5617DB88-76D7-4962-9DA0-050D40A8800D}"/>
                </a:ext>
              </a:extLst>
            </p:cNvPr>
            <p:cNvSpPr/>
            <p:nvPr/>
          </p:nvSpPr>
          <p:spPr>
            <a:xfrm rot="5400000">
              <a:off x="9383069" y="1730918"/>
              <a:ext cx="1121871" cy="2463531"/>
            </a:xfrm>
            <a:prstGeom prst="corner">
              <a:avLst>
                <a:gd name="adj1" fmla="val 22091"/>
                <a:gd name="adj2" fmla="val 20975"/>
              </a:avLst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5" name="L 도형 5">
              <a:extLst>
                <a:ext uri="{FF2B5EF4-FFF2-40B4-BE49-F238E27FC236}">
                  <a16:creationId xmlns:a16="http://schemas.microsoft.com/office/drawing/2014/main" id="{A71684E4-BDD2-4FDF-9A27-5D2529B4233A}"/>
                </a:ext>
              </a:extLst>
            </p:cNvPr>
            <p:cNvSpPr/>
            <p:nvPr/>
          </p:nvSpPr>
          <p:spPr>
            <a:xfrm rot="5400000">
              <a:off x="4278384" y="2766365"/>
              <a:ext cx="1121871" cy="2463531"/>
            </a:xfrm>
            <a:prstGeom prst="corner">
              <a:avLst>
                <a:gd name="adj1" fmla="val 22091"/>
                <a:gd name="adj2" fmla="val 2097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03B9B5-D133-43CD-A8E6-CFE5E3A23E8B}"/>
                </a:ext>
              </a:extLst>
            </p:cNvPr>
            <p:cNvSpPr txBox="1"/>
            <p:nvPr/>
          </p:nvSpPr>
          <p:spPr>
            <a:xfrm>
              <a:off x="3935720" y="3963629"/>
              <a:ext cx="2034645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2 </a:t>
              </a:r>
              <a:r>
                <a:rPr lang="hy-AM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Հիմնական փուլ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52253D-AEFA-4695-BB47-DB6087FA2061}"/>
                </a:ext>
              </a:extLst>
            </p:cNvPr>
            <p:cNvSpPr txBox="1"/>
            <p:nvPr/>
          </p:nvSpPr>
          <p:spPr>
            <a:xfrm>
              <a:off x="6446174" y="3447596"/>
              <a:ext cx="2463531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altLang="ko-KR" sz="1600" b="1" dirty="0">
                  <a:solidFill>
                    <a:schemeClr val="accent3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hy-AM" sz="1600" b="1" dirty="0">
                  <a:solidFill>
                    <a:schemeClr val="accent3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Տարբերակման փուլ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ko-KR" sz="1600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B6E12F-485D-4C58-8499-5AECCC09C0AD}"/>
                </a:ext>
              </a:extLst>
            </p:cNvPr>
            <p:cNvSpPr txBox="1"/>
            <p:nvPr/>
          </p:nvSpPr>
          <p:spPr>
            <a:xfrm>
              <a:off x="8917643" y="2786240"/>
              <a:ext cx="2144553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4 </a:t>
              </a:r>
              <a:r>
                <a:rPr lang="hy-AM" sz="1600" b="1" dirty="0">
                  <a:solidFill>
                    <a:schemeClr val="accent4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Եզրափակիչ փուլ</a:t>
              </a:r>
              <a:endParaRPr lang="en-US" sz="1600" b="1" dirty="0">
                <a:solidFill>
                  <a:schemeClr val="accent4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altLang="ko-KR" sz="1600" dirty="0">
                <a:solidFill>
                  <a:schemeClr val="accent4"/>
                </a:solidFill>
              </a:endParaRPr>
            </a:p>
          </p:txBody>
        </p:sp>
        <p:sp>
          <p:nvSpPr>
            <p:cNvPr id="27" name="L 도형 36">
              <a:extLst>
                <a:ext uri="{FF2B5EF4-FFF2-40B4-BE49-F238E27FC236}">
                  <a16:creationId xmlns:a16="http://schemas.microsoft.com/office/drawing/2014/main" id="{E82D9BDB-CFD4-4E69-AD61-896F9C739E53}"/>
                </a:ext>
              </a:extLst>
            </p:cNvPr>
            <p:cNvSpPr/>
            <p:nvPr/>
          </p:nvSpPr>
          <p:spPr>
            <a:xfrm rot="5400000">
              <a:off x="1726042" y="3284089"/>
              <a:ext cx="1121871" cy="2463531"/>
            </a:xfrm>
            <a:prstGeom prst="corner">
              <a:avLst>
                <a:gd name="adj1" fmla="val 22091"/>
                <a:gd name="adj2" fmla="val 20975"/>
              </a:avLst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0070C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EE2E0BA-B514-4B68-AD99-3538EB26FF36}"/>
                </a:ext>
              </a:extLst>
            </p:cNvPr>
            <p:cNvSpPr txBox="1"/>
            <p:nvPr/>
          </p:nvSpPr>
          <p:spPr>
            <a:xfrm>
              <a:off x="1336526" y="3911650"/>
              <a:ext cx="2182216" cy="127727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endParaRPr lang="hy-AM" altLang="ko-KR" sz="1600" dirty="0">
                <a:solidFill>
                  <a:schemeClr val="accent1"/>
                </a:solidFill>
              </a:endParaRPr>
            </a:p>
            <a:p>
              <a:r>
                <a:rPr lang="en-US" altLang="ko-KR" sz="1500" b="1" dirty="0">
                  <a:solidFill>
                    <a:schemeClr val="accent1">
                      <a:lumMod val="75000"/>
                    </a:schemeClr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1 </a:t>
              </a:r>
              <a:r>
                <a:rPr lang="hy-AM" sz="1500" b="1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Նախնական</a:t>
              </a:r>
            </a:p>
            <a:p>
              <a:r>
                <a:rPr lang="hy-AM" sz="1500" b="1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/կողմնորոշման</a:t>
              </a:r>
              <a:r>
                <a:rPr lang="en-US" sz="1500" b="1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hy-AM" sz="1500" b="1" dirty="0">
                  <a:solidFill>
                    <a:schemeClr val="accent1">
                      <a:lumMod val="75000"/>
                    </a:schemeClr>
                  </a:solidFill>
                  <a:effectLst/>
                  <a:ea typeface="Calibri" panose="020F0502020204030204" pitchFamily="34" charset="0"/>
                  <a:cs typeface="Calibri" panose="020F0502020204030204" pitchFamily="34" charset="0"/>
                </a:rPr>
                <a:t> փուլ</a:t>
              </a:r>
            </a:p>
            <a:p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5" name="화살표: 원형 14">
              <a:extLst>
                <a:ext uri="{FF2B5EF4-FFF2-40B4-BE49-F238E27FC236}">
                  <a16:creationId xmlns:a16="http://schemas.microsoft.com/office/drawing/2014/main" id="{8E5B82ED-70D5-455D-B7C8-833CB96A92E3}"/>
                </a:ext>
              </a:extLst>
            </p:cNvPr>
            <p:cNvSpPr/>
            <p:nvPr/>
          </p:nvSpPr>
          <p:spPr>
            <a:xfrm>
              <a:off x="2794753" y="2644261"/>
              <a:ext cx="1345489" cy="1345489"/>
            </a:xfrm>
            <a:prstGeom prst="circularArrow">
              <a:avLst>
                <a:gd name="adj1" fmla="val 16448"/>
                <a:gd name="adj2" fmla="val 1821358"/>
                <a:gd name="adj3" fmla="val 19790321"/>
                <a:gd name="adj4" fmla="val 7527901"/>
                <a:gd name="adj5" fmla="val 1562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화살표: 원형 44">
              <a:extLst>
                <a:ext uri="{FF2B5EF4-FFF2-40B4-BE49-F238E27FC236}">
                  <a16:creationId xmlns:a16="http://schemas.microsoft.com/office/drawing/2014/main" id="{AC0ABBFA-D911-471A-B04A-51254DFB4A8B}"/>
                </a:ext>
              </a:extLst>
            </p:cNvPr>
            <p:cNvSpPr/>
            <p:nvPr/>
          </p:nvSpPr>
          <p:spPr>
            <a:xfrm>
              <a:off x="5405561" y="2106856"/>
              <a:ext cx="1345489" cy="1345489"/>
            </a:xfrm>
            <a:prstGeom prst="circularArrow">
              <a:avLst>
                <a:gd name="adj1" fmla="val 16448"/>
                <a:gd name="adj2" fmla="val 1821358"/>
                <a:gd name="adj3" fmla="val 19790321"/>
                <a:gd name="adj4" fmla="val 7527901"/>
                <a:gd name="adj5" fmla="val 15624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7" name="화살표: 원형 45">
              <a:extLst>
                <a:ext uri="{FF2B5EF4-FFF2-40B4-BE49-F238E27FC236}">
                  <a16:creationId xmlns:a16="http://schemas.microsoft.com/office/drawing/2014/main" id="{9DAE0516-F462-4526-93CB-410A84C354BA}"/>
                </a:ext>
              </a:extLst>
            </p:cNvPr>
            <p:cNvSpPr/>
            <p:nvPr/>
          </p:nvSpPr>
          <p:spPr>
            <a:xfrm>
              <a:off x="8016369" y="1569450"/>
              <a:ext cx="1345489" cy="1345489"/>
            </a:xfrm>
            <a:prstGeom prst="circularArrow">
              <a:avLst>
                <a:gd name="adj1" fmla="val 16448"/>
                <a:gd name="adj2" fmla="val 1821358"/>
                <a:gd name="adj3" fmla="val 19790321"/>
                <a:gd name="adj4" fmla="val 7527901"/>
                <a:gd name="adj5" fmla="val 1562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56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A0DC68-9F84-4F16-834D-B2262E3FD6DA}"/>
              </a:ext>
            </a:extLst>
          </p:cNvPr>
          <p:cNvSpPr txBox="1"/>
          <p:nvPr/>
        </p:nvSpPr>
        <p:spPr>
          <a:xfrm>
            <a:off x="1514665" y="2805295"/>
            <a:ext cx="970951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y-AM" sz="2000" b="1" dirty="0">
                <a:effectLst/>
                <a:ea typeface="GHEA Grapalat" panose="02000506050000020003" pitchFamily="50" charset="0"/>
                <a:cs typeface="Tahoma" panose="020B0604030504040204" pitchFamily="34" charset="0"/>
              </a:rPr>
              <a:t>Հրահանգ՝ </a:t>
            </a:r>
            <a:r>
              <a:rPr lang="hy-AM" sz="2000" dirty="0">
                <a:effectLst/>
                <a:ea typeface="GHEA Grapalat" panose="02000506050000020003" pitchFamily="50" charset="0"/>
                <a:cs typeface="Tahoma" panose="020B0604030504040204" pitchFamily="34" charset="0"/>
              </a:rPr>
              <a:t>Խմբի ներսում մշակե՛ք և ներկայացրե՛ք լոգոպեդի կողմից կիրառվող խոսքի հետազոտման քարտի օրինակելի տարբերակ։</a:t>
            </a:r>
            <a:endParaRPr lang="en-US" sz="2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AF2CF4-BDB5-4385-B29A-603114AC84A9}"/>
              </a:ext>
            </a:extLst>
          </p:cNvPr>
          <p:cNvGrpSpPr/>
          <p:nvPr/>
        </p:nvGrpSpPr>
        <p:grpSpPr>
          <a:xfrm>
            <a:off x="0" y="-15040"/>
            <a:ext cx="12192000" cy="1193391"/>
            <a:chOff x="0" y="-15040"/>
            <a:chExt cx="12192000" cy="119339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BE2CBC-3D05-478A-9EF4-DC1CDD255ACE}"/>
                </a:ext>
              </a:extLst>
            </p:cNvPr>
            <p:cNvSpPr/>
            <p:nvPr/>
          </p:nvSpPr>
          <p:spPr>
            <a:xfrm>
              <a:off x="0" y="-15040"/>
              <a:ext cx="10256363" cy="1193391"/>
            </a:xfrm>
            <a:prstGeom prst="rect">
              <a:avLst/>
            </a:prstGeom>
            <a:solidFill>
              <a:srgbClr val="FFC305"/>
            </a:solidFill>
            <a:ln>
              <a:solidFill>
                <a:srgbClr val="FFC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sz="3200" dirty="0"/>
                <a:t>Գործնական աշխատանք 2․</a:t>
              </a:r>
              <a:endParaRPr lang="en-US" sz="3200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A38DE86-5C8E-4F2D-B40C-52712738E18A}"/>
                </a:ext>
              </a:extLst>
            </p:cNvPr>
            <p:cNvGrpSpPr/>
            <p:nvPr/>
          </p:nvGrpSpPr>
          <p:grpSpPr>
            <a:xfrm>
              <a:off x="10256363" y="1"/>
              <a:ext cx="1935637" cy="1172824"/>
              <a:chOff x="10256363" y="1"/>
              <a:chExt cx="1935637" cy="1172824"/>
            </a:xfrm>
          </p:grpSpPr>
          <p:pic>
            <p:nvPicPr>
              <p:cNvPr id="56" name="Picture 6">
                <a:extLst>
                  <a:ext uri="{FF2B5EF4-FFF2-40B4-BE49-F238E27FC236}">
                    <a16:creationId xmlns:a16="http://schemas.microsoft.com/office/drawing/2014/main" id="{8ADD99C1-3FC2-48E1-982A-18B36B95E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526413" y="351593"/>
                <a:ext cx="494090" cy="459504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9D7A77-7B37-4C8A-8405-BA461CABECDA}"/>
                  </a:ext>
                </a:extLst>
              </p:cNvPr>
              <p:cNvSpPr txBox="1"/>
              <p:nvPr/>
            </p:nvSpPr>
            <p:spPr>
              <a:xfrm>
                <a:off x="10991653" y="375776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dirty="0"/>
                  <a:t>20 րոպե</a:t>
                </a:r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4FEDF6F-C9A5-4623-A49A-73ACB092BEC9}"/>
                  </a:ext>
                </a:extLst>
              </p:cNvPr>
              <p:cNvSpPr/>
              <p:nvPr/>
            </p:nvSpPr>
            <p:spPr>
              <a:xfrm>
                <a:off x="10256363" y="1"/>
                <a:ext cx="1935637" cy="1172824"/>
              </a:xfrm>
              <a:prstGeom prst="rect">
                <a:avLst/>
              </a:prstGeom>
              <a:noFill/>
              <a:ln w="28575">
                <a:solidFill>
                  <a:srgbClr val="FFC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379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37F0B84-876A-4810-A7D5-D885EBCA2F46}"/>
              </a:ext>
            </a:extLst>
          </p:cNvPr>
          <p:cNvSpPr/>
          <p:nvPr/>
        </p:nvSpPr>
        <p:spPr>
          <a:xfrm>
            <a:off x="0" y="-15040"/>
            <a:ext cx="12192000" cy="1252685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18CDC-6804-45DB-AEA8-B263FA573BC7}"/>
              </a:ext>
            </a:extLst>
          </p:cNvPr>
          <p:cNvSpPr txBox="1"/>
          <p:nvPr/>
        </p:nvSpPr>
        <p:spPr>
          <a:xfrm>
            <a:off x="2705492" y="336417"/>
            <a:ext cx="627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altLang="ko-KR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ԽՈՍՔԻ ՀԵՏԱԶՈՏՄԱՆ ՔԱՐՏ</a:t>
            </a:r>
            <a:endParaRPr lang="ko-KR" altLang="en-US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B77839-E4AE-410F-91C2-8D34622E66C7}"/>
              </a:ext>
            </a:extLst>
          </p:cNvPr>
          <p:cNvGrpSpPr/>
          <p:nvPr/>
        </p:nvGrpSpPr>
        <p:grpSpPr>
          <a:xfrm>
            <a:off x="6732540" y="2214377"/>
            <a:ext cx="4491812" cy="3261149"/>
            <a:chOff x="1350157" y="1989728"/>
            <a:chExt cx="4491812" cy="326114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550737-19EE-44F3-A32A-2F713BF0A0C7}"/>
                </a:ext>
              </a:extLst>
            </p:cNvPr>
            <p:cNvSpPr txBox="1"/>
            <p:nvPr/>
          </p:nvSpPr>
          <p:spPr>
            <a:xfrm>
              <a:off x="1834745" y="1989728"/>
              <a:ext cx="4007224" cy="3261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ru-RU" dirty="0" err="1">
                  <a:ea typeface="Calibri" panose="020F0502020204030204" pitchFamily="34" charset="0"/>
                  <a:cs typeface="Calibri" panose="020F0502020204030204" pitchFamily="34" charset="0"/>
                </a:rPr>
                <a:t>Կապակցված</a:t>
              </a:r>
              <a:r>
                <a:rPr lang="ru-RU" dirty="0"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dirty="0" err="1">
                  <a:ea typeface="Calibri" panose="020F0502020204030204" pitchFamily="34" charset="0"/>
                  <a:cs typeface="Calibri" panose="020F0502020204030204" pitchFamily="34" charset="0"/>
                </a:rPr>
                <a:t>խոսք</a:t>
              </a:r>
              <a:endParaRPr lang="en-US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300000"/>
                </a:lnSpc>
              </a:pPr>
              <a:r>
                <a:rPr lang="ru-RU" dirty="0" err="1">
                  <a:ea typeface="Calibri" panose="020F0502020204030204" pitchFamily="34" charset="0"/>
                  <a:cs typeface="Calibri" panose="020F0502020204030204" pitchFamily="34" charset="0"/>
                </a:rPr>
                <a:t>Խոսքի</a:t>
              </a:r>
              <a:r>
                <a:rPr lang="ru-RU" dirty="0"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dirty="0" err="1">
                  <a:ea typeface="Calibri" panose="020F0502020204030204" pitchFamily="34" charset="0"/>
                  <a:cs typeface="Calibri" panose="020F0502020204030204" pitchFamily="34" charset="0"/>
                </a:rPr>
                <a:t>իմաստային</a:t>
              </a:r>
              <a:r>
                <a:rPr lang="ru-RU" dirty="0"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ru-RU" dirty="0" err="1">
                  <a:ea typeface="Calibri" panose="020F0502020204030204" pitchFamily="34" charset="0"/>
                  <a:cs typeface="Calibri" panose="020F0502020204030204" pitchFamily="34" charset="0"/>
                </a:rPr>
                <a:t>ընկալում</a:t>
              </a:r>
              <a:r>
                <a:rPr lang="en-US" dirty="0"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>
                <a:lnSpc>
                  <a:spcPct val="300000"/>
                </a:lnSpc>
              </a:pPr>
              <a:r>
                <a:rPr lang="hy-AM" dirty="0">
                  <a:ea typeface="Calibri" panose="020F0502020204030204" pitchFamily="34" charset="0"/>
                  <a:cs typeface="Calibri" panose="020F0502020204030204" pitchFamily="34" charset="0"/>
                </a:rPr>
                <a:t>Գրավոր խոսք</a:t>
              </a:r>
            </a:p>
            <a:p>
              <a:pPr>
                <a:lnSpc>
                  <a:spcPct val="300000"/>
                </a:lnSpc>
              </a:pPr>
              <a:r>
                <a:rPr lang="hy-AM" dirty="0">
                  <a:ea typeface="Calibri" panose="020F0502020204030204" pitchFamily="34" charset="0"/>
                  <a:cs typeface="Calibri" panose="020F0502020204030204" pitchFamily="34" charset="0"/>
                </a:rPr>
                <a:t>Խոշոր և մանր շարժունակություն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91D94FA-783A-4123-AD1B-50ABFB586D83}"/>
                </a:ext>
              </a:extLst>
            </p:cNvPr>
            <p:cNvGrpSpPr/>
            <p:nvPr/>
          </p:nvGrpSpPr>
          <p:grpSpPr>
            <a:xfrm>
              <a:off x="1350157" y="2443084"/>
              <a:ext cx="288032" cy="2787848"/>
              <a:chOff x="1350157" y="2443084"/>
              <a:chExt cx="288032" cy="278784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A4301919-5AF6-42FF-BBF5-D84748F97185}"/>
                  </a:ext>
                </a:extLst>
              </p:cNvPr>
              <p:cNvGrpSpPr/>
              <p:nvPr/>
            </p:nvGrpSpPr>
            <p:grpSpPr>
              <a:xfrm>
                <a:off x="1350157" y="2443084"/>
                <a:ext cx="288032" cy="1131896"/>
                <a:chOff x="1350157" y="2443084"/>
                <a:chExt cx="288032" cy="1131896"/>
              </a:xfrm>
            </p:grpSpPr>
            <p:sp>
              <p:nvSpPr>
                <p:cNvPr id="43" name="Oval 60">
                  <a:extLst>
                    <a:ext uri="{FF2B5EF4-FFF2-40B4-BE49-F238E27FC236}">
                      <a16:creationId xmlns:a16="http://schemas.microsoft.com/office/drawing/2014/main" id="{8E8F795F-F26D-4631-A41A-D0792974306F}"/>
                    </a:ext>
                  </a:extLst>
                </p:cNvPr>
                <p:cNvSpPr/>
                <p:nvPr/>
              </p:nvSpPr>
              <p:spPr>
                <a:xfrm flipH="1">
                  <a:off x="1350157" y="2443084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1" name="Oval 60">
                  <a:extLst>
                    <a:ext uri="{FF2B5EF4-FFF2-40B4-BE49-F238E27FC236}">
                      <a16:creationId xmlns:a16="http://schemas.microsoft.com/office/drawing/2014/main" id="{B56A34A8-BE5A-4A43-8BD3-3B2424123F9B}"/>
                    </a:ext>
                  </a:extLst>
                </p:cNvPr>
                <p:cNvSpPr/>
                <p:nvPr/>
              </p:nvSpPr>
              <p:spPr>
                <a:xfrm flipH="1">
                  <a:off x="1350157" y="328694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030BA03-5CE1-4799-A4EE-E0466EC44B3F}"/>
                  </a:ext>
                </a:extLst>
              </p:cNvPr>
              <p:cNvGrpSpPr/>
              <p:nvPr/>
            </p:nvGrpSpPr>
            <p:grpSpPr>
              <a:xfrm>
                <a:off x="1350157" y="4099036"/>
                <a:ext cx="288032" cy="1131896"/>
                <a:chOff x="1350157" y="2443084"/>
                <a:chExt cx="288032" cy="1131896"/>
              </a:xfrm>
            </p:grpSpPr>
            <p:sp>
              <p:nvSpPr>
                <p:cNvPr id="33" name="Oval 60">
                  <a:extLst>
                    <a:ext uri="{FF2B5EF4-FFF2-40B4-BE49-F238E27FC236}">
                      <a16:creationId xmlns:a16="http://schemas.microsoft.com/office/drawing/2014/main" id="{FE36B5DD-F1B8-4284-BCEC-F6898E8E2C98}"/>
                    </a:ext>
                  </a:extLst>
                </p:cNvPr>
                <p:cNvSpPr/>
                <p:nvPr/>
              </p:nvSpPr>
              <p:spPr>
                <a:xfrm flipH="1">
                  <a:off x="1350157" y="2443084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4" name="Oval 60">
                  <a:extLst>
                    <a:ext uri="{FF2B5EF4-FFF2-40B4-BE49-F238E27FC236}">
                      <a16:creationId xmlns:a16="http://schemas.microsoft.com/office/drawing/2014/main" id="{68813C23-A7C0-45AE-96FB-82FAF1BBE01D}"/>
                    </a:ext>
                  </a:extLst>
                </p:cNvPr>
                <p:cNvSpPr/>
                <p:nvPr/>
              </p:nvSpPr>
              <p:spPr>
                <a:xfrm flipH="1">
                  <a:off x="1350157" y="3286948"/>
                  <a:ext cx="288032" cy="288032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01F120-86AD-4CE4-BF00-264858B127DB}"/>
              </a:ext>
            </a:extLst>
          </p:cNvPr>
          <p:cNvGrpSpPr/>
          <p:nvPr/>
        </p:nvGrpSpPr>
        <p:grpSpPr>
          <a:xfrm>
            <a:off x="1206143" y="2214377"/>
            <a:ext cx="4779842" cy="3241204"/>
            <a:chOff x="6344808" y="1989728"/>
            <a:chExt cx="4779842" cy="32412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BBAACE-9A05-4F2F-B724-FCF3F8BBF6C1}"/>
                </a:ext>
              </a:extLst>
            </p:cNvPr>
            <p:cNvSpPr txBox="1"/>
            <p:nvPr/>
          </p:nvSpPr>
          <p:spPr>
            <a:xfrm>
              <a:off x="6794124" y="1989728"/>
              <a:ext cx="4330526" cy="2430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300000"/>
                </a:lnSpc>
              </a:pPr>
              <a:r>
                <a:rPr lang="hy-AM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Խոսքի զարգացման պատմություն</a:t>
              </a:r>
            </a:p>
            <a:p>
              <a:pPr>
                <a:lnSpc>
                  <a:spcPct val="300000"/>
                </a:lnSpc>
              </a:pPr>
              <a:r>
                <a:rPr lang="hy-AM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Արտաբերական ապարատ</a:t>
              </a:r>
            </a:p>
            <a:p>
              <a:pPr>
                <a:lnSpc>
                  <a:spcPct val="300000"/>
                </a:lnSpc>
              </a:pPr>
              <a:r>
                <a:rPr lang="ru-RU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Խոսքի</a:t>
              </a:r>
              <a:r>
                <a:rPr lang="ru-RU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առանձնահատկություններ</a:t>
              </a:r>
              <a:endParaRPr lang="en-US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3035A2-D492-42A1-B99F-F10B36BC536A}"/>
                </a:ext>
              </a:extLst>
            </p:cNvPr>
            <p:cNvGrpSpPr/>
            <p:nvPr/>
          </p:nvGrpSpPr>
          <p:grpSpPr>
            <a:xfrm>
              <a:off x="6344808" y="2443084"/>
              <a:ext cx="288032" cy="2787848"/>
              <a:chOff x="6344808" y="2443084"/>
              <a:chExt cx="288032" cy="2787848"/>
            </a:xfrm>
            <a:solidFill>
              <a:srgbClr val="C2937F"/>
            </a:solidFill>
          </p:grpSpPr>
          <p:sp>
            <p:nvSpPr>
              <p:cNvPr id="46" name="Oval 60">
                <a:extLst>
                  <a:ext uri="{FF2B5EF4-FFF2-40B4-BE49-F238E27FC236}">
                    <a16:creationId xmlns:a16="http://schemas.microsoft.com/office/drawing/2014/main" id="{0E3F8AFE-3729-4F37-93EF-3ADC05DE813A}"/>
                  </a:ext>
                </a:extLst>
              </p:cNvPr>
              <p:cNvSpPr/>
              <p:nvPr/>
            </p:nvSpPr>
            <p:spPr>
              <a:xfrm flipH="1">
                <a:off x="6344808" y="2443084"/>
                <a:ext cx="288032" cy="288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7" name="Oval 60">
                <a:extLst>
                  <a:ext uri="{FF2B5EF4-FFF2-40B4-BE49-F238E27FC236}">
                    <a16:creationId xmlns:a16="http://schemas.microsoft.com/office/drawing/2014/main" id="{4FD59D42-9938-446D-B4EA-08FCB7BC87A5}"/>
                  </a:ext>
                </a:extLst>
              </p:cNvPr>
              <p:cNvSpPr/>
              <p:nvPr/>
            </p:nvSpPr>
            <p:spPr>
              <a:xfrm flipH="1">
                <a:off x="6344808" y="3286948"/>
                <a:ext cx="288032" cy="288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60">
                <a:extLst>
                  <a:ext uri="{FF2B5EF4-FFF2-40B4-BE49-F238E27FC236}">
                    <a16:creationId xmlns:a16="http://schemas.microsoft.com/office/drawing/2014/main" id="{5E7562A6-F8B9-4E46-AF53-9587B938CC77}"/>
                  </a:ext>
                </a:extLst>
              </p:cNvPr>
              <p:cNvSpPr/>
              <p:nvPr/>
            </p:nvSpPr>
            <p:spPr>
              <a:xfrm flipH="1">
                <a:off x="6344808" y="4099036"/>
                <a:ext cx="288032" cy="288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9" name="Oval 60">
                <a:extLst>
                  <a:ext uri="{FF2B5EF4-FFF2-40B4-BE49-F238E27FC236}">
                    <a16:creationId xmlns:a16="http://schemas.microsoft.com/office/drawing/2014/main" id="{45DEBF73-CD7C-481A-9E71-029B2F8BFE65}"/>
                  </a:ext>
                </a:extLst>
              </p:cNvPr>
              <p:cNvSpPr/>
              <p:nvPr/>
            </p:nvSpPr>
            <p:spPr>
              <a:xfrm flipH="1">
                <a:off x="6344808" y="4942900"/>
                <a:ext cx="288032" cy="28803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0FD58C7B-479F-41CF-B07B-56C673070F99}"/>
              </a:ext>
            </a:extLst>
          </p:cNvPr>
          <p:cNvSpPr txBox="1"/>
          <p:nvPr/>
        </p:nvSpPr>
        <p:spPr>
          <a:xfrm>
            <a:off x="1665332" y="4974930"/>
            <a:ext cx="5397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Ձայնի</a:t>
            </a: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 և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շնչառության</a:t>
            </a:r>
            <a:r>
              <a:rPr lang="hy-AM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առանձնահատկություններ</a:t>
            </a:r>
            <a:endParaRPr lang="hy-AM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13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0FEEC1-8D77-4CC7-8327-B911860407EC}"/>
              </a:ext>
            </a:extLst>
          </p:cNvPr>
          <p:cNvSpPr/>
          <p:nvPr/>
        </p:nvSpPr>
        <p:spPr>
          <a:xfrm>
            <a:off x="0" y="-50824"/>
            <a:ext cx="10256363" cy="1419634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4E7E52-0BDA-403F-ABB5-BBF93E2177C5}"/>
              </a:ext>
            </a:extLst>
          </p:cNvPr>
          <p:cNvGrpSpPr/>
          <p:nvPr/>
        </p:nvGrpSpPr>
        <p:grpSpPr>
          <a:xfrm>
            <a:off x="10256363" y="-18853"/>
            <a:ext cx="1935637" cy="1395168"/>
            <a:chOff x="10256363" y="1"/>
            <a:chExt cx="1935637" cy="13951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07CC90-66A7-49AF-9FAD-D9AF50B553A8}"/>
                </a:ext>
              </a:extLst>
            </p:cNvPr>
            <p:cNvSpPr txBox="1"/>
            <p:nvPr/>
          </p:nvSpPr>
          <p:spPr>
            <a:xfrm>
              <a:off x="10374531" y="469006"/>
              <a:ext cx="132549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hy-AM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Մտագրոհ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02D6EB-454A-48C6-8D8B-9C9321A3A333}"/>
                </a:ext>
              </a:extLst>
            </p:cNvPr>
            <p:cNvSpPr/>
            <p:nvPr/>
          </p:nvSpPr>
          <p:spPr>
            <a:xfrm>
              <a:off x="10256363" y="1"/>
              <a:ext cx="1935637" cy="1395168"/>
            </a:xfrm>
            <a:prstGeom prst="rect">
              <a:avLst/>
            </a:prstGeom>
            <a:noFill/>
            <a:ln w="28575">
              <a:solidFill>
                <a:srgbClr val="F79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60643D-A38E-45E3-8C1C-60FAE3B48242}"/>
              </a:ext>
            </a:extLst>
          </p:cNvPr>
          <p:cNvSpPr txBox="1"/>
          <p:nvPr/>
        </p:nvSpPr>
        <p:spPr>
          <a:xfrm>
            <a:off x="1001931" y="2119598"/>
            <a:ext cx="10555330" cy="2866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kumimoji="0" lang="hy-AM" sz="20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Վահեն 3,5 տարեկան է: Սկսել է խոսել որոշակի դադարներով: Նրան հասկանալը դժվար է, քանի որ անընդհատ կրկնում է հնչյուններ և առանձին բառեր: Ծնողները համբերատար սպասում են, թե երբ նա կարտաբերի այն, ինչ ուզում է ասել: Հայրը սկսում է անհանգստանալ, քանի որ Վահեն 3 ամիս է, ինչ կակազում է: Նա մտահոգված է, որ այդ խնդիրը կուղեկցի երեխային ամբողջ կյանքի ընթացքում, քանի որ նա ունեցել է դասընկեր, ով ուներ նմանատիպ խնդիր և ենթարկվում էր բուլինգի: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69D66-9202-456B-872C-45F3E9416052}"/>
              </a:ext>
            </a:extLst>
          </p:cNvPr>
          <p:cNvSpPr txBox="1"/>
          <p:nvPr/>
        </p:nvSpPr>
        <p:spPr>
          <a:xfrm>
            <a:off x="2208563" y="535114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>
                <a:solidFill>
                  <a:schemeClr val="accent3"/>
                </a:solidFill>
              </a:rPr>
              <a:t>Հարց՝ արդյո՞ք երեխայի մոտ առկա է կակազություն 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C17FD-40EC-4BBD-9A9E-AF98974615E0}"/>
              </a:ext>
            </a:extLst>
          </p:cNvPr>
          <p:cNvSpPr txBox="1"/>
          <p:nvPr/>
        </p:nvSpPr>
        <p:spPr>
          <a:xfrm>
            <a:off x="4095947" y="450152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b="1" dirty="0">
                <a:solidFill>
                  <a:schemeClr val="bg1"/>
                </a:solidFill>
              </a:rPr>
              <a:t>Դեպքի քննարկում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19B66F-CA98-47CD-9BD6-792881AD794D}"/>
              </a:ext>
            </a:extLst>
          </p:cNvPr>
          <p:cNvSpPr/>
          <p:nvPr/>
        </p:nvSpPr>
        <p:spPr>
          <a:xfrm rot="2700000">
            <a:off x="3537948" y="738844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44947-21B7-4DBB-9BB8-7ED101FA87DB}"/>
              </a:ext>
            </a:extLst>
          </p:cNvPr>
          <p:cNvSpPr txBox="1"/>
          <p:nvPr/>
        </p:nvSpPr>
        <p:spPr>
          <a:xfrm>
            <a:off x="4996206" y="836039"/>
            <a:ext cx="7013542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</a:pPr>
            <a:r>
              <a:rPr lang="hy-AM" dirty="0">
                <a:ea typeface="Times New Roman" panose="02020603050405020304" pitchFamily="18" charset="0"/>
                <a:cs typeface="Times New Roman" panose="02020603050405020304" pitchFamily="18" charset="0"/>
              </a:rPr>
              <a:t>Խ</a:t>
            </a:r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ոսքային բարենպաստ միջավայրի կազմակերպում,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</a:pPr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խոսքի զարգացման հետ կապված հնարավոր ռիսկերի և խնդիրների վաղ հայտնաբերում,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</a:pPr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բառապաշարի ընդլայնում, հնչյունների ճիշտ արտասանության և խոսքի  բառաքերականական կառույցների զարգացում,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</a:pPr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լսողական ընկալման զարգացում, 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</a:pPr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խոսքի ռիթմի և տեմպի զարգացում, 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</a:pPr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շրջապատի հետ երեխաների արդյունավետ հաղորդակցման կարողության բարելավում, </a:t>
            </a: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</a:pPr>
            <a:r>
              <a:rPr lang="hy-AM" dirty="0">
                <a:cs typeface="Times New Roman" panose="02020603050405020304" pitchFamily="18" charset="0"/>
              </a:rPr>
              <a:t>իմացական</a:t>
            </a:r>
            <a:r>
              <a:rPr lang="hy-AM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սոցիալ-հուզական ոլորտների զարգացում։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EB9214-F42B-4DB8-97F3-2F27642FD21F}"/>
              </a:ext>
            </a:extLst>
          </p:cNvPr>
          <p:cNvSpPr/>
          <p:nvPr/>
        </p:nvSpPr>
        <p:spPr>
          <a:xfrm>
            <a:off x="0" y="0"/>
            <a:ext cx="4556288" cy="6873040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94FA7-95B8-4E15-A925-1F28E3554EC2}"/>
              </a:ext>
            </a:extLst>
          </p:cNvPr>
          <p:cNvSpPr txBox="1"/>
          <p:nvPr/>
        </p:nvSpPr>
        <p:spPr>
          <a:xfrm>
            <a:off x="457962" y="1264894"/>
            <a:ext cx="364036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y-AM" sz="3600" dirty="0">
                <a:solidFill>
                  <a:schemeClr val="bg1"/>
                </a:solidFill>
              </a:rPr>
              <a:t>Կանխարգելիչ աշխատանքներ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Chord 38">
            <a:extLst>
              <a:ext uri="{FF2B5EF4-FFF2-40B4-BE49-F238E27FC236}">
                <a16:creationId xmlns:a16="http://schemas.microsoft.com/office/drawing/2014/main" id="{A907EE94-8C91-412B-B0CF-72B79319A84D}"/>
              </a:ext>
            </a:extLst>
          </p:cNvPr>
          <p:cNvSpPr/>
          <p:nvPr/>
        </p:nvSpPr>
        <p:spPr>
          <a:xfrm>
            <a:off x="1527579" y="4181459"/>
            <a:ext cx="1433892" cy="1521856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15" name="Graphic 14" descr="An origami bird">
            <a:extLst>
              <a:ext uri="{FF2B5EF4-FFF2-40B4-BE49-F238E27FC236}">
                <a16:creationId xmlns:a16="http://schemas.microsoft.com/office/drawing/2014/main" id="{9D889F85-0821-4141-BD53-28F74ECB1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201449" y="4893536"/>
            <a:ext cx="1199940" cy="13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BD5AA2-3027-4D16-8F65-3C2E254852E6}"/>
              </a:ext>
            </a:extLst>
          </p:cNvPr>
          <p:cNvSpPr/>
          <p:nvPr/>
        </p:nvSpPr>
        <p:spPr>
          <a:xfrm>
            <a:off x="0" y="-15040"/>
            <a:ext cx="10256363" cy="1419634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7A2F7-1E69-441F-B0D9-97727A89914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62000" y="544898"/>
            <a:ext cx="10668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y-AM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Ծանոթացում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`</a:t>
            </a:r>
            <a:r>
              <a:rPr lang="hy-AM" sz="2800" b="1" kern="100" dirty="0">
                <a:solidFill>
                  <a:schemeClr val="bg1"/>
                </a:solidFill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«Ցանկությունների խճանկար»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0FDF83-A842-47B4-8DCA-65F725CCA172}"/>
              </a:ext>
            </a:extLst>
          </p:cNvPr>
          <p:cNvSpPr/>
          <p:nvPr/>
        </p:nvSpPr>
        <p:spPr>
          <a:xfrm>
            <a:off x="1729635" y="2131901"/>
            <a:ext cx="8796778" cy="344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Clr>
                <a:srgbClr val="FFC305"/>
              </a:buClr>
              <a:buSzPct val="130000"/>
              <a:buFont typeface="Wingdings" panose="05000000000000000000" pitchFamily="2" charset="2"/>
              <a:buChar char="Ø"/>
            </a:pPr>
            <a:r>
              <a:rPr lang="hy-AM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Նշեք մեկ կարևոր նպատակ, որ ցանկանում եք իրականացնել:</a:t>
            </a:r>
          </a:p>
          <a:p>
            <a:pPr marL="285750" indent="-285750" algn="just">
              <a:lnSpc>
                <a:spcPct val="250000"/>
              </a:lnSpc>
              <a:buClr>
                <a:srgbClr val="FFC305"/>
              </a:buClr>
              <a:buSzPct val="130000"/>
              <a:buFont typeface="Wingdings" panose="05000000000000000000" pitchFamily="2" charset="2"/>
              <a:buChar char="Ø"/>
            </a:pPr>
            <a:r>
              <a:rPr lang="hy-AM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Նշեք  իրավիճակ, որի համար երախտապարտ եք:</a:t>
            </a:r>
          </a:p>
          <a:p>
            <a:pPr marL="285750" indent="-285750" algn="just">
              <a:lnSpc>
                <a:spcPct val="250000"/>
              </a:lnSpc>
              <a:buClr>
                <a:srgbClr val="FFC305"/>
              </a:buClr>
              <a:buSzPct val="130000"/>
              <a:buFont typeface="Wingdings" panose="05000000000000000000" pitchFamily="2" charset="2"/>
              <a:buChar char="Ø"/>
            </a:pPr>
            <a:r>
              <a:rPr lang="hy-AM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Նշեք  նյութական կամ ոչ նյութական արժեք, որ ուզում եք ունենալ:</a:t>
            </a:r>
          </a:p>
          <a:p>
            <a:pPr marL="285750" indent="-285750" algn="just">
              <a:lnSpc>
                <a:spcPct val="250000"/>
              </a:lnSpc>
              <a:buClr>
                <a:srgbClr val="FFC305"/>
              </a:buClr>
              <a:buSzPct val="130000"/>
              <a:buFont typeface="Wingdings" panose="05000000000000000000" pitchFamily="2" charset="2"/>
              <a:buChar char="Ø"/>
            </a:pPr>
            <a:r>
              <a:rPr lang="hy-AM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Նշեք  վայր, որ կուզենայիք մեկնել:</a:t>
            </a:r>
          </a:p>
          <a:p>
            <a:pPr marL="285750" indent="-285750" algn="just">
              <a:lnSpc>
                <a:spcPct val="250000"/>
              </a:lnSpc>
              <a:buClr>
                <a:srgbClr val="FFC305"/>
              </a:buClr>
              <a:buSzPct val="130000"/>
              <a:buFont typeface="Wingdings" panose="05000000000000000000" pitchFamily="2" charset="2"/>
              <a:buChar char="Ø"/>
            </a:pPr>
            <a:r>
              <a:rPr lang="hy-AM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Նշեք  երևույթ, որ Ձեզ ուրախացնում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է</a:t>
            </a:r>
            <a:r>
              <a:rPr lang="hy-AM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80BAF8-9C52-4C05-8D45-320F764F4C16}"/>
              </a:ext>
            </a:extLst>
          </p:cNvPr>
          <p:cNvGrpSpPr/>
          <p:nvPr/>
        </p:nvGrpSpPr>
        <p:grpSpPr>
          <a:xfrm>
            <a:off x="9593430" y="1"/>
            <a:ext cx="2598570" cy="1395168"/>
            <a:chOff x="9593430" y="1"/>
            <a:chExt cx="2598570" cy="1395168"/>
          </a:xfrm>
        </p:grpSpPr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97C84627-F99B-48DF-9EBE-248CBF690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526413" y="643826"/>
              <a:ext cx="494090" cy="45950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7EC8B5-268C-49AE-B6D7-E9419EAD64CE}"/>
                </a:ext>
              </a:extLst>
            </p:cNvPr>
            <p:cNvSpPr txBox="1"/>
            <p:nvPr/>
          </p:nvSpPr>
          <p:spPr>
            <a:xfrm>
              <a:off x="9593430" y="270094"/>
              <a:ext cx="232341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hy-AM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Վարժություն 1․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BC87C6-853D-43DB-B62E-DEBA005EF6F6}"/>
                </a:ext>
              </a:extLst>
            </p:cNvPr>
            <p:cNvSpPr txBox="1"/>
            <p:nvPr/>
          </p:nvSpPr>
          <p:spPr>
            <a:xfrm>
              <a:off x="10991653" y="668009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y-AM" dirty="0"/>
                <a:t>15 րոպե</a:t>
              </a:r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62C3E4-457A-45D2-9AA6-338057947F97}"/>
                </a:ext>
              </a:extLst>
            </p:cNvPr>
            <p:cNvSpPr/>
            <p:nvPr/>
          </p:nvSpPr>
          <p:spPr>
            <a:xfrm>
              <a:off x="10256363" y="1"/>
              <a:ext cx="1935637" cy="1395168"/>
            </a:xfrm>
            <a:prstGeom prst="rect">
              <a:avLst/>
            </a:prstGeom>
            <a:noFill/>
            <a:ln w="28575">
              <a:solidFill>
                <a:srgbClr val="FFC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9906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99066C-F10D-40E0-8700-85EA0B47F68C}"/>
              </a:ext>
            </a:extLst>
          </p:cNvPr>
          <p:cNvSpPr/>
          <p:nvPr/>
        </p:nvSpPr>
        <p:spPr>
          <a:xfrm>
            <a:off x="0" y="-15040"/>
            <a:ext cx="12192000" cy="1252685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1088A6-80E5-45DA-9897-120354B79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y-AM" sz="280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Խոսքային բարենպաստ միջավայր</a:t>
            </a:r>
            <a:endParaRPr lang="en-US" sz="72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37C063A-1F96-40B4-9D6D-3359CA682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619849"/>
              </p:ext>
            </p:extLst>
          </p:nvPr>
        </p:nvGraphicFramePr>
        <p:xfrm>
          <a:off x="730040" y="2048848"/>
          <a:ext cx="10949771" cy="4469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302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1B6D4DE-A0C4-4B62-84D0-7190BE7DB7B4}"/>
              </a:ext>
            </a:extLst>
          </p:cNvPr>
          <p:cNvSpPr txBox="1"/>
          <p:nvPr/>
        </p:nvSpPr>
        <p:spPr>
          <a:xfrm>
            <a:off x="1580302" y="2004327"/>
            <a:ext cx="4682175" cy="209288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y-AM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Կենսաբանական</a:t>
            </a:r>
            <a:r>
              <a:rPr lang="hy-AM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նախածննդյան կամ հետծննդյան բարդություններ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գենետիկական նախադրյալներ </a:t>
            </a:r>
            <a:endParaRPr lang="hy-AM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շարժողական զարգացման ուշացում 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C2B664-BECB-4BC5-A405-7B5AC61362CF}"/>
              </a:ext>
            </a:extLst>
          </p:cNvPr>
          <p:cNvSpPr txBox="1"/>
          <p:nvPr/>
        </p:nvSpPr>
        <p:spPr>
          <a:xfrm>
            <a:off x="7349215" y="2006118"/>
            <a:ext cx="4378853" cy="178510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y-AM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Հոգեբանական և ճանաչողական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զարգացման ուշացում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մտավոր զարգացման խանգարումներ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23ADD5-B6D6-4B9F-8BEB-9F4EEEA69804}"/>
              </a:ext>
            </a:extLst>
          </p:cNvPr>
          <p:cNvSpPr txBox="1"/>
          <p:nvPr/>
        </p:nvSpPr>
        <p:spPr>
          <a:xfrm>
            <a:off x="1580302" y="4289193"/>
            <a:ext cx="4368011" cy="178510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y-AM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Սոցիալական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խոսքային անբարենպաստ միջավայր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երկլեզու կամ բազմալեզու միջավայր  </a:t>
            </a:r>
            <a:endParaRPr lang="ko-KR" alt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DBE5D72-CF2A-425A-BD9F-7AF337C30B65}"/>
              </a:ext>
            </a:extLst>
          </p:cNvPr>
          <p:cNvSpPr txBox="1"/>
          <p:nvPr/>
        </p:nvSpPr>
        <p:spPr>
          <a:xfrm>
            <a:off x="7349215" y="4289193"/>
            <a:ext cx="42646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y-AM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Այլ ռիսկային գործոններ</a:t>
            </a: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էմոցիոնալ խանգարումներ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հաճախակի հիվանդություններ  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0CAB89-F8A8-4F72-A071-111E44D142E5}"/>
              </a:ext>
            </a:extLst>
          </p:cNvPr>
          <p:cNvSpPr/>
          <p:nvPr/>
        </p:nvSpPr>
        <p:spPr>
          <a:xfrm>
            <a:off x="0" y="-15040"/>
            <a:ext cx="12192000" cy="1252685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sz="3200" dirty="0"/>
              <a:t>Ռիսկի խմբեր</a:t>
            </a:r>
            <a:endParaRPr lang="en-US" sz="3200" dirty="0"/>
          </a:p>
        </p:txBody>
      </p:sp>
      <p:sp>
        <p:nvSpPr>
          <p:cNvPr id="20" name="Isosceles Triangle 68">
            <a:extLst>
              <a:ext uri="{FF2B5EF4-FFF2-40B4-BE49-F238E27FC236}">
                <a16:creationId xmlns:a16="http://schemas.microsoft.com/office/drawing/2014/main" id="{20384B97-8928-4E42-A478-9DE3D925E3AC}"/>
              </a:ext>
            </a:extLst>
          </p:cNvPr>
          <p:cNvSpPr/>
          <p:nvPr/>
        </p:nvSpPr>
        <p:spPr>
          <a:xfrm rot="10800000">
            <a:off x="979673" y="4494435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79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108">
            <a:extLst>
              <a:ext uri="{FF2B5EF4-FFF2-40B4-BE49-F238E27FC236}">
                <a16:creationId xmlns:a16="http://schemas.microsoft.com/office/drawing/2014/main" id="{FEAFEF9B-78EB-44D9-B9FE-2EB35F4D3FF4}"/>
              </a:ext>
            </a:extLst>
          </p:cNvPr>
          <p:cNvSpPr/>
          <p:nvPr/>
        </p:nvSpPr>
        <p:spPr>
          <a:xfrm>
            <a:off x="6686895" y="2004327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79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" name="Graphic 2" descr="DNA with solid fill">
            <a:extLst>
              <a:ext uri="{FF2B5EF4-FFF2-40B4-BE49-F238E27FC236}">
                <a16:creationId xmlns:a16="http://schemas.microsoft.com/office/drawing/2014/main" id="{BFB7710D-9EC6-4830-8676-B65E8D291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774" y="2004327"/>
            <a:ext cx="770502" cy="770502"/>
          </a:xfrm>
          <a:prstGeom prst="rect">
            <a:avLst/>
          </a:prstGeom>
        </p:spPr>
      </p:pic>
      <p:sp>
        <p:nvSpPr>
          <p:cNvPr id="24" name="Oval 50">
            <a:extLst>
              <a:ext uri="{FF2B5EF4-FFF2-40B4-BE49-F238E27FC236}">
                <a16:creationId xmlns:a16="http://schemas.microsoft.com/office/drawing/2014/main" id="{4FFFABD7-500C-424A-AE95-983D23A65165}"/>
              </a:ext>
            </a:extLst>
          </p:cNvPr>
          <p:cNvSpPr>
            <a:spLocks noChangeAspect="1"/>
          </p:cNvSpPr>
          <p:nvPr/>
        </p:nvSpPr>
        <p:spPr>
          <a:xfrm>
            <a:off x="6805845" y="4299120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F79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7670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AED692-6301-4432-8D76-11207CBBD7D1}"/>
              </a:ext>
            </a:extLst>
          </p:cNvPr>
          <p:cNvSpPr/>
          <p:nvPr/>
        </p:nvSpPr>
        <p:spPr>
          <a:xfrm>
            <a:off x="0" y="0"/>
            <a:ext cx="4556288" cy="6873040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94FA7-95B8-4E15-A925-1F28E3554EC2}"/>
              </a:ext>
            </a:extLst>
          </p:cNvPr>
          <p:cNvSpPr txBox="1"/>
          <p:nvPr/>
        </p:nvSpPr>
        <p:spPr>
          <a:xfrm>
            <a:off x="457962" y="1264894"/>
            <a:ext cx="364036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y-AM" sz="3600" dirty="0">
                <a:solidFill>
                  <a:schemeClr val="bg1"/>
                </a:solidFill>
              </a:rPr>
              <a:t>Շտկողական աշխատանքներ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84A57B-BADD-46CE-8105-A238790BBA2C}"/>
              </a:ext>
            </a:extLst>
          </p:cNvPr>
          <p:cNvSpPr txBox="1"/>
          <p:nvPr/>
        </p:nvSpPr>
        <p:spPr>
          <a:xfrm>
            <a:off x="5469337" y="1534747"/>
            <a:ext cx="6411036" cy="478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խոսքը չի համապատասխանում տարիքային չափանիշներին,</a:t>
            </a: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խոսք</a:t>
            </a:r>
            <a:r>
              <a:rPr lang="en-US" dirty="0" err="1">
                <a:cs typeface="Times New Roman" panose="02020603050405020304" pitchFamily="18" charset="0"/>
              </a:rPr>
              <a:t>ային</a:t>
            </a:r>
            <a:r>
              <a:rPr lang="hy-AM" dirty="0">
                <a:cs typeface="Times New Roman" panose="02020603050405020304" pitchFamily="18" charset="0"/>
              </a:rPr>
              <a:t> խնդիրները չեն հանդիսանում  լեզվին չտիրապետելու պատճառ,</a:t>
            </a: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խոսք</a:t>
            </a:r>
            <a:r>
              <a:rPr lang="en-US" dirty="0" err="1">
                <a:cs typeface="Times New Roman" panose="02020603050405020304" pitchFamily="18" charset="0"/>
              </a:rPr>
              <a:t>ային</a:t>
            </a:r>
            <a:r>
              <a:rPr lang="hy-AM" dirty="0">
                <a:cs typeface="Times New Roman" panose="02020603050405020304" pitchFamily="18" charset="0"/>
              </a:rPr>
              <a:t> խնդիրները  պայմանավորված են  հոգեֆիզիոլոգիական մեխանիզմների խնդիրների, ուշացումների հետ,</a:t>
            </a: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խոսքային խանգարումներն ունենում են բացասական ազդեցություն երեխայի հետագա հոգեկան զարգացման վրա,</a:t>
            </a:r>
            <a:endParaRPr lang="en-US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3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խոսքային խանգարումներն ունենում են կայուն բնույթ՝ հաճախ ինքուրույն չեն անցնում։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E5CD9-8D20-48F2-B333-183DF352B13B}"/>
              </a:ext>
            </a:extLst>
          </p:cNvPr>
          <p:cNvSpPr txBox="1"/>
          <p:nvPr/>
        </p:nvSpPr>
        <p:spPr>
          <a:xfrm>
            <a:off x="5304846" y="665448"/>
            <a:ext cx="3975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400" b="1" dirty="0">
                <a:solidFill>
                  <a:srgbClr val="F79465"/>
                </a:solidFill>
              </a:rPr>
              <a:t>Իրականացվում են, երբ՝</a:t>
            </a:r>
            <a:endParaRPr lang="en-US" sz="2400" b="1" dirty="0">
              <a:solidFill>
                <a:srgbClr val="F79465"/>
              </a:solidFill>
            </a:endParaRPr>
          </a:p>
        </p:txBody>
      </p:sp>
      <p:pic>
        <p:nvPicPr>
          <p:cNvPr id="19" name="Graphic 18" descr="A robot with a raised arm">
            <a:extLst>
              <a:ext uri="{FF2B5EF4-FFF2-40B4-BE49-F238E27FC236}">
                <a16:creationId xmlns:a16="http://schemas.microsoft.com/office/drawing/2014/main" id="{C8A60F61-487E-453A-AFF8-05A1D6FAC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790" y="4181459"/>
            <a:ext cx="1893609" cy="1893609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845F8BB7-58CD-4E02-BF42-E4FBEE425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011" y="3927967"/>
            <a:ext cx="496166" cy="4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811291-A665-4971-8E34-9AA832AF6B36}"/>
              </a:ext>
            </a:extLst>
          </p:cNvPr>
          <p:cNvSpPr txBox="1"/>
          <p:nvPr/>
        </p:nvSpPr>
        <p:spPr>
          <a:xfrm>
            <a:off x="1264344" y="1100180"/>
            <a:ext cx="10688843" cy="5203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արտաբերական ապարատի մարզում,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հնչարտաբերման խնդիրների շտկում,</a:t>
            </a: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հնչյունահնչույթային գործընթացների շտկմանն ուղղված աշխատանքներ (վերլուծություն, hամադրություն, տարբերակում), 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cs typeface="Times New Roman" panose="02020603050405020304" pitchFamily="18" charset="0"/>
              </a:rPr>
              <a:t>ձ</a:t>
            </a:r>
            <a:r>
              <a:rPr lang="ru-RU" dirty="0" err="1">
                <a:cs typeface="Times New Roman" panose="02020603050405020304" pitchFamily="18" charset="0"/>
              </a:rPr>
              <a:t>այնի</a:t>
            </a:r>
            <a:r>
              <a:rPr lang="ru-RU" dirty="0">
                <a:cs typeface="Times New Roman" panose="02020603050405020304" pitchFamily="18" charset="0"/>
              </a:rPr>
              <a:t> և </a:t>
            </a:r>
            <a:r>
              <a:rPr lang="ru-RU" dirty="0" err="1">
                <a:cs typeface="Times New Roman" panose="02020603050405020304" pitchFamily="18" charset="0"/>
              </a:rPr>
              <a:t>շնչառության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առանձնահատկությունների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շտկ</a:t>
            </a:r>
            <a:r>
              <a:rPr lang="hy-AM" dirty="0">
                <a:cs typeface="Times New Roman" panose="02020603050405020304" pitchFamily="18" charset="0"/>
              </a:rPr>
              <a:t>ու</a:t>
            </a:r>
            <a:r>
              <a:rPr lang="ru-RU" dirty="0">
                <a:cs typeface="Times New Roman" panose="02020603050405020304" pitchFamily="18" charset="0"/>
              </a:rPr>
              <a:t>մ</a:t>
            </a:r>
            <a:r>
              <a:rPr lang="sq-AL" dirty="0">
                <a:cs typeface="Times New Roman" panose="02020603050405020304" pitchFamily="18" charset="0"/>
              </a:rPr>
              <a:t> (</a:t>
            </a:r>
            <a:r>
              <a:rPr lang="ru-RU" dirty="0" err="1">
                <a:cs typeface="Times New Roman" panose="02020603050405020304" pitchFamily="18" charset="0"/>
              </a:rPr>
              <a:t>ձայնի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ուժգնություն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երանգ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առոգանություն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մեղեդայնություն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շնչառություն</a:t>
            </a:r>
            <a:r>
              <a:rPr lang="sq-AL" dirty="0">
                <a:cs typeface="Times New Roman" panose="02020603050405020304" pitchFamily="18" charset="0"/>
              </a:rPr>
              <a:t>),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err="1">
                <a:cs typeface="Times New Roman" panose="02020603050405020304" pitchFamily="18" charset="0"/>
              </a:rPr>
              <a:t>խոսքի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առանձնահատկությունների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շտկ</a:t>
            </a:r>
            <a:r>
              <a:rPr lang="hy-AM" dirty="0">
                <a:cs typeface="Times New Roman" panose="02020603050405020304" pitchFamily="18" charset="0"/>
              </a:rPr>
              <a:t>ում (խ</a:t>
            </a:r>
            <a:r>
              <a:rPr lang="ru-RU" dirty="0" err="1">
                <a:cs typeface="Times New Roman" panose="02020603050405020304" pitchFamily="18" charset="0"/>
              </a:rPr>
              <a:t>ոսքային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ստերիոտիպեր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էխոլալիաներ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տեմպ</a:t>
            </a:r>
            <a:r>
              <a:rPr lang="ru-RU" dirty="0">
                <a:cs typeface="Times New Roman" panose="02020603050405020304" pitchFamily="18" charset="0"/>
              </a:rPr>
              <a:t> և </a:t>
            </a:r>
            <a:r>
              <a:rPr lang="ru-RU" dirty="0" err="1">
                <a:cs typeface="Times New Roman" panose="02020603050405020304" pitchFamily="18" charset="0"/>
              </a:rPr>
              <a:t>ռիթմ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ջղաձգումներ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խոսքի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կիրառում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որպես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հաղորդակցման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միջ</a:t>
            </a:r>
            <a:r>
              <a:rPr lang="hy-AM" dirty="0">
                <a:cs typeface="Times New Roman" panose="02020603050405020304" pitchFamily="18" charset="0"/>
              </a:rPr>
              <a:t>ո</a:t>
            </a:r>
            <a:r>
              <a:rPr lang="ru-RU" dirty="0">
                <a:cs typeface="Times New Roman" panose="02020603050405020304" pitchFamily="18" charset="0"/>
              </a:rPr>
              <a:t>ց և </a:t>
            </a:r>
            <a:r>
              <a:rPr lang="ru-RU" dirty="0" err="1">
                <a:cs typeface="Times New Roman" panose="02020603050405020304" pitchFamily="18" charset="0"/>
              </a:rPr>
              <a:t>այլն</a:t>
            </a:r>
            <a:r>
              <a:rPr lang="hy-AM" dirty="0">
                <a:cs typeface="Times New Roman" panose="02020603050405020304" pitchFamily="18" charset="0"/>
              </a:rPr>
              <a:t>),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err="1">
                <a:cs typeface="Times New Roman" panose="02020603050405020304" pitchFamily="18" charset="0"/>
              </a:rPr>
              <a:t>խոսքի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իմաստային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ընկալում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hy-AM" dirty="0">
                <a:cs typeface="Times New Roman" panose="02020603050405020304" pitchFamily="18" charset="0"/>
              </a:rPr>
              <a:t>(</a:t>
            </a:r>
            <a:r>
              <a:rPr lang="ru-RU" dirty="0" err="1">
                <a:cs typeface="Times New Roman" panose="02020603050405020304" pitchFamily="18" charset="0"/>
              </a:rPr>
              <a:t>պարզ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բարդ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հրահանգների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ընկալում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գործողությունների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ընկալում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պարզ</a:t>
            </a:r>
            <a:r>
              <a:rPr lang="sq-AL" dirty="0">
                <a:cs typeface="Times New Roman" panose="02020603050405020304" pitchFamily="18" charset="0"/>
              </a:rPr>
              <a:t>, </a:t>
            </a:r>
            <a:r>
              <a:rPr lang="ru-RU" dirty="0" err="1">
                <a:cs typeface="Times New Roman" panose="02020603050405020304" pitchFamily="18" charset="0"/>
              </a:rPr>
              <a:t>բարդ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սյուժեի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ընկալում</a:t>
            </a:r>
            <a:r>
              <a:rPr lang="ru-RU" dirty="0">
                <a:cs typeface="Times New Roman" panose="02020603050405020304" pitchFamily="18" charset="0"/>
              </a:rPr>
              <a:t> և </a:t>
            </a:r>
            <a:r>
              <a:rPr lang="ru-RU" dirty="0" err="1">
                <a:cs typeface="Times New Roman" panose="02020603050405020304" pitchFamily="18" charset="0"/>
              </a:rPr>
              <a:t>այլն</a:t>
            </a:r>
            <a:r>
              <a:rPr lang="hy-AM" dirty="0">
                <a:cs typeface="Times New Roman" panose="02020603050405020304" pitchFamily="18" charset="0"/>
              </a:rPr>
              <a:t>),</a:t>
            </a:r>
            <a:endParaRPr lang="en-US" dirty="0">
              <a:cs typeface="Times New Roman" panose="02020603050405020304" pitchFamily="18" charset="0"/>
            </a:endParaRPr>
          </a:p>
          <a:p>
            <a:pPr marL="342900" marR="27051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err="1">
                <a:cs typeface="Times New Roman" panose="02020603050405020304" pitchFamily="18" charset="0"/>
              </a:rPr>
              <a:t>գրավոր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խոսքի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խանգարումների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շտկու</a:t>
            </a:r>
            <a:r>
              <a:rPr lang="hy-AM" dirty="0">
                <a:cs typeface="Times New Roman" panose="02020603050405020304" pitchFamily="18" charset="0"/>
              </a:rPr>
              <a:t>մ,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err="1">
                <a:cs typeface="Times New Roman" panose="02020603050405020304" pitchFamily="18" charset="0"/>
              </a:rPr>
              <a:t>կապակցված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խոսքի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զարգաց</a:t>
            </a:r>
            <a:r>
              <a:rPr lang="hy-AM" dirty="0">
                <a:cs typeface="Times New Roman" panose="02020603050405020304" pitchFamily="18" charset="0"/>
              </a:rPr>
              <a:t>ում,</a:t>
            </a:r>
            <a:endParaRPr lang="en-US" dirty="0"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err="1">
                <a:cs typeface="Times New Roman" panose="02020603050405020304" pitchFamily="18" charset="0"/>
              </a:rPr>
              <a:t>խոշոր</a:t>
            </a:r>
            <a:r>
              <a:rPr lang="ru-RU" dirty="0">
                <a:cs typeface="Times New Roman" panose="02020603050405020304" pitchFamily="18" charset="0"/>
              </a:rPr>
              <a:t> և </a:t>
            </a:r>
            <a:r>
              <a:rPr lang="ru-RU" dirty="0" err="1">
                <a:cs typeface="Times New Roman" panose="02020603050405020304" pitchFamily="18" charset="0"/>
              </a:rPr>
              <a:t>մանր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hy-AM" dirty="0">
                <a:cs typeface="Times New Roman" panose="02020603050405020304" pitchFamily="18" charset="0"/>
              </a:rPr>
              <a:t>շարժունակության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err="1">
                <a:cs typeface="Times New Roman" panose="02020603050405020304" pitchFamily="18" charset="0"/>
              </a:rPr>
              <a:t>զարգաց</a:t>
            </a:r>
            <a:r>
              <a:rPr lang="hy-AM" dirty="0">
                <a:cs typeface="Times New Roman" panose="02020603050405020304" pitchFamily="18" charset="0"/>
              </a:rPr>
              <a:t>ում</a:t>
            </a:r>
            <a:r>
              <a:rPr lang="sq-AL" dirty="0">
                <a:cs typeface="Times New Roman" panose="02020603050405020304" pitchFamily="18" charset="0"/>
              </a:rPr>
              <a:t>: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D0A5B-F79B-43C8-9585-C391EB65E902}"/>
              </a:ext>
            </a:extLst>
          </p:cNvPr>
          <p:cNvSpPr txBox="1"/>
          <p:nvPr/>
        </p:nvSpPr>
        <p:spPr>
          <a:xfrm>
            <a:off x="669303" y="405353"/>
            <a:ext cx="5524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400" b="1" dirty="0">
                <a:solidFill>
                  <a:srgbClr val="F79465"/>
                </a:solidFill>
              </a:rPr>
              <a:t>Աշխատանքների ուղղությունները</a:t>
            </a:r>
            <a:endParaRPr lang="en-US" sz="2400" b="1" dirty="0">
              <a:solidFill>
                <a:srgbClr val="F794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8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472321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y-AM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ԽՈՍՔԱՅԻՆ ԽԱՆԳԱՐՈՒՄՆԵՐԸ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53A07B-4F1E-4F8F-90BC-BC0FA5C7C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89870"/>
              </p:ext>
            </p:extLst>
          </p:nvPr>
        </p:nvGraphicFramePr>
        <p:xfrm>
          <a:off x="7126325" y="1989119"/>
          <a:ext cx="3756828" cy="40942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59"/>
                        </a:lnSpc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Ախտաբանական</a:t>
                      </a:r>
                      <a:endParaRPr lang="en-US" sz="2000" b="1" dirty="0">
                        <a:solidFill>
                          <a:srgbClr val="225884"/>
                        </a:solidFill>
                        <a:latin typeface="Playpen Sans Bold"/>
                        <a:ea typeface="Playpen Sans Bold"/>
                        <a:cs typeface="Playpen Sans Bold"/>
                        <a:sym typeface="Playpen Sans Bold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5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1992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խոսքի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y-AM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հաստատու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ն</a:t>
                      </a:r>
                      <a:r>
                        <a:rPr lang="hy-AM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խանգարումներն</a:t>
                      </a:r>
                      <a:r>
                        <a:rPr lang="hy-AM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են, որոնք չեն համապատասխանում խոսողի տարիքին և ինքնուրույն չեն վերանում` հաղթահարման համար պահանջելով շտկողական աշխատանքներ</a:t>
                      </a:r>
                      <a:endParaRPr lang="en-US" sz="1800" dirty="0">
                        <a:solidFill>
                          <a:srgbClr val="22588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IreneFlorentina"/>
                      </a:endParaRPr>
                    </a:p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41CE487E-E3ED-46BE-ACCF-7E7A13814E83}"/>
              </a:ext>
            </a:extLst>
          </p:cNvPr>
          <p:cNvSpPr>
            <a:spLocks noChangeAspect="1"/>
          </p:cNvSpPr>
          <p:nvPr/>
        </p:nvSpPr>
        <p:spPr>
          <a:xfrm rot="2700000">
            <a:off x="8765660" y="168182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EEE9FE-6C39-498E-BBC3-7624E43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98156"/>
              </p:ext>
            </p:extLst>
          </p:nvPr>
        </p:nvGraphicFramePr>
        <p:xfrm>
          <a:off x="1398495" y="2099989"/>
          <a:ext cx="3667182" cy="39813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4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Ֆիզիոլոգիական</a:t>
                      </a:r>
                      <a:endParaRPr lang="en-US" sz="2000" b="1" dirty="0">
                        <a:solidFill>
                          <a:srgbClr val="22588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Playpen Sans Bold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9960"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դժվարությունները</a:t>
                      </a:r>
                      <a:r>
                        <a:rPr lang="hy-AM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նկատվում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են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hy-AM" sz="18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միայն երեխաների մոտ և համարվում են օրինաչափ երևույթներ</a:t>
                      </a:r>
                    </a:p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4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2970563" y="180662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5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AED692-6301-4432-8D76-11207CBBD7D1}"/>
              </a:ext>
            </a:extLst>
          </p:cNvPr>
          <p:cNvSpPr/>
          <p:nvPr/>
        </p:nvSpPr>
        <p:spPr>
          <a:xfrm>
            <a:off x="0" y="0"/>
            <a:ext cx="4556288" cy="6873040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94FA7-95B8-4E15-A925-1F28E3554EC2}"/>
              </a:ext>
            </a:extLst>
          </p:cNvPr>
          <p:cNvSpPr txBox="1"/>
          <p:nvPr/>
        </p:nvSpPr>
        <p:spPr>
          <a:xfrm>
            <a:off x="457962" y="1264894"/>
            <a:ext cx="364036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y-AM" sz="3600" dirty="0">
                <a:solidFill>
                  <a:schemeClr val="bg1"/>
                </a:solidFill>
              </a:rPr>
              <a:t>Զարգացնող աշխատանքներ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84A57B-BADD-46CE-8105-A238790BBA2C}"/>
              </a:ext>
            </a:extLst>
          </p:cNvPr>
          <p:cNvSpPr txBox="1"/>
          <p:nvPr/>
        </p:nvSpPr>
        <p:spPr>
          <a:xfrm>
            <a:off x="5561814" y="2775163"/>
            <a:ext cx="6411036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խոսքի արտաբերման և մտքերի արտահայտման հմտությունների զարգացում,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արտաբերական ապարատի մկանների զարգացում,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շփման հմտությունների զարգացում,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ոչ խոսքային, այլընտրանքային հաղորդակցման հմտությունների զարգացում։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6E5CD9-8D20-48F2-B333-183DF352B13B}"/>
              </a:ext>
            </a:extLst>
          </p:cNvPr>
          <p:cNvSpPr txBox="1"/>
          <p:nvPr/>
        </p:nvSpPr>
        <p:spPr>
          <a:xfrm>
            <a:off x="5272725" y="758425"/>
            <a:ext cx="6700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dirty="0">
                <a:solidFill>
                  <a:srgbClr val="F79465"/>
                </a:solidFill>
              </a:rPr>
              <a:t>Զարգացնող աշխատանքներն ուղղված են երեխաների խոսքի և հաղորդակցման հմտությունների ընդհանուր զարգացմանը</a:t>
            </a:r>
            <a:endParaRPr lang="en-US" sz="2400" dirty="0">
              <a:solidFill>
                <a:srgbClr val="F79465"/>
              </a:solidFill>
            </a:endParaRPr>
          </a:p>
        </p:txBody>
      </p:sp>
      <p:pic>
        <p:nvPicPr>
          <p:cNvPr id="7" name="Graphic 6" descr="Graph paper with paints, pencil, and a ruler">
            <a:extLst>
              <a:ext uri="{FF2B5EF4-FFF2-40B4-BE49-F238E27FC236}">
                <a16:creationId xmlns:a16="http://schemas.microsoft.com/office/drawing/2014/main" id="{57063631-4ACF-4CC7-8B0B-6625C1F49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520" y="3941436"/>
            <a:ext cx="2391560" cy="23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46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5840B6-CD9E-4924-A688-524EF21449D0}"/>
              </a:ext>
            </a:extLst>
          </p:cNvPr>
          <p:cNvSpPr/>
          <p:nvPr/>
        </p:nvSpPr>
        <p:spPr>
          <a:xfrm>
            <a:off x="0" y="-15040"/>
            <a:ext cx="12192000" cy="1252685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A0F1FCD-93DB-494F-A74D-1BEAF6BC105E}"/>
              </a:ext>
            </a:extLst>
          </p:cNvPr>
          <p:cNvSpPr txBox="1">
            <a:spLocks/>
          </p:cNvSpPr>
          <p:nvPr/>
        </p:nvSpPr>
        <p:spPr>
          <a:xfrm>
            <a:off x="622169" y="207715"/>
            <a:ext cx="11123353" cy="7296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hy-AM" sz="3200" cap="none" dirty="0">
                <a:solidFill>
                  <a:schemeClr val="bg1"/>
                </a:solidFill>
                <a:latin typeface="+mn-lt"/>
              </a:rPr>
              <a:t>Լոգեպեդական աշխատանքներն ըստ կազմակերպման ձևի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1891E7-0CCF-4F58-959B-DA51F57FCEED}"/>
              </a:ext>
            </a:extLst>
          </p:cNvPr>
          <p:cNvSpPr txBox="1"/>
          <p:nvPr/>
        </p:nvSpPr>
        <p:spPr>
          <a:xfrm>
            <a:off x="6671658" y="3421000"/>
            <a:ext cx="5269330" cy="2959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Clr>
                <a:srgbClr val="FFC305"/>
              </a:buClr>
              <a:buFont typeface="Wingdings" panose="05000000000000000000" pitchFamily="2" charset="2"/>
              <a:buChar char="ü"/>
            </a:pPr>
            <a:r>
              <a:rPr lang="hy-AM" sz="2000" dirty="0">
                <a:solidFill>
                  <a:prstClr val="black"/>
                </a:solidFill>
              </a:rPr>
              <a:t>Խոսքի խանգարման տեսակը</a:t>
            </a:r>
          </a:p>
          <a:p>
            <a:pPr marL="342900" indent="-342900" algn="just" fontAlgn="base">
              <a:lnSpc>
                <a:spcPct val="150000"/>
              </a:lnSpc>
              <a:buClr>
                <a:srgbClr val="FFC305"/>
              </a:buClr>
              <a:buFont typeface="Wingdings" panose="05000000000000000000" pitchFamily="2" charset="2"/>
              <a:buChar char="ü"/>
            </a:pPr>
            <a:r>
              <a:rPr lang="hy-AM" sz="2000" dirty="0">
                <a:solidFill>
                  <a:prstClr val="black"/>
                </a:solidFill>
              </a:rPr>
              <a:t>Ա</a:t>
            </a:r>
            <a:r>
              <a:rPr lang="en-US" sz="2000" dirty="0" err="1">
                <a:solidFill>
                  <a:prstClr val="black"/>
                </a:solidFill>
              </a:rPr>
              <a:t>շխատանքի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նպատակը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</a:p>
          <a:p>
            <a:pPr marL="342900" indent="-342900" algn="just" fontAlgn="base">
              <a:buClr>
                <a:srgbClr val="FFC305"/>
              </a:buClr>
              <a:buFont typeface="Wingdings" panose="05000000000000000000" pitchFamily="2" charset="2"/>
              <a:buChar char="ü"/>
            </a:pPr>
            <a:r>
              <a:rPr lang="hy-AM" sz="2000" dirty="0">
                <a:solidFill>
                  <a:prstClr val="black"/>
                </a:solidFill>
              </a:rPr>
              <a:t>Երեխաների տարիքը և զարգացման առանձնահատկությունները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hy-AM" sz="2000" dirty="0">
              <a:solidFill>
                <a:prstClr val="black"/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Clr>
                <a:srgbClr val="FFC305"/>
              </a:buClr>
              <a:buFont typeface="Wingdings" panose="05000000000000000000" pitchFamily="2" charset="2"/>
              <a:buChar char="ü"/>
            </a:pPr>
            <a:r>
              <a:rPr lang="hy-AM" sz="2000" dirty="0">
                <a:solidFill>
                  <a:prstClr val="black"/>
                </a:solidFill>
              </a:rPr>
              <a:t>Գրաֆիկը</a:t>
            </a:r>
            <a:r>
              <a:rPr lang="en-US" sz="2000" dirty="0">
                <a:solidFill>
                  <a:prstClr val="black"/>
                </a:solidFill>
              </a:rPr>
              <a:t> և</a:t>
            </a:r>
            <a:r>
              <a:rPr lang="hy-AM" sz="2000" dirty="0">
                <a:solidFill>
                  <a:prstClr val="black"/>
                </a:solidFill>
              </a:rPr>
              <a:t> աշխատանքի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տևողությունը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hy-AM" sz="2000" dirty="0">
              <a:solidFill>
                <a:prstClr val="black"/>
              </a:solidFill>
            </a:endParaRPr>
          </a:p>
          <a:p>
            <a:pPr marL="342900" indent="-342900" algn="just" fontAlgn="base">
              <a:lnSpc>
                <a:spcPct val="150000"/>
              </a:lnSpc>
              <a:buClr>
                <a:srgbClr val="FFC305"/>
              </a:buClr>
              <a:buFont typeface="Wingdings" panose="05000000000000000000" pitchFamily="2" charset="2"/>
              <a:buChar char="ü"/>
            </a:pPr>
            <a:r>
              <a:rPr lang="hy-AM" sz="2000" dirty="0">
                <a:solidFill>
                  <a:prstClr val="black"/>
                </a:solidFill>
              </a:rPr>
              <a:t>Հ</a:t>
            </a:r>
            <a:r>
              <a:rPr lang="en-US" sz="2000" dirty="0" err="1">
                <a:solidFill>
                  <a:prstClr val="black"/>
                </a:solidFill>
              </a:rPr>
              <a:t>աճախականությունը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ժամկետները</a:t>
            </a:r>
            <a:endParaRPr lang="hy-AM" sz="2000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E6C95-B7EF-429B-8129-82DAE71C3DEC}"/>
              </a:ext>
            </a:extLst>
          </p:cNvPr>
          <p:cNvSpPr txBox="1"/>
          <p:nvPr/>
        </p:nvSpPr>
        <p:spPr>
          <a:xfrm>
            <a:off x="6183845" y="2568900"/>
            <a:ext cx="584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Խ</a:t>
            </a:r>
            <a:r>
              <a:rPr lang="hy-AM" sz="1800" dirty="0"/>
              <a:t>ումբ կազմելիս և խ</a:t>
            </a:r>
            <a:r>
              <a:rPr lang="en-US" sz="1800" dirty="0" err="1"/>
              <a:t>մբային</a:t>
            </a:r>
            <a:r>
              <a:rPr lang="en-US" sz="1800" dirty="0"/>
              <a:t> </a:t>
            </a:r>
            <a:r>
              <a:rPr lang="en-US" sz="1800" dirty="0" err="1"/>
              <a:t>աշխատանքներ</a:t>
            </a:r>
            <a:r>
              <a:rPr lang="en-US" sz="1800" dirty="0"/>
              <a:t> </a:t>
            </a:r>
            <a:r>
              <a:rPr lang="en-US" sz="1800" dirty="0" err="1"/>
              <a:t>կազմակերպելիս</a:t>
            </a:r>
            <a:r>
              <a:rPr lang="hy-AM" sz="1800" dirty="0"/>
              <a:t> կարևոր է</a:t>
            </a:r>
            <a:r>
              <a:rPr lang="en-US" sz="1800" dirty="0"/>
              <a:t> </a:t>
            </a:r>
            <a:r>
              <a:rPr lang="hy-AM" sz="1800" dirty="0"/>
              <a:t>հաշվի առնել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765BF-B8F2-4A68-ABC3-C2183DF2C25D}"/>
              </a:ext>
            </a:extLst>
          </p:cNvPr>
          <p:cNvSpPr txBox="1"/>
          <p:nvPr/>
        </p:nvSpPr>
        <p:spPr>
          <a:xfrm>
            <a:off x="1427133" y="1986195"/>
            <a:ext cx="2367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000" b="1" dirty="0">
                <a:solidFill>
                  <a:srgbClr val="373545">
                    <a:lumMod val="75000"/>
                  </a:srgbClr>
                </a:solidFill>
              </a:rPr>
              <a:t>Անհատական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63BE1B-3C6E-4A99-B7B0-694E60476F3A}"/>
              </a:ext>
            </a:extLst>
          </p:cNvPr>
          <p:cNvSpPr txBox="1"/>
          <p:nvPr/>
        </p:nvSpPr>
        <p:spPr>
          <a:xfrm>
            <a:off x="6221690" y="1986195"/>
            <a:ext cx="49005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y-AM" sz="2000" b="1" dirty="0">
                <a:solidFill>
                  <a:srgbClr val="373545">
                    <a:lumMod val="75000"/>
                  </a:srgbClr>
                </a:solidFill>
              </a:rPr>
              <a:t>Խմբային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9FA9E-06C4-462E-ABA6-B1BE1B063B76}"/>
              </a:ext>
            </a:extLst>
          </p:cNvPr>
          <p:cNvSpPr txBox="1"/>
          <p:nvPr/>
        </p:nvSpPr>
        <p:spPr>
          <a:xfrm>
            <a:off x="622169" y="3397828"/>
            <a:ext cx="51863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Clr>
                <a:srgbClr val="FFC305"/>
              </a:buClr>
              <a:buFont typeface="Wingdings" panose="05000000000000000000" pitchFamily="2" charset="2"/>
              <a:buChar char="ü"/>
            </a:pPr>
            <a:r>
              <a:rPr lang="hy-AM" sz="2000" dirty="0">
                <a:solidFill>
                  <a:prstClr val="black"/>
                </a:solidFill>
              </a:rPr>
              <a:t>Աշխատանքային միջավայրը</a:t>
            </a:r>
          </a:p>
          <a:p>
            <a:pPr marL="342900" indent="-342900" algn="just" fontAlgn="base">
              <a:buClr>
                <a:srgbClr val="FFC305"/>
              </a:buClr>
              <a:buFont typeface="Wingdings" panose="05000000000000000000" pitchFamily="2" charset="2"/>
              <a:buChar char="ü"/>
            </a:pPr>
            <a:r>
              <a:rPr lang="hy-AM" sz="2000" dirty="0">
                <a:solidFill>
                  <a:prstClr val="black"/>
                </a:solidFill>
              </a:rPr>
              <a:t>Երեխայի առավել ակտիվ և ընկալունակ ժամանակն օրվա ընթացքում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 algn="just" fontAlgn="base">
              <a:buClr>
                <a:srgbClr val="FFC305"/>
              </a:buClr>
              <a:buFont typeface="Wingdings" panose="05000000000000000000" pitchFamily="2" charset="2"/>
              <a:buChar char="ü"/>
            </a:pPr>
            <a:r>
              <a:rPr lang="hy-AM" sz="2000" dirty="0">
                <a:solidFill>
                  <a:prstClr val="black"/>
                </a:solidFill>
              </a:rPr>
              <a:t>Անձնային առանձնահատկությունները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1CAF0-EFF7-46BC-9A28-859592396694}"/>
              </a:ext>
            </a:extLst>
          </p:cNvPr>
          <p:cNvSpPr txBox="1"/>
          <p:nvPr/>
        </p:nvSpPr>
        <p:spPr>
          <a:xfrm>
            <a:off x="622169" y="2568901"/>
            <a:ext cx="4655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Ա</a:t>
            </a:r>
            <a:r>
              <a:rPr lang="hy-AM" sz="1800" dirty="0"/>
              <a:t>նհատական </a:t>
            </a:r>
            <a:r>
              <a:rPr lang="en-US" sz="1800" dirty="0" err="1"/>
              <a:t>աշխատանքներ</a:t>
            </a:r>
            <a:r>
              <a:rPr lang="en-US" sz="1800" dirty="0"/>
              <a:t> </a:t>
            </a:r>
            <a:r>
              <a:rPr lang="en-US" sz="1800" dirty="0" err="1"/>
              <a:t>կազմակերպելիս</a:t>
            </a:r>
            <a:r>
              <a:rPr lang="hy-AM" sz="1800" dirty="0"/>
              <a:t> կարևոր է</a:t>
            </a:r>
            <a:r>
              <a:rPr lang="en-US" sz="1800" dirty="0"/>
              <a:t> </a:t>
            </a:r>
            <a:r>
              <a:rPr lang="hy-AM" sz="1800" dirty="0"/>
              <a:t>հաշվի առնել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78B5D17-0BCC-4708-BACF-D40159CCA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70038"/>
              </p:ext>
            </p:extLst>
          </p:nvPr>
        </p:nvGraphicFramePr>
        <p:xfrm>
          <a:off x="913822" y="1062566"/>
          <a:ext cx="10364355" cy="579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BB3F7DB-3BF3-4773-B68E-36E8F7F292BD}"/>
              </a:ext>
            </a:extLst>
          </p:cNvPr>
          <p:cNvSpPr/>
          <p:nvPr/>
        </p:nvSpPr>
        <p:spPr>
          <a:xfrm>
            <a:off x="0" y="-15041"/>
            <a:ext cx="12192000" cy="13630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9F9C1D8A-CB89-4112-BBCE-BEB520034102}"/>
              </a:ext>
            </a:extLst>
          </p:cNvPr>
          <p:cNvSpPr txBox="1">
            <a:spLocks/>
          </p:cNvSpPr>
          <p:nvPr/>
        </p:nvSpPr>
        <p:spPr>
          <a:xfrm>
            <a:off x="619125" y="215900"/>
            <a:ext cx="11572875" cy="72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</a:pPr>
            <a:r>
              <a:rPr lang="hy-AM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ՆՈՒՀ-ի լոգոպեդի աշխատանքի կազմակերպման քայլերը կրթության զարգացման առանձնահատուկ պայմանների կարիք ունեցող երեխաների հետ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y-AM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43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8AED692-6301-4432-8D76-11207CBBD7D1}"/>
              </a:ext>
            </a:extLst>
          </p:cNvPr>
          <p:cNvSpPr/>
          <p:nvPr/>
        </p:nvSpPr>
        <p:spPr>
          <a:xfrm>
            <a:off x="0" y="0"/>
            <a:ext cx="4556288" cy="6873040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94FA7-95B8-4E15-A925-1F28E3554EC2}"/>
              </a:ext>
            </a:extLst>
          </p:cNvPr>
          <p:cNvSpPr txBox="1"/>
          <p:nvPr/>
        </p:nvSpPr>
        <p:spPr>
          <a:xfrm>
            <a:off x="355076" y="758425"/>
            <a:ext cx="3921551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hy-AM" sz="3200" dirty="0">
                <a:solidFill>
                  <a:schemeClr val="bg1"/>
                </a:solidFill>
              </a:rPr>
              <a:t>Խորհրդատվական, իրազեկող, լուսավորչական աշխատանքներ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8" name="Graphic 7" descr="Laptop with phone and calculator">
            <a:extLst>
              <a:ext uri="{FF2B5EF4-FFF2-40B4-BE49-F238E27FC236}">
                <a16:creationId xmlns:a16="http://schemas.microsoft.com/office/drawing/2014/main" id="{7473FB7C-EF9C-4FDD-A52B-B6AE3E376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282" y="3971289"/>
            <a:ext cx="2663138" cy="26631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56495E-4D62-438F-BF49-AAE73D04F326}"/>
              </a:ext>
            </a:extLst>
          </p:cNvPr>
          <p:cNvSpPr txBox="1"/>
          <p:nvPr/>
        </p:nvSpPr>
        <p:spPr>
          <a:xfrm>
            <a:off x="5260909" y="910362"/>
            <a:ext cx="6362340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Անհատական և/կամ խմբային խորհրդատվություններ ծնողների, վարչական և մանկավարժական աշխատողների համար,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կոնկրետ թեմաների  կամ խնդիրների վերաբերյալ իրազեկող աշխատանքներ,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փորձի փոխանակմանն ուղղված քննարկումներ այլ մասնագետների և մանկավարժների հետ,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սեմինարներ ծնողների, վարչական և մանկավարժական աշխատողների համար,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F79465"/>
              </a:buClr>
              <a:buSzPct val="14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y-AM" dirty="0">
                <a:cs typeface="Times New Roman" panose="02020603050405020304" pitchFamily="18" charset="0"/>
              </a:rPr>
              <a:t>այլ ․․․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78D44B-3386-4115-8C00-17573179308A}"/>
              </a:ext>
            </a:extLst>
          </p:cNvPr>
          <p:cNvSpPr/>
          <p:nvPr/>
        </p:nvSpPr>
        <p:spPr>
          <a:xfrm>
            <a:off x="0" y="-15040"/>
            <a:ext cx="12192000" cy="1100204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454" y="223865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2000" b="1" dirty="0">
                <a:solidFill>
                  <a:schemeClr val="bg1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ԼՈԳՈՊԵԴԻ ԻՐԱԿԱՆԱՑՐԱԾ ԱՇԽԱՏԱՆՔՆԵՐԻ 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2000" b="1" dirty="0">
                <a:solidFill>
                  <a:schemeClr val="bg1"/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ԳՐԱՆՑՄԱՆ ԹԵՐԹԻԿ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B7F5E2-8FAF-48C0-90D2-879D42915B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3249" r="-97"/>
          <a:stretch/>
        </p:blipFill>
        <p:spPr>
          <a:xfrm>
            <a:off x="904974" y="1324069"/>
            <a:ext cx="10011094" cy="54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8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8D0DB-85B6-4612-8B63-C0B9AE2D2E53}"/>
              </a:ext>
            </a:extLst>
          </p:cNvPr>
          <p:cNvSpPr/>
          <p:nvPr/>
        </p:nvSpPr>
        <p:spPr>
          <a:xfrm>
            <a:off x="0" y="-25056"/>
            <a:ext cx="12192000" cy="1215285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562" y="335763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y-AM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ՍԿԶԲՈՒՆՔՆԵՐ ԵՎ ԿԱՆՈՆՆԵՐ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BED89E05-E210-4086-9D3D-13DF6042C147}"/>
              </a:ext>
            </a:extLst>
          </p:cNvPr>
          <p:cNvSpPr/>
          <p:nvPr/>
        </p:nvSpPr>
        <p:spPr>
          <a:xfrm>
            <a:off x="2835384" y="5402959"/>
            <a:ext cx="363327" cy="36497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A9A454C7-815D-4C8D-8A9D-0D4FC92271B4}"/>
              </a:ext>
            </a:extLst>
          </p:cNvPr>
          <p:cNvSpPr/>
          <p:nvPr/>
        </p:nvSpPr>
        <p:spPr>
          <a:xfrm>
            <a:off x="5319566" y="4895185"/>
            <a:ext cx="514138" cy="51330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1C5FB66B-46A6-46D1-8B90-B6E7060DB339}"/>
              </a:ext>
            </a:extLst>
          </p:cNvPr>
          <p:cNvSpPr/>
          <p:nvPr/>
        </p:nvSpPr>
        <p:spPr>
          <a:xfrm>
            <a:off x="1270808" y="3739790"/>
            <a:ext cx="611230" cy="49330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5A833E22-E969-43C0-B6C3-5076CB55D1C9}"/>
              </a:ext>
            </a:extLst>
          </p:cNvPr>
          <p:cNvSpPr/>
          <p:nvPr/>
        </p:nvSpPr>
        <p:spPr>
          <a:xfrm>
            <a:off x="3992048" y="1999026"/>
            <a:ext cx="280214" cy="24182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CD52D496-1601-486D-A3B5-42902DC06849}"/>
              </a:ext>
            </a:extLst>
          </p:cNvPr>
          <p:cNvSpPr>
            <a:spLocks noChangeAspect="1"/>
          </p:cNvSpPr>
          <p:nvPr/>
        </p:nvSpPr>
        <p:spPr>
          <a:xfrm>
            <a:off x="2519508" y="2345056"/>
            <a:ext cx="346238" cy="27374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Google Shape;204;p26">
            <a:extLst>
              <a:ext uri="{FF2B5EF4-FFF2-40B4-BE49-F238E27FC236}">
                <a16:creationId xmlns:a16="http://schemas.microsoft.com/office/drawing/2014/main" id="{368FADB4-85A5-44A2-99F9-0DE4EBB0AFEF}"/>
              </a:ext>
            </a:extLst>
          </p:cNvPr>
          <p:cNvSpPr txBox="1">
            <a:spLocks/>
          </p:cNvSpPr>
          <p:nvPr/>
        </p:nvSpPr>
        <p:spPr>
          <a:xfrm>
            <a:off x="1175732" y="2618798"/>
            <a:ext cx="9608532" cy="147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7175" indent="-1527175" algn="just">
              <a:lnSpc>
                <a:spcPct val="150000"/>
              </a:lnSpc>
              <a:spcBef>
                <a:spcPts val="0"/>
              </a:spcBef>
              <a:buSzPts val="1840"/>
              <a:buFont typeface="Arial" panose="020B0604020202020204" pitchFamily="34" charset="0"/>
              <a:buNone/>
            </a:pPr>
            <a:r>
              <a:rPr lang="hy-AM" sz="2000" b="1" dirty="0">
                <a:solidFill>
                  <a:schemeClr val="bg2">
                    <a:lumMod val="25000"/>
                  </a:schemeClr>
                </a:solidFill>
              </a:rPr>
              <a:t>Հրահանգ` </a:t>
            </a:r>
            <a:r>
              <a:rPr lang="hy-AM" sz="2000" dirty="0">
                <a:solidFill>
                  <a:schemeClr val="bg2">
                    <a:lumMod val="25000"/>
                  </a:schemeClr>
                </a:solidFill>
              </a:rPr>
              <a:t>Նշե՛ք այն կանոններն ու սկզբունքները, որոնց անհրաժեշտ է հետևել՝ աշխատանքներն արդյունավետ իրականացնելու համար: </a:t>
            </a:r>
          </a:p>
        </p:txBody>
      </p:sp>
    </p:spTree>
    <p:extLst>
      <p:ext uri="{BB962C8B-B14F-4D97-AF65-F5344CB8AC3E}">
        <p14:creationId xmlns:p14="http://schemas.microsoft.com/office/powerpoint/2010/main" val="2281982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A0DC68-9F84-4F16-834D-B2262E3FD6DA}"/>
              </a:ext>
            </a:extLst>
          </p:cNvPr>
          <p:cNvSpPr txBox="1"/>
          <p:nvPr/>
        </p:nvSpPr>
        <p:spPr>
          <a:xfrm>
            <a:off x="816897" y="2602095"/>
            <a:ext cx="5778723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y-AM" sz="2000" b="1" dirty="0">
                <a:effectLst/>
                <a:ea typeface="GHEA Grapalat" panose="02000506050000020003" pitchFamily="50" charset="0"/>
                <a:cs typeface="Tahoma" panose="020B0604030504040204" pitchFamily="34" charset="0"/>
              </a:rPr>
              <a:t>Հրահանգ՝ </a:t>
            </a:r>
            <a:r>
              <a:rPr lang="hy-AM" sz="2000" dirty="0">
                <a:effectLst/>
                <a:ea typeface="GHEA Grapalat" panose="02000506050000020003" pitchFamily="50" charset="0"/>
                <a:cs typeface="Tahoma" panose="020B0604030504040204" pitchFamily="34" charset="0"/>
              </a:rPr>
              <a:t>Խմբի ներսում քննարկե՛ք և մշակե՛ք նախադպրոցական ուսումնական հաստատության լոգոպեդի տարեկան աշխատանքային պլանը՝ օգտվելով տարեկան աշխատանքային ծրագրից։</a:t>
            </a:r>
            <a:endParaRPr lang="en-US" sz="20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AF2CF4-BDB5-4385-B29A-603114AC84A9}"/>
              </a:ext>
            </a:extLst>
          </p:cNvPr>
          <p:cNvGrpSpPr/>
          <p:nvPr/>
        </p:nvGrpSpPr>
        <p:grpSpPr>
          <a:xfrm>
            <a:off x="0" y="-15040"/>
            <a:ext cx="12192000" cy="1193391"/>
            <a:chOff x="0" y="-15040"/>
            <a:chExt cx="12192000" cy="1193391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BE2CBC-3D05-478A-9EF4-DC1CDD255ACE}"/>
                </a:ext>
              </a:extLst>
            </p:cNvPr>
            <p:cNvSpPr/>
            <p:nvPr/>
          </p:nvSpPr>
          <p:spPr>
            <a:xfrm>
              <a:off x="0" y="-15040"/>
              <a:ext cx="10256363" cy="1193391"/>
            </a:xfrm>
            <a:prstGeom prst="rect">
              <a:avLst/>
            </a:prstGeom>
            <a:solidFill>
              <a:srgbClr val="FFC305"/>
            </a:solidFill>
            <a:ln>
              <a:solidFill>
                <a:srgbClr val="FFC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sz="3200" dirty="0"/>
                <a:t>Գործնական աշխատանք 3․</a:t>
              </a:r>
              <a:endParaRPr lang="en-US" sz="3200" dirty="0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A38DE86-5C8E-4F2D-B40C-52712738E18A}"/>
                </a:ext>
              </a:extLst>
            </p:cNvPr>
            <p:cNvGrpSpPr/>
            <p:nvPr/>
          </p:nvGrpSpPr>
          <p:grpSpPr>
            <a:xfrm>
              <a:off x="10256363" y="1"/>
              <a:ext cx="1935637" cy="1172824"/>
              <a:chOff x="10256363" y="1"/>
              <a:chExt cx="1935637" cy="1172824"/>
            </a:xfrm>
          </p:grpSpPr>
          <p:pic>
            <p:nvPicPr>
              <p:cNvPr id="56" name="Picture 6">
                <a:extLst>
                  <a:ext uri="{FF2B5EF4-FFF2-40B4-BE49-F238E27FC236}">
                    <a16:creationId xmlns:a16="http://schemas.microsoft.com/office/drawing/2014/main" id="{8ADD99C1-3FC2-48E1-982A-18B36B95E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526413" y="351593"/>
                <a:ext cx="494090" cy="459504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79D7A77-7B37-4C8A-8405-BA461CABECDA}"/>
                  </a:ext>
                </a:extLst>
              </p:cNvPr>
              <p:cNvSpPr txBox="1"/>
              <p:nvPr/>
            </p:nvSpPr>
            <p:spPr>
              <a:xfrm>
                <a:off x="10991653" y="375776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dirty="0"/>
                  <a:t>20 րոպե</a:t>
                </a:r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4FEDF6F-C9A5-4623-A49A-73ACB092BEC9}"/>
                  </a:ext>
                </a:extLst>
              </p:cNvPr>
              <p:cNvSpPr/>
              <p:nvPr/>
            </p:nvSpPr>
            <p:spPr>
              <a:xfrm>
                <a:off x="10256363" y="1"/>
                <a:ext cx="1935637" cy="1172824"/>
              </a:xfrm>
              <a:prstGeom prst="rect">
                <a:avLst/>
              </a:prstGeom>
              <a:noFill/>
              <a:ln w="28575">
                <a:solidFill>
                  <a:srgbClr val="FFC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B2DCA39A-7EA8-47C2-98EE-AA59790F89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51"/>
          <a:stretch/>
        </p:blipFill>
        <p:spPr>
          <a:xfrm>
            <a:off x="6826654" y="1191679"/>
            <a:ext cx="4259949" cy="56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9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D74175-893D-4661-8990-165D87BF5369}"/>
              </a:ext>
            </a:extLst>
          </p:cNvPr>
          <p:cNvSpPr/>
          <p:nvPr/>
        </p:nvSpPr>
        <p:spPr>
          <a:xfrm>
            <a:off x="0" y="0"/>
            <a:ext cx="5090474" cy="6873040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4000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8F1A0792-D299-43A5-924A-C70A293B534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4968" y="750878"/>
            <a:ext cx="4853157" cy="251953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hy-AM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Իրականանացված աշխատանքների հաշվետվետվողականություն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68ED2-3092-4F0A-AAF0-D2F8D92733BB}"/>
              </a:ext>
            </a:extLst>
          </p:cNvPr>
          <p:cNvSpPr txBox="1"/>
          <p:nvPr/>
        </p:nvSpPr>
        <p:spPr>
          <a:xfrm>
            <a:off x="5542766" y="2724573"/>
            <a:ext cx="6649234" cy="3359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spcAft>
                <a:spcPts val="800"/>
              </a:spcAft>
              <a:buClr>
                <a:srgbClr val="FFC305"/>
              </a:buClr>
              <a:buSzPct val="140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hy-AM" dirty="0">
                <a:cs typeface="Times New Roman" panose="02020603050405020304" pitchFamily="18" charset="0"/>
              </a:rPr>
              <a:t>Երեխաների առաջընթացի գնահատում</a:t>
            </a:r>
          </a:p>
          <a:p>
            <a:pPr marL="358775" indent="-358775">
              <a:lnSpc>
                <a:spcPct val="150000"/>
              </a:lnSpc>
              <a:spcAft>
                <a:spcPts val="800"/>
              </a:spcAft>
              <a:buClr>
                <a:srgbClr val="FFC305"/>
              </a:buClr>
              <a:buSzPct val="140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hy-AM" dirty="0">
                <a:cs typeface="Times New Roman" panose="02020603050405020304" pitchFamily="18" charset="0"/>
              </a:rPr>
              <a:t>Ծառայությունների արդյունավետության վերլուծություն</a:t>
            </a:r>
          </a:p>
          <a:p>
            <a:pPr marL="358775" indent="-358775">
              <a:lnSpc>
                <a:spcPct val="150000"/>
              </a:lnSpc>
              <a:spcAft>
                <a:spcPts val="800"/>
              </a:spcAft>
              <a:buClr>
                <a:srgbClr val="FFC305"/>
              </a:buClr>
              <a:buSzPct val="140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hy-AM" dirty="0">
                <a:cs typeface="Times New Roman" panose="02020603050405020304" pitchFamily="18" charset="0"/>
              </a:rPr>
              <a:t>Հետագա ռազմավարությունների վերանայում և բարելավում</a:t>
            </a:r>
          </a:p>
          <a:p>
            <a:pPr marL="358775" indent="-358775">
              <a:lnSpc>
                <a:spcPct val="150000"/>
              </a:lnSpc>
              <a:spcAft>
                <a:spcPts val="800"/>
              </a:spcAft>
              <a:buClr>
                <a:srgbClr val="FFC305"/>
              </a:buClr>
              <a:buSzPct val="140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hy-AM" dirty="0">
                <a:cs typeface="Times New Roman" panose="02020603050405020304" pitchFamily="18" charset="0"/>
              </a:rPr>
              <a:t>Հաշվետվողականություն ղեկավարության առջև</a:t>
            </a:r>
          </a:p>
          <a:p>
            <a:pPr marL="358775" indent="-358775">
              <a:lnSpc>
                <a:spcPct val="150000"/>
              </a:lnSpc>
              <a:spcAft>
                <a:spcPts val="800"/>
              </a:spcAft>
              <a:buClr>
                <a:srgbClr val="FFC305"/>
              </a:buClr>
              <a:buSzPct val="140000"/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hy-AM" dirty="0">
                <a:cs typeface="Times New Roman" panose="02020603050405020304" pitchFamily="18" charset="0"/>
              </a:rPr>
              <a:t>Իրավական պահանջներ և ստանդարտներին համապատասխանություն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7639D-2AEA-4355-B76F-9DD7E4F61623}"/>
              </a:ext>
            </a:extLst>
          </p:cNvPr>
          <p:cNvSpPr txBox="1"/>
          <p:nvPr/>
        </p:nvSpPr>
        <p:spPr>
          <a:xfrm>
            <a:off x="5737471" y="524634"/>
            <a:ext cx="6793584" cy="1705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y-AM" b="1" dirty="0">
                <a:solidFill>
                  <a:schemeClr val="tx1">
                    <a:lumMod val="85000"/>
                    <a:lumOff val="15000"/>
                  </a:schemeClr>
                </a:solidFill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Տ</a:t>
            </a:r>
            <a:r>
              <a:rPr lang="hy-AM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արբեր ուղղություններով իրականացված գործողությունների վերաբերյալ հաշվետվություն ներկայացվում է առնվազն մեկ անգամ՝ տվյալ ուսումնական տարվա ավարտին։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Graphic 11" descr="Graph and note paper pads with pencil">
            <a:extLst>
              <a:ext uri="{FF2B5EF4-FFF2-40B4-BE49-F238E27FC236}">
                <a16:creationId xmlns:a16="http://schemas.microsoft.com/office/drawing/2014/main" id="{6685C949-470F-4778-9B59-4961516E6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91" y="3823323"/>
            <a:ext cx="2851753" cy="28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8659D-AB44-4646-ACA5-5D2E5A3C8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"/>
          <a:stretch/>
        </p:blipFill>
        <p:spPr>
          <a:xfrm>
            <a:off x="837154" y="138238"/>
            <a:ext cx="5038301" cy="6458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33DF0D-58F6-4660-933F-65CA8D9450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/>
          <a:stretch/>
        </p:blipFill>
        <p:spPr>
          <a:xfrm>
            <a:off x="6379393" y="261426"/>
            <a:ext cx="5038302" cy="65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61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3F9F0BF-2441-4511-9C56-A72BF7186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71216"/>
              </p:ext>
            </p:extLst>
          </p:nvPr>
        </p:nvGraphicFramePr>
        <p:xfrm>
          <a:off x="2467894" y="4638465"/>
          <a:ext cx="3178828" cy="2027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ՄԱՍՆԱԳԵՏԻ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ՕՐԱԳԻՐ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E451DEE-54E3-425A-8CDB-4719CC80273D}"/>
              </a:ext>
            </a:extLst>
          </p:cNvPr>
          <p:cNvGraphicFramePr>
            <a:graphicFrameLocks noGrp="1"/>
          </p:cNvGraphicFramePr>
          <p:nvPr/>
        </p:nvGraphicFramePr>
        <p:xfrm>
          <a:off x="678945" y="1989118"/>
          <a:ext cx="3178828" cy="2027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ԼՈԳՈՊԵԴԻ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ՏԱՐԵԿԱՆ ԾՐԱԳԻՐ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529" y="215684"/>
            <a:ext cx="11573197" cy="115126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hy-AM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Նախադպրոցական ուսումնական հաստատության լոգոպեդի աշխատանքի ընթացքում կիրառվող ձևաթղթեր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9E0F6-AF47-4F87-8CD1-3B6496A7A406}"/>
              </a:ext>
            </a:extLst>
          </p:cNvPr>
          <p:cNvGraphicFramePr>
            <a:graphicFrameLocks noGrp="1"/>
          </p:cNvGraphicFramePr>
          <p:nvPr/>
        </p:nvGraphicFramePr>
        <p:xfrm>
          <a:off x="8125914" y="1977537"/>
          <a:ext cx="3178828" cy="2047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ԽՈՍՔԻ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ՀԵՏԱԶՈՏՄԱՆ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ՔԱՐՏ</a:t>
                      </a:r>
                      <a:endParaRPr lang="hy-AM" altLang="ko-KR" sz="2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4DE5FB5D-8538-4959-B903-5B0497CC458E}"/>
              </a:ext>
            </a:extLst>
          </p:cNvPr>
          <p:cNvSpPr>
            <a:spLocks noChangeAspect="1"/>
          </p:cNvSpPr>
          <p:nvPr/>
        </p:nvSpPr>
        <p:spPr>
          <a:xfrm rot="2700000">
            <a:off x="9560325" y="1660210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4B7C43CE-99DD-4CFF-9BE3-3212E77475C1}"/>
              </a:ext>
            </a:extLst>
          </p:cNvPr>
          <p:cNvSpPr>
            <a:spLocks noChangeAspect="1"/>
          </p:cNvSpPr>
          <p:nvPr/>
        </p:nvSpPr>
        <p:spPr>
          <a:xfrm rot="2700000">
            <a:off x="3851490" y="4300294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lock Arc 14">
            <a:extLst>
              <a:ext uri="{FF2B5EF4-FFF2-40B4-BE49-F238E27FC236}">
                <a16:creationId xmlns:a16="http://schemas.microsoft.com/office/drawing/2014/main" id="{43ADFB8D-3450-462D-9188-553D3AB67651}"/>
              </a:ext>
            </a:extLst>
          </p:cNvPr>
          <p:cNvSpPr>
            <a:spLocks noChangeAspect="1"/>
          </p:cNvSpPr>
          <p:nvPr/>
        </p:nvSpPr>
        <p:spPr>
          <a:xfrm rot="2700000">
            <a:off x="2124373" y="1676216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3225D3B-F14A-41BF-8B03-B118369C9B84}"/>
              </a:ext>
            </a:extLst>
          </p:cNvPr>
          <p:cNvGraphicFramePr>
            <a:graphicFrameLocks noGrp="1"/>
          </p:cNvGraphicFramePr>
          <p:nvPr/>
        </p:nvGraphicFramePr>
        <p:xfrm>
          <a:off x="4407884" y="1989118"/>
          <a:ext cx="3178828" cy="2027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ԼՈԳՈՊԵԴԻ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18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ՏԱՐԵԿԱՆ ՊԼԱՆ</a:t>
                      </a:r>
                      <a:endParaRPr lang="hy-AM" altLang="ko-KR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Block Arc 14">
            <a:extLst>
              <a:ext uri="{FF2B5EF4-FFF2-40B4-BE49-F238E27FC236}">
                <a16:creationId xmlns:a16="http://schemas.microsoft.com/office/drawing/2014/main" id="{75929F16-F3B1-4E20-B8A6-6C83A579BE56}"/>
              </a:ext>
            </a:extLst>
          </p:cNvPr>
          <p:cNvSpPr>
            <a:spLocks noChangeAspect="1"/>
          </p:cNvSpPr>
          <p:nvPr/>
        </p:nvSpPr>
        <p:spPr>
          <a:xfrm rot="2700000">
            <a:off x="5853311" y="1641793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2F8F379-8F37-4435-BE04-42A7F87D8870}"/>
              </a:ext>
            </a:extLst>
          </p:cNvPr>
          <p:cNvGraphicFramePr>
            <a:graphicFrameLocks noGrp="1"/>
          </p:cNvGraphicFramePr>
          <p:nvPr/>
        </p:nvGraphicFramePr>
        <p:xfrm>
          <a:off x="6209610" y="4614739"/>
          <a:ext cx="3178828" cy="2027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y-AM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ՀԱՇՎԵՏՎՈՒԹՅՈՒՆ</a:t>
                      </a:r>
                      <a:endParaRPr lang="en-US" sz="18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Block Arc 14">
            <a:extLst>
              <a:ext uri="{FF2B5EF4-FFF2-40B4-BE49-F238E27FC236}">
                <a16:creationId xmlns:a16="http://schemas.microsoft.com/office/drawing/2014/main" id="{1CA6F0CC-1190-4445-9229-E687CE6AA26D}"/>
              </a:ext>
            </a:extLst>
          </p:cNvPr>
          <p:cNvSpPr>
            <a:spLocks noChangeAspect="1"/>
          </p:cNvSpPr>
          <p:nvPr/>
        </p:nvSpPr>
        <p:spPr>
          <a:xfrm rot="2700000">
            <a:off x="7714215" y="4300295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38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96AC4B-C616-46FF-8609-B13735B8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157" y="1726136"/>
            <a:ext cx="3962743" cy="4499238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B475841-36DD-4652-B4BE-97411991D367}"/>
              </a:ext>
            </a:extLst>
          </p:cNvPr>
          <p:cNvSpPr txBox="1">
            <a:spLocks/>
          </p:cNvSpPr>
          <p:nvPr/>
        </p:nvSpPr>
        <p:spPr>
          <a:xfrm>
            <a:off x="958719" y="1090619"/>
            <a:ext cx="6540955" cy="724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y-AM" sz="4800" dirty="0">
                <a:solidFill>
                  <a:schemeClr val="accent3">
                    <a:lumMod val="75000"/>
                  </a:schemeClr>
                </a:solidFill>
              </a:rPr>
              <a:t>Ես հարց ունեմ...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1266D6D-28B6-44A1-AF85-46F240A8F21D}"/>
              </a:ext>
            </a:extLst>
          </p:cNvPr>
          <p:cNvSpPr/>
          <p:nvPr/>
        </p:nvSpPr>
        <p:spPr>
          <a:xfrm>
            <a:off x="0" y="-15040"/>
            <a:ext cx="10256363" cy="1419634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364D56-3375-4165-B26E-5D734B0CE03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40083" y="516388"/>
            <a:ext cx="918481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y-AM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Գիտելիքների ամփոփիչ ստուգում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0BEA4D-D9F1-4378-A3B6-C6AB0EF36187}"/>
              </a:ext>
            </a:extLst>
          </p:cNvPr>
          <p:cNvGrpSpPr/>
          <p:nvPr/>
        </p:nvGrpSpPr>
        <p:grpSpPr>
          <a:xfrm>
            <a:off x="10256363" y="1"/>
            <a:ext cx="1935637" cy="1395168"/>
            <a:chOff x="10256363" y="1"/>
            <a:chExt cx="1935637" cy="1395168"/>
          </a:xfrm>
        </p:grpSpPr>
        <p:pic>
          <p:nvPicPr>
            <p:cNvPr id="52" name="Picture 6">
              <a:extLst>
                <a:ext uri="{FF2B5EF4-FFF2-40B4-BE49-F238E27FC236}">
                  <a16:creationId xmlns:a16="http://schemas.microsoft.com/office/drawing/2014/main" id="{1ADB5C64-2FF6-46F6-863E-4DFD8B26A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526413" y="483567"/>
              <a:ext cx="494090" cy="4595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6F96F2-BA6D-4112-BE34-50FFF6997744}"/>
                </a:ext>
              </a:extLst>
            </p:cNvPr>
            <p:cNvSpPr txBox="1"/>
            <p:nvPr/>
          </p:nvSpPr>
          <p:spPr>
            <a:xfrm>
              <a:off x="10991653" y="507750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y-AM" dirty="0"/>
                <a:t>10 րոպե</a:t>
              </a:r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25DE82-3E50-43EC-BC6C-34D3B6D919F7}"/>
                </a:ext>
              </a:extLst>
            </p:cNvPr>
            <p:cNvSpPr/>
            <p:nvPr/>
          </p:nvSpPr>
          <p:spPr>
            <a:xfrm>
              <a:off x="10256363" y="1"/>
              <a:ext cx="1935637" cy="1395168"/>
            </a:xfrm>
            <a:prstGeom prst="rect">
              <a:avLst/>
            </a:prstGeom>
            <a:noFill/>
            <a:ln w="28575">
              <a:solidFill>
                <a:srgbClr val="FFC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Google Shape;204;p26">
            <a:extLst>
              <a:ext uri="{FF2B5EF4-FFF2-40B4-BE49-F238E27FC236}">
                <a16:creationId xmlns:a16="http://schemas.microsoft.com/office/drawing/2014/main" id="{4DF475F8-B286-45E9-A449-29F89766756E}"/>
              </a:ext>
            </a:extLst>
          </p:cNvPr>
          <p:cNvSpPr txBox="1">
            <a:spLocks/>
          </p:cNvSpPr>
          <p:nvPr/>
        </p:nvSpPr>
        <p:spPr>
          <a:xfrm>
            <a:off x="1175732" y="2618798"/>
            <a:ext cx="9608532" cy="147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7175" indent="-1527175" algn="just">
              <a:lnSpc>
                <a:spcPct val="150000"/>
              </a:lnSpc>
              <a:spcBef>
                <a:spcPts val="0"/>
              </a:spcBef>
              <a:buSzPts val="1840"/>
              <a:buFont typeface="Arial" panose="020B0604020202020204" pitchFamily="34" charset="0"/>
              <a:buNone/>
            </a:pPr>
            <a:r>
              <a:rPr lang="hy-AM" sz="2000" b="1" dirty="0">
                <a:solidFill>
                  <a:schemeClr val="bg2">
                    <a:lumMod val="25000"/>
                  </a:schemeClr>
                </a:solidFill>
              </a:rPr>
              <a:t>Հրահանգ` </a:t>
            </a:r>
            <a:r>
              <a:rPr lang="hy-AM" sz="2000" dirty="0">
                <a:solidFill>
                  <a:schemeClr val="bg2">
                    <a:lumMod val="25000"/>
                  </a:schemeClr>
                </a:solidFill>
              </a:rPr>
              <a:t>Լրացրեք Ձեզ տրամադրված </a:t>
            </a:r>
            <a:r>
              <a:rPr lang="en-US" sz="2000">
                <a:solidFill>
                  <a:schemeClr val="bg2">
                    <a:lumMod val="25000"/>
                  </a:schemeClr>
                </a:solidFill>
              </a:rPr>
              <a:t>վերջնաթեստի</a:t>
            </a:r>
            <a:r>
              <a:rPr lang="hy-AM" sz="2000" dirty="0">
                <a:solidFill>
                  <a:schemeClr val="bg2">
                    <a:lumMod val="25000"/>
                  </a:schemeClr>
                </a:solidFill>
              </a:rPr>
              <a:t> օրինակը: Հիշե՛ք, ճիշտ պատասխանը միայն մեկն է։ </a:t>
            </a:r>
          </a:p>
        </p:txBody>
      </p:sp>
    </p:spTree>
    <p:extLst>
      <p:ext uri="{BB962C8B-B14F-4D97-AF65-F5344CB8AC3E}">
        <p14:creationId xmlns:p14="http://schemas.microsoft.com/office/powerpoint/2010/main" val="201199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">
            <a:extLst>
              <a:ext uri="{FF2B5EF4-FFF2-40B4-BE49-F238E27FC236}">
                <a16:creationId xmlns:a16="http://schemas.microsoft.com/office/drawing/2014/main" id="{BE9C3699-EF4F-4629-8D49-496400CF972A}"/>
              </a:ext>
            </a:extLst>
          </p:cNvPr>
          <p:cNvSpPr/>
          <p:nvPr/>
        </p:nvSpPr>
        <p:spPr>
          <a:xfrm flipH="1">
            <a:off x="5514042" y="4228516"/>
            <a:ext cx="2092510" cy="1618700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97262"/>
              <a:gd name="connsiteX1" fmla="*/ 1676901 w 1676901"/>
              <a:gd name="connsiteY1" fmla="*/ 0 h 997262"/>
              <a:gd name="connsiteX2" fmla="*/ 1641390 w 1676901"/>
              <a:gd name="connsiteY2" fmla="*/ 997262 h 997262"/>
              <a:gd name="connsiteX3" fmla="*/ 0 w 1676901"/>
              <a:gd name="connsiteY3" fmla="*/ 171640 h 997262"/>
              <a:gd name="connsiteX4" fmla="*/ 8878 w 1676901"/>
              <a:gd name="connsiteY4" fmla="*/ 26632 h 997262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0267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35118"/>
              <a:gd name="connsiteX1" fmla="*/ 1676901 w 1676901"/>
              <a:gd name="connsiteY1" fmla="*/ 0 h 935118"/>
              <a:gd name="connsiteX2" fmla="*/ 1668023 w 1676901"/>
              <a:gd name="connsiteY2" fmla="*/ 935118 h 935118"/>
              <a:gd name="connsiteX3" fmla="*/ 0 w 1676901"/>
              <a:gd name="connsiteY3" fmla="*/ 171640 h 935118"/>
              <a:gd name="connsiteX4" fmla="*/ 8878 w 1676901"/>
              <a:gd name="connsiteY4" fmla="*/ 26632 h 935118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59145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68023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642156"/>
              <a:gd name="connsiteX1" fmla="*/ 1676901 w 1676901"/>
              <a:gd name="connsiteY1" fmla="*/ 0 h 642156"/>
              <a:gd name="connsiteX2" fmla="*/ 1659145 w 1676901"/>
              <a:gd name="connsiteY2" fmla="*/ 642156 h 642156"/>
              <a:gd name="connsiteX3" fmla="*/ 0 w 1676901"/>
              <a:gd name="connsiteY3" fmla="*/ 171640 h 642156"/>
              <a:gd name="connsiteX4" fmla="*/ 8878 w 1676901"/>
              <a:gd name="connsiteY4" fmla="*/ 26632 h 64215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59145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72975"/>
              <a:gd name="connsiteX1" fmla="*/ 1676901 w 1676901"/>
              <a:gd name="connsiteY1" fmla="*/ 0 h 872975"/>
              <a:gd name="connsiteX2" fmla="*/ 1668022 w 1676901"/>
              <a:gd name="connsiteY2" fmla="*/ 872975 h 872975"/>
              <a:gd name="connsiteX3" fmla="*/ 0 w 1676901"/>
              <a:gd name="connsiteY3" fmla="*/ 171640 h 872975"/>
              <a:gd name="connsiteX4" fmla="*/ 8878 w 1676901"/>
              <a:gd name="connsiteY4" fmla="*/ 26632 h 872975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917365 h 1618700"/>
              <a:gd name="connsiteX4" fmla="*/ 0 w 1676901"/>
              <a:gd name="connsiteY4" fmla="*/ 0 h 1618700"/>
              <a:gd name="connsiteX0" fmla="*/ 0 w 1676901"/>
              <a:gd name="connsiteY0" fmla="*/ 0 h 1618700"/>
              <a:gd name="connsiteX1" fmla="*/ 1676901 w 1676901"/>
              <a:gd name="connsiteY1" fmla="*/ 745725 h 1618700"/>
              <a:gd name="connsiteX2" fmla="*/ 1668022 w 1676901"/>
              <a:gd name="connsiteY2" fmla="*/ 1618700 h 1618700"/>
              <a:gd name="connsiteX3" fmla="*/ 0 w 1676901"/>
              <a:gd name="connsiteY3" fmla="*/ 100620 h 1618700"/>
              <a:gd name="connsiteX4" fmla="*/ 0 w 1676901"/>
              <a:gd name="connsiteY4" fmla="*/ 0 h 161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1618700">
                <a:moveTo>
                  <a:pt x="0" y="0"/>
                </a:moveTo>
                <a:lnTo>
                  <a:pt x="1676901" y="745725"/>
                </a:lnTo>
                <a:cubicBezTo>
                  <a:pt x="1676901" y="1030798"/>
                  <a:pt x="1668022" y="1333627"/>
                  <a:pt x="1668022" y="1618700"/>
                </a:cubicBezTo>
                <a:lnTo>
                  <a:pt x="0" y="1006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5000">
                <a:schemeClr val="accent3">
                  <a:alpha val="0"/>
                </a:schemeClr>
              </a:gs>
              <a:gs pos="80000">
                <a:schemeClr val="accent3">
                  <a:alpha val="85000"/>
                </a:schemeClr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28F53CE-7DBA-407F-ABF4-DEFF99B7D024}"/>
              </a:ext>
            </a:extLst>
          </p:cNvPr>
          <p:cNvSpPr/>
          <p:nvPr/>
        </p:nvSpPr>
        <p:spPr>
          <a:xfrm flipH="1">
            <a:off x="5525124" y="4037879"/>
            <a:ext cx="2092510" cy="864097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76900"/>
              <a:gd name="connsiteY0" fmla="*/ 35509 h 908486"/>
              <a:gd name="connsiteX1" fmla="*/ 1659145 w 1676900"/>
              <a:gd name="connsiteY1" fmla="*/ 0 h 908486"/>
              <a:gd name="connsiteX2" fmla="*/ 1676900 w 1676900"/>
              <a:gd name="connsiteY2" fmla="*/ 855218 h 908486"/>
              <a:gd name="connsiteX3" fmla="*/ 0 w 1676900"/>
              <a:gd name="connsiteY3" fmla="*/ 908486 h 908486"/>
              <a:gd name="connsiteX4" fmla="*/ 0 w 1676900"/>
              <a:gd name="connsiteY4" fmla="*/ 35509 h 908486"/>
              <a:gd name="connsiteX0" fmla="*/ 0 w 1676900"/>
              <a:gd name="connsiteY0" fmla="*/ 35509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35509 h 855218"/>
              <a:gd name="connsiteX0" fmla="*/ 0 w 1676900"/>
              <a:gd name="connsiteY0" fmla="*/ 8876 h 855218"/>
              <a:gd name="connsiteX1" fmla="*/ 1659145 w 1676900"/>
              <a:gd name="connsiteY1" fmla="*/ 0 h 855218"/>
              <a:gd name="connsiteX2" fmla="*/ 1676900 w 1676900"/>
              <a:gd name="connsiteY2" fmla="*/ 855218 h 855218"/>
              <a:gd name="connsiteX3" fmla="*/ 26633 w 1676900"/>
              <a:gd name="connsiteY3" fmla="*/ 198272 h 855218"/>
              <a:gd name="connsiteX4" fmla="*/ 0 w 1676900"/>
              <a:gd name="connsiteY4" fmla="*/ 8876 h 855218"/>
              <a:gd name="connsiteX0" fmla="*/ 8878 w 1685778"/>
              <a:gd name="connsiteY0" fmla="*/ 8876 h 855218"/>
              <a:gd name="connsiteX1" fmla="*/ 1668023 w 1685778"/>
              <a:gd name="connsiteY1" fmla="*/ 0 h 855218"/>
              <a:gd name="connsiteX2" fmla="*/ 1685778 w 1685778"/>
              <a:gd name="connsiteY2" fmla="*/ 855218 h 855218"/>
              <a:gd name="connsiteX3" fmla="*/ 0 w 1685778"/>
              <a:gd name="connsiteY3" fmla="*/ 153884 h 855218"/>
              <a:gd name="connsiteX4" fmla="*/ 8878 w 1685778"/>
              <a:gd name="connsiteY4" fmla="*/ 8876 h 855218"/>
              <a:gd name="connsiteX0" fmla="*/ 8878 w 1685778"/>
              <a:gd name="connsiteY0" fmla="*/ 26632 h 872974"/>
              <a:gd name="connsiteX1" fmla="*/ 1676901 w 1685778"/>
              <a:gd name="connsiteY1" fmla="*/ 0 h 872974"/>
              <a:gd name="connsiteX2" fmla="*/ 1685778 w 1685778"/>
              <a:gd name="connsiteY2" fmla="*/ 872974 h 872974"/>
              <a:gd name="connsiteX3" fmla="*/ 0 w 1685778"/>
              <a:gd name="connsiteY3" fmla="*/ 171640 h 872974"/>
              <a:gd name="connsiteX4" fmla="*/ 8878 w 1685778"/>
              <a:gd name="connsiteY4" fmla="*/ 26632 h 872974"/>
              <a:gd name="connsiteX0" fmla="*/ 8878 w 1694655"/>
              <a:gd name="connsiteY0" fmla="*/ 26632 h 801953"/>
              <a:gd name="connsiteX1" fmla="*/ 1676901 w 1694655"/>
              <a:gd name="connsiteY1" fmla="*/ 0 h 801953"/>
              <a:gd name="connsiteX2" fmla="*/ 1694655 w 1694655"/>
              <a:gd name="connsiteY2" fmla="*/ 801953 h 801953"/>
              <a:gd name="connsiteX3" fmla="*/ 0 w 1694655"/>
              <a:gd name="connsiteY3" fmla="*/ 171640 h 801953"/>
              <a:gd name="connsiteX4" fmla="*/ 8878 w 1694655"/>
              <a:gd name="connsiteY4" fmla="*/ 26632 h 801953"/>
              <a:gd name="connsiteX0" fmla="*/ 8878 w 1721288"/>
              <a:gd name="connsiteY0" fmla="*/ 26632 h 872974"/>
              <a:gd name="connsiteX1" fmla="*/ 1676901 w 1721288"/>
              <a:gd name="connsiteY1" fmla="*/ 0 h 872974"/>
              <a:gd name="connsiteX2" fmla="*/ 1721288 w 1721288"/>
              <a:gd name="connsiteY2" fmla="*/ 872974 h 872974"/>
              <a:gd name="connsiteX3" fmla="*/ 0 w 1721288"/>
              <a:gd name="connsiteY3" fmla="*/ 171640 h 872974"/>
              <a:gd name="connsiteX4" fmla="*/ 8878 w 1721288"/>
              <a:gd name="connsiteY4" fmla="*/ 26632 h 872974"/>
              <a:gd name="connsiteX0" fmla="*/ 8878 w 1676901"/>
              <a:gd name="connsiteY0" fmla="*/ 26632 h 855219"/>
              <a:gd name="connsiteX1" fmla="*/ 1676901 w 1676901"/>
              <a:gd name="connsiteY1" fmla="*/ 0 h 855219"/>
              <a:gd name="connsiteX2" fmla="*/ 1676900 w 1676901"/>
              <a:gd name="connsiteY2" fmla="*/ 855219 h 855219"/>
              <a:gd name="connsiteX3" fmla="*/ 0 w 1676901"/>
              <a:gd name="connsiteY3" fmla="*/ 171640 h 855219"/>
              <a:gd name="connsiteX4" fmla="*/ 8878 w 1676901"/>
              <a:gd name="connsiteY4" fmla="*/ 26632 h 855219"/>
              <a:gd name="connsiteX0" fmla="*/ 8878 w 1676901"/>
              <a:gd name="connsiteY0" fmla="*/ 26632 h 943996"/>
              <a:gd name="connsiteX1" fmla="*/ 1676901 w 1676901"/>
              <a:gd name="connsiteY1" fmla="*/ 0 h 943996"/>
              <a:gd name="connsiteX2" fmla="*/ 1668023 w 1676901"/>
              <a:gd name="connsiteY2" fmla="*/ 943996 h 943996"/>
              <a:gd name="connsiteX3" fmla="*/ 0 w 1676901"/>
              <a:gd name="connsiteY3" fmla="*/ 171640 h 943996"/>
              <a:gd name="connsiteX4" fmla="*/ 8878 w 1676901"/>
              <a:gd name="connsiteY4" fmla="*/ 26632 h 943996"/>
              <a:gd name="connsiteX0" fmla="*/ 8878 w 1676901"/>
              <a:gd name="connsiteY0" fmla="*/ 26632 h 864097"/>
              <a:gd name="connsiteX1" fmla="*/ 1676901 w 1676901"/>
              <a:gd name="connsiteY1" fmla="*/ 0 h 864097"/>
              <a:gd name="connsiteX2" fmla="*/ 1659145 w 1676901"/>
              <a:gd name="connsiteY2" fmla="*/ 864097 h 864097"/>
              <a:gd name="connsiteX3" fmla="*/ 0 w 1676901"/>
              <a:gd name="connsiteY3" fmla="*/ 171640 h 864097"/>
              <a:gd name="connsiteX4" fmla="*/ 8878 w 1676901"/>
              <a:gd name="connsiteY4" fmla="*/ 26632 h 8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901" h="864097">
                <a:moveTo>
                  <a:pt x="8878" y="26632"/>
                </a:moveTo>
                <a:lnTo>
                  <a:pt x="1676901" y="0"/>
                </a:lnTo>
                <a:cubicBezTo>
                  <a:pt x="1676901" y="285073"/>
                  <a:pt x="1659145" y="579024"/>
                  <a:pt x="1659145" y="864097"/>
                </a:cubicBezTo>
                <a:lnTo>
                  <a:pt x="0" y="171640"/>
                </a:lnTo>
                <a:lnTo>
                  <a:pt x="8878" y="26632"/>
                </a:lnTo>
                <a:close/>
              </a:path>
            </a:pathLst>
          </a:custGeom>
          <a:gradFill flip="none" rotWithShape="1">
            <a:gsLst>
              <a:gs pos="35000">
                <a:schemeClr val="accent2">
                  <a:alpha val="0"/>
                </a:schemeClr>
              </a:gs>
              <a:gs pos="80000">
                <a:schemeClr val="accent2">
                  <a:alpha val="8500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4B030-95EE-47C9-B3A6-4061B652496F}"/>
              </a:ext>
            </a:extLst>
          </p:cNvPr>
          <p:cNvSpPr/>
          <p:nvPr/>
        </p:nvSpPr>
        <p:spPr>
          <a:xfrm rot="10800000" flipH="1">
            <a:off x="-15271" y="2151361"/>
            <a:ext cx="5554693" cy="8640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92D51D1A-4520-467C-A0B2-0C7B24363986}"/>
              </a:ext>
            </a:extLst>
          </p:cNvPr>
          <p:cNvSpPr/>
          <p:nvPr/>
        </p:nvSpPr>
        <p:spPr>
          <a:xfrm flipH="1">
            <a:off x="5525839" y="2144408"/>
            <a:ext cx="2084405" cy="1829838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68022"/>
              <a:gd name="connsiteY0" fmla="*/ 1713390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13390 h 1849518"/>
              <a:gd name="connsiteX0" fmla="*/ 0 w 1668022"/>
              <a:gd name="connsiteY0" fmla="*/ 1713390 h 1787374"/>
              <a:gd name="connsiteX1" fmla="*/ 1650267 w 1668022"/>
              <a:gd name="connsiteY1" fmla="*/ 0 h 1787374"/>
              <a:gd name="connsiteX2" fmla="*/ 1668022 w 1668022"/>
              <a:gd name="connsiteY2" fmla="*/ 855218 h 1787374"/>
              <a:gd name="connsiteX3" fmla="*/ 26633 w 1668022"/>
              <a:gd name="connsiteY3" fmla="*/ 1787374 h 1787374"/>
              <a:gd name="connsiteX4" fmla="*/ 0 w 1668022"/>
              <a:gd name="connsiteY4" fmla="*/ 1713390 h 1787374"/>
              <a:gd name="connsiteX0" fmla="*/ 0 w 1668022"/>
              <a:gd name="connsiteY0" fmla="*/ 1713390 h 1805129"/>
              <a:gd name="connsiteX1" fmla="*/ 1650267 w 1668022"/>
              <a:gd name="connsiteY1" fmla="*/ 0 h 1805129"/>
              <a:gd name="connsiteX2" fmla="*/ 1668022 w 1668022"/>
              <a:gd name="connsiteY2" fmla="*/ 855218 h 1805129"/>
              <a:gd name="connsiteX3" fmla="*/ 35511 w 1668022"/>
              <a:gd name="connsiteY3" fmla="*/ 1805129 h 1805129"/>
              <a:gd name="connsiteX4" fmla="*/ 0 w 1668022"/>
              <a:gd name="connsiteY4" fmla="*/ 1713390 h 1805129"/>
              <a:gd name="connsiteX0" fmla="*/ 0 w 1668022"/>
              <a:gd name="connsiteY0" fmla="*/ 1713390 h 1822885"/>
              <a:gd name="connsiteX1" fmla="*/ 1650267 w 1668022"/>
              <a:gd name="connsiteY1" fmla="*/ 0 h 1822885"/>
              <a:gd name="connsiteX2" fmla="*/ 1668022 w 1668022"/>
              <a:gd name="connsiteY2" fmla="*/ 855218 h 1822885"/>
              <a:gd name="connsiteX3" fmla="*/ 35511 w 1668022"/>
              <a:gd name="connsiteY3" fmla="*/ 1822885 h 1822885"/>
              <a:gd name="connsiteX4" fmla="*/ 0 w 1668022"/>
              <a:gd name="connsiteY4" fmla="*/ 1713390 h 1822885"/>
              <a:gd name="connsiteX0" fmla="*/ 0 w 1668022"/>
              <a:gd name="connsiteY0" fmla="*/ 1720343 h 1829838"/>
              <a:gd name="connsiteX1" fmla="*/ 1660710 w 1668022"/>
              <a:gd name="connsiteY1" fmla="*/ 0 h 1829838"/>
              <a:gd name="connsiteX2" fmla="*/ 1668022 w 1668022"/>
              <a:gd name="connsiteY2" fmla="*/ 862171 h 1829838"/>
              <a:gd name="connsiteX3" fmla="*/ 35511 w 1668022"/>
              <a:gd name="connsiteY3" fmla="*/ 1829838 h 1829838"/>
              <a:gd name="connsiteX4" fmla="*/ 0 w 1668022"/>
              <a:gd name="connsiteY4" fmla="*/ 1720343 h 1829838"/>
              <a:gd name="connsiteX0" fmla="*/ 0 w 1670406"/>
              <a:gd name="connsiteY0" fmla="*/ 1720343 h 1829838"/>
              <a:gd name="connsiteX1" fmla="*/ 1669865 w 1670406"/>
              <a:gd name="connsiteY1" fmla="*/ 0 h 1829838"/>
              <a:gd name="connsiteX2" fmla="*/ 1668022 w 1670406"/>
              <a:gd name="connsiteY2" fmla="*/ 862171 h 1829838"/>
              <a:gd name="connsiteX3" fmla="*/ 35511 w 1670406"/>
              <a:gd name="connsiteY3" fmla="*/ 1829838 h 1829838"/>
              <a:gd name="connsiteX4" fmla="*/ 0 w 1670406"/>
              <a:gd name="connsiteY4" fmla="*/ 1720343 h 182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406" h="1829838">
                <a:moveTo>
                  <a:pt x="0" y="1720343"/>
                </a:moveTo>
                <a:lnTo>
                  <a:pt x="1669865" y="0"/>
                </a:lnTo>
                <a:cubicBezTo>
                  <a:pt x="1672302" y="287390"/>
                  <a:pt x="1665585" y="574781"/>
                  <a:pt x="1668022" y="862171"/>
                </a:cubicBezTo>
                <a:lnTo>
                  <a:pt x="35511" y="1829838"/>
                </a:lnTo>
                <a:lnTo>
                  <a:pt x="0" y="1720343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42DF07-B472-4DE5-A866-A1C61838D25C}"/>
              </a:ext>
            </a:extLst>
          </p:cNvPr>
          <p:cNvSpPr/>
          <p:nvPr/>
        </p:nvSpPr>
        <p:spPr>
          <a:xfrm rot="10800000" flipH="1">
            <a:off x="-15270" y="3094369"/>
            <a:ext cx="5554693" cy="86409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C6B8C9-08BF-4816-83B3-4280267D0157}"/>
              </a:ext>
            </a:extLst>
          </p:cNvPr>
          <p:cNvSpPr/>
          <p:nvPr/>
        </p:nvSpPr>
        <p:spPr>
          <a:xfrm rot="10800000" flipH="1">
            <a:off x="0" y="4035702"/>
            <a:ext cx="5554693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7169D-7B22-4BDF-B850-1A874136B76E}"/>
              </a:ext>
            </a:extLst>
          </p:cNvPr>
          <p:cNvSpPr/>
          <p:nvPr/>
        </p:nvSpPr>
        <p:spPr>
          <a:xfrm rot="10800000" flipH="1">
            <a:off x="-20326" y="4973116"/>
            <a:ext cx="5554693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FFB79082-D76B-4350-9B96-D4A1160A9FAF}"/>
              </a:ext>
            </a:extLst>
          </p:cNvPr>
          <p:cNvSpPr/>
          <p:nvPr/>
        </p:nvSpPr>
        <p:spPr>
          <a:xfrm flipH="1">
            <a:off x="5520185" y="3097573"/>
            <a:ext cx="2103587" cy="1002679"/>
          </a:xfrm>
          <a:custGeom>
            <a:avLst/>
            <a:gdLst>
              <a:gd name="connsiteX0" fmla="*/ 0 w 1872208"/>
              <a:gd name="connsiteY0" fmla="*/ 0 h 864096"/>
              <a:gd name="connsiteX1" fmla="*/ 1872208 w 1872208"/>
              <a:gd name="connsiteY1" fmla="*/ 0 h 864096"/>
              <a:gd name="connsiteX2" fmla="*/ 1872208 w 1872208"/>
              <a:gd name="connsiteY2" fmla="*/ 864096 h 864096"/>
              <a:gd name="connsiteX3" fmla="*/ 0 w 1872208"/>
              <a:gd name="connsiteY3" fmla="*/ 864096 h 864096"/>
              <a:gd name="connsiteX4" fmla="*/ 0 w 1872208"/>
              <a:gd name="connsiteY4" fmla="*/ 0 h 864096"/>
              <a:gd name="connsiteX0" fmla="*/ 0 w 1872208"/>
              <a:gd name="connsiteY0" fmla="*/ 0 h 1849518"/>
              <a:gd name="connsiteX1" fmla="*/ 1872208 w 1872208"/>
              <a:gd name="connsiteY1" fmla="*/ 0 h 1849518"/>
              <a:gd name="connsiteX2" fmla="*/ 1872208 w 1872208"/>
              <a:gd name="connsiteY2" fmla="*/ 864096 h 1849518"/>
              <a:gd name="connsiteX3" fmla="*/ 230819 w 1872208"/>
              <a:gd name="connsiteY3" fmla="*/ 1849518 h 1849518"/>
              <a:gd name="connsiteX4" fmla="*/ 0 w 1872208"/>
              <a:gd name="connsiteY4" fmla="*/ 0 h 1849518"/>
              <a:gd name="connsiteX0" fmla="*/ 0 w 1650267"/>
              <a:gd name="connsiteY0" fmla="*/ 1784411 h 1849518"/>
              <a:gd name="connsiteX1" fmla="*/ 1650267 w 1650267"/>
              <a:gd name="connsiteY1" fmla="*/ 0 h 1849518"/>
              <a:gd name="connsiteX2" fmla="*/ 1650267 w 1650267"/>
              <a:gd name="connsiteY2" fmla="*/ 864096 h 1849518"/>
              <a:gd name="connsiteX3" fmla="*/ 8878 w 1650267"/>
              <a:gd name="connsiteY3" fmla="*/ 1849518 h 1849518"/>
              <a:gd name="connsiteX4" fmla="*/ 0 w 1650267"/>
              <a:gd name="connsiteY4" fmla="*/ 1784411 h 1849518"/>
              <a:gd name="connsiteX0" fmla="*/ 0 w 1668022"/>
              <a:gd name="connsiteY0" fmla="*/ 1784411 h 1849518"/>
              <a:gd name="connsiteX1" fmla="*/ 1650267 w 1668022"/>
              <a:gd name="connsiteY1" fmla="*/ 0 h 1849518"/>
              <a:gd name="connsiteX2" fmla="*/ 1668022 w 1668022"/>
              <a:gd name="connsiteY2" fmla="*/ 855218 h 1849518"/>
              <a:gd name="connsiteX3" fmla="*/ 8878 w 1668022"/>
              <a:gd name="connsiteY3" fmla="*/ 1849518 h 1849518"/>
              <a:gd name="connsiteX4" fmla="*/ 0 w 1668022"/>
              <a:gd name="connsiteY4" fmla="*/ 1784411 h 1849518"/>
              <a:gd name="connsiteX0" fmla="*/ 0 w 1659145"/>
              <a:gd name="connsiteY0" fmla="*/ 843378 h 1849518"/>
              <a:gd name="connsiteX1" fmla="*/ 1641390 w 1659145"/>
              <a:gd name="connsiteY1" fmla="*/ 0 h 1849518"/>
              <a:gd name="connsiteX2" fmla="*/ 1659145 w 1659145"/>
              <a:gd name="connsiteY2" fmla="*/ 855218 h 1849518"/>
              <a:gd name="connsiteX3" fmla="*/ 1 w 1659145"/>
              <a:gd name="connsiteY3" fmla="*/ 1849518 h 1849518"/>
              <a:gd name="connsiteX4" fmla="*/ 0 w 1659145"/>
              <a:gd name="connsiteY4" fmla="*/ 843378 h 1849518"/>
              <a:gd name="connsiteX0" fmla="*/ 0 w 1659145"/>
              <a:gd name="connsiteY0" fmla="*/ 843378 h 945987"/>
              <a:gd name="connsiteX1" fmla="*/ 1641390 w 1659145"/>
              <a:gd name="connsiteY1" fmla="*/ 0 h 945987"/>
              <a:gd name="connsiteX2" fmla="*/ 1659145 w 1659145"/>
              <a:gd name="connsiteY2" fmla="*/ 855218 h 945987"/>
              <a:gd name="connsiteX3" fmla="*/ 8878 w 1659145"/>
              <a:gd name="connsiteY3" fmla="*/ 890730 h 945987"/>
              <a:gd name="connsiteX4" fmla="*/ 0 w 1659145"/>
              <a:gd name="connsiteY4" fmla="*/ 843378 h 945987"/>
              <a:gd name="connsiteX0" fmla="*/ 17755 w 1676900"/>
              <a:gd name="connsiteY0" fmla="*/ 843378 h 948353"/>
              <a:gd name="connsiteX1" fmla="*/ 1659145 w 1676900"/>
              <a:gd name="connsiteY1" fmla="*/ 0 h 948353"/>
              <a:gd name="connsiteX2" fmla="*/ 1676900 w 1676900"/>
              <a:gd name="connsiteY2" fmla="*/ 855218 h 948353"/>
              <a:gd name="connsiteX3" fmla="*/ 0 w 1676900"/>
              <a:gd name="connsiteY3" fmla="*/ 908486 h 948353"/>
              <a:gd name="connsiteX4" fmla="*/ 17755 w 1676900"/>
              <a:gd name="connsiteY4" fmla="*/ 843378 h 948353"/>
              <a:gd name="connsiteX0" fmla="*/ 8878 w 1676900"/>
              <a:gd name="connsiteY0" fmla="*/ 923277 h 1018421"/>
              <a:gd name="connsiteX1" fmla="*/ 1659145 w 1676900"/>
              <a:gd name="connsiteY1" fmla="*/ 0 h 1018421"/>
              <a:gd name="connsiteX2" fmla="*/ 1676900 w 1676900"/>
              <a:gd name="connsiteY2" fmla="*/ 855218 h 1018421"/>
              <a:gd name="connsiteX3" fmla="*/ 0 w 1676900"/>
              <a:gd name="connsiteY3" fmla="*/ 908486 h 1018421"/>
              <a:gd name="connsiteX4" fmla="*/ 8878 w 1676900"/>
              <a:gd name="connsiteY4" fmla="*/ 923277 h 1018421"/>
              <a:gd name="connsiteX0" fmla="*/ 0 w 1685778"/>
              <a:gd name="connsiteY0" fmla="*/ 905521 h 1002679"/>
              <a:gd name="connsiteX1" fmla="*/ 1668023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  <a:gd name="connsiteX0" fmla="*/ 0 w 1685778"/>
              <a:gd name="connsiteY0" fmla="*/ 905521 h 1002679"/>
              <a:gd name="connsiteX1" fmla="*/ 1678467 w 1685778"/>
              <a:gd name="connsiteY1" fmla="*/ 0 h 1002679"/>
              <a:gd name="connsiteX2" fmla="*/ 1685778 w 1685778"/>
              <a:gd name="connsiteY2" fmla="*/ 855218 h 1002679"/>
              <a:gd name="connsiteX3" fmla="*/ 8878 w 1685778"/>
              <a:gd name="connsiteY3" fmla="*/ 908486 h 1002679"/>
              <a:gd name="connsiteX4" fmla="*/ 0 w 1685778"/>
              <a:gd name="connsiteY4" fmla="*/ 905521 h 10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778" h="1002679">
                <a:moveTo>
                  <a:pt x="0" y="905521"/>
                </a:moveTo>
                <a:lnTo>
                  <a:pt x="1678467" y="0"/>
                </a:lnTo>
                <a:lnTo>
                  <a:pt x="1685778" y="855218"/>
                </a:lnTo>
                <a:lnTo>
                  <a:pt x="8878" y="908486"/>
                </a:lnTo>
                <a:cubicBezTo>
                  <a:pt x="8878" y="573106"/>
                  <a:pt x="0" y="1240901"/>
                  <a:pt x="0" y="905521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E44142-7A21-4617-AD0F-1C8B360F7AE0}"/>
              </a:ext>
            </a:extLst>
          </p:cNvPr>
          <p:cNvGrpSpPr/>
          <p:nvPr/>
        </p:nvGrpSpPr>
        <p:grpSpPr>
          <a:xfrm>
            <a:off x="6652579" y="2873656"/>
            <a:ext cx="4824751" cy="2384876"/>
            <a:chOff x="7578165" y="3003464"/>
            <a:chExt cx="3791872" cy="18743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61CFAD-D4C8-4201-ACDF-001348305006}"/>
                </a:ext>
              </a:extLst>
            </p:cNvPr>
            <p:cNvSpPr/>
            <p:nvPr/>
          </p:nvSpPr>
          <p:spPr>
            <a:xfrm>
              <a:off x="7578165" y="3003464"/>
              <a:ext cx="3791872" cy="1707676"/>
            </a:xfrm>
            <a:custGeom>
              <a:avLst/>
              <a:gdLst>
                <a:gd name="connsiteX0" fmla="*/ 12191047 w 12182475"/>
                <a:gd name="connsiteY0" fmla="*/ 5340813 h 5486400"/>
                <a:gd name="connsiteX1" fmla="*/ 11958637 w 12182475"/>
                <a:gd name="connsiteY1" fmla="*/ 5487498 h 5486400"/>
                <a:gd name="connsiteX2" fmla="*/ 11426190 w 12182475"/>
                <a:gd name="connsiteY2" fmla="*/ 5475116 h 5486400"/>
                <a:gd name="connsiteX3" fmla="*/ 10988993 w 12182475"/>
                <a:gd name="connsiteY3" fmla="*/ 4417841 h 5486400"/>
                <a:gd name="connsiteX4" fmla="*/ 10042208 w 12182475"/>
                <a:gd name="connsiteY4" fmla="*/ 4475943 h 5486400"/>
                <a:gd name="connsiteX5" fmla="*/ 9699308 w 12182475"/>
                <a:gd name="connsiteY5" fmla="*/ 5466544 h 5486400"/>
                <a:gd name="connsiteX6" fmla="*/ 4673918 w 12182475"/>
                <a:gd name="connsiteY6" fmla="*/ 5446541 h 5486400"/>
                <a:gd name="connsiteX7" fmla="*/ 4697730 w 12182475"/>
                <a:gd name="connsiteY7" fmla="*/ 5079828 h 5486400"/>
                <a:gd name="connsiteX8" fmla="*/ 3293745 w 12182475"/>
                <a:gd name="connsiteY8" fmla="*/ 4471181 h 5486400"/>
                <a:gd name="connsiteX9" fmla="*/ 2934653 w 12182475"/>
                <a:gd name="connsiteY9" fmla="*/ 5398916 h 5486400"/>
                <a:gd name="connsiteX10" fmla="*/ 2901315 w 12182475"/>
                <a:gd name="connsiteY10" fmla="*/ 5440826 h 5486400"/>
                <a:gd name="connsiteX11" fmla="*/ 610553 w 12182475"/>
                <a:gd name="connsiteY11" fmla="*/ 5432253 h 5486400"/>
                <a:gd name="connsiteX12" fmla="*/ 238125 w 12182475"/>
                <a:gd name="connsiteY12" fmla="*/ 5458923 h 5486400"/>
                <a:gd name="connsiteX13" fmla="*/ 0 w 12182475"/>
                <a:gd name="connsiteY13" fmla="*/ 5312238 h 5486400"/>
                <a:gd name="connsiteX14" fmla="*/ 0 w 12182475"/>
                <a:gd name="connsiteY14" fmla="*/ 4988388 h 5486400"/>
                <a:gd name="connsiteX15" fmla="*/ 175260 w 12182475"/>
                <a:gd name="connsiteY15" fmla="*/ 4843608 h 5486400"/>
                <a:gd name="connsiteX16" fmla="*/ 198120 w 12182475"/>
                <a:gd name="connsiteY16" fmla="*/ 4815033 h 5486400"/>
                <a:gd name="connsiteX17" fmla="*/ 200025 w 12182475"/>
                <a:gd name="connsiteY17" fmla="*/ 4615008 h 5486400"/>
                <a:gd name="connsiteX18" fmla="*/ 158115 w 12182475"/>
                <a:gd name="connsiteY18" fmla="*/ 4588338 h 5486400"/>
                <a:gd name="connsiteX19" fmla="*/ 114300 w 12182475"/>
                <a:gd name="connsiteY19" fmla="*/ 4544523 h 5486400"/>
                <a:gd name="connsiteX20" fmla="*/ 114300 w 12182475"/>
                <a:gd name="connsiteY20" fmla="*/ 4092086 h 5486400"/>
                <a:gd name="connsiteX21" fmla="*/ 158115 w 12182475"/>
                <a:gd name="connsiteY21" fmla="*/ 4047318 h 5486400"/>
                <a:gd name="connsiteX22" fmla="*/ 203835 w 12182475"/>
                <a:gd name="connsiteY22" fmla="*/ 4005408 h 5486400"/>
                <a:gd name="connsiteX23" fmla="*/ 220980 w 12182475"/>
                <a:gd name="connsiteY23" fmla="*/ 1315548 h 5486400"/>
                <a:gd name="connsiteX24" fmla="*/ 212408 w 12182475"/>
                <a:gd name="connsiteY24" fmla="*/ 1035513 h 5486400"/>
                <a:gd name="connsiteX25" fmla="*/ 244793 w 12182475"/>
                <a:gd name="connsiteY25" fmla="*/ 709758 h 5486400"/>
                <a:gd name="connsiteX26" fmla="*/ 278130 w 12182475"/>
                <a:gd name="connsiteY26" fmla="*/ 493541 h 5486400"/>
                <a:gd name="connsiteX27" fmla="*/ 662940 w 12182475"/>
                <a:gd name="connsiteY27" fmla="*/ 72536 h 5486400"/>
                <a:gd name="connsiteX28" fmla="*/ 1245870 w 12182475"/>
                <a:gd name="connsiteY28" fmla="*/ 23958 h 5486400"/>
                <a:gd name="connsiteX29" fmla="*/ 3408045 w 12182475"/>
                <a:gd name="connsiteY29" fmla="*/ 19196 h 5486400"/>
                <a:gd name="connsiteX30" fmla="*/ 5926455 w 12182475"/>
                <a:gd name="connsiteY30" fmla="*/ 76346 h 5486400"/>
                <a:gd name="connsiteX31" fmla="*/ 8948737 w 12182475"/>
                <a:gd name="connsiteY31" fmla="*/ 141116 h 5486400"/>
                <a:gd name="connsiteX32" fmla="*/ 10033635 w 12182475"/>
                <a:gd name="connsiteY32" fmla="*/ 164928 h 5486400"/>
                <a:gd name="connsiteX33" fmla="*/ 10217468 w 12182475"/>
                <a:gd name="connsiteY33" fmla="*/ 295421 h 5486400"/>
                <a:gd name="connsiteX34" fmla="*/ 10264140 w 12182475"/>
                <a:gd name="connsiteY34" fmla="*/ 580218 h 5486400"/>
                <a:gd name="connsiteX35" fmla="*/ 10248900 w 12182475"/>
                <a:gd name="connsiteY35" fmla="*/ 1026941 h 5486400"/>
                <a:gd name="connsiteX36" fmla="*/ 10239375 w 12182475"/>
                <a:gd name="connsiteY36" fmla="*/ 1305071 h 5486400"/>
                <a:gd name="connsiteX37" fmla="*/ 10162222 w 12182475"/>
                <a:gd name="connsiteY37" fmla="*/ 1386033 h 5486400"/>
                <a:gd name="connsiteX38" fmla="*/ 10026015 w 12182475"/>
                <a:gd name="connsiteY38" fmla="*/ 1404131 h 5486400"/>
                <a:gd name="connsiteX39" fmla="*/ 9940290 w 12182475"/>
                <a:gd name="connsiteY39" fmla="*/ 1543196 h 5486400"/>
                <a:gd name="connsiteX40" fmla="*/ 10103168 w 12182475"/>
                <a:gd name="connsiteY40" fmla="*/ 1861331 h 5486400"/>
                <a:gd name="connsiteX41" fmla="*/ 10945177 w 12182475"/>
                <a:gd name="connsiteY41" fmla="*/ 2682386 h 5486400"/>
                <a:gd name="connsiteX42" fmla="*/ 11712893 w 12182475"/>
                <a:gd name="connsiteY42" fmla="*/ 3307226 h 5486400"/>
                <a:gd name="connsiteX43" fmla="*/ 11814810 w 12182475"/>
                <a:gd name="connsiteY43" fmla="*/ 3400571 h 5486400"/>
                <a:gd name="connsiteX44" fmla="*/ 11953875 w 12182475"/>
                <a:gd name="connsiteY44" fmla="*/ 3726326 h 5486400"/>
                <a:gd name="connsiteX45" fmla="*/ 11961495 w 12182475"/>
                <a:gd name="connsiteY45" fmla="*/ 4007313 h 5486400"/>
                <a:gd name="connsiteX46" fmla="*/ 11988165 w 12182475"/>
                <a:gd name="connsiteY46" fmla="*/ 4057796 h 5486400"/>
                <a:gd name="connsiteX47" fmla="*/ 12003405 w 12182475"/>
                <a:gd name="connsiteY47" fmla="*/ 4557858 h 5486400"/>
                <a:gd name="connsiteX48" fmla="*/ 11980545 w 12182475"/>
                <a:gd name="connsiteY48" fmla="*/ 4610246 h 5486400"/>
                <a:gd name="connsiteX49" fmla="*/ 11989118 w 12182475"/>
                <a:gd name="connsiteY49" fmla="*/ 4838846 h 5486400"/>
                <a:gd name="connsiteX50" fmla="*/ 12009120 w 12182475"/>
                <a:gd name="connsiteY50" fmla="*/ 4873136 h 5486400"/>
                <a:gd name="connsiteX51" fmla="*/ 12190095 w 12182475"/>
                <a:gd name="connsiteY51" fmla="*/ 5016963 h 5486400"/>
                <a:gd name="connsiteX52" fmla="*/ 12191047 w 12182475"/>
                <a:gd name="connsiteY52" fmla="*/ 5340813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182475" h="5486400">
                  <a:moveTo>
                    <a:pt x="12191047" y="5340813"/>
                  </a:moveTo>
                  <a:cubicBezTo>
                    <a:pt x="12151043" y="5448446"/>
                    <a:pt x="12073890" y="5488451"/>
                    <a:pt x="11958637" y="5487498"/>
                  </a:cubicBezTo>
                  <a:cubicBezTo>
                    <a:pt x="11781472" y="5486546"/>
                    <a:pt x="11604308" y="5461781"/>
                    <a:pt x="11426190" y="5475116"/>
                  </a:cubicBezTo>
                  <a:cubicBezTo>
                    <a:pt x="11524297" y="5018869"/>
                    <a:pt x="11400472" y="4650251"/>
                    <a:pt x="10988993" y="4417841"/>
                  </a:cubicBezTo>
                  <a:cubicBezTo>
                    <a:pt x="10669905" y="4237818"/>
                    <a:pt x="10339387" y="4260678"/>
                    <a:pt x="10042208" y="4475943"/>
                  </a:cubicBezTo>
                  <a:cubicBezTo>
                    <a:pt x="9705022" y="4719783"/>
                    <a:pt x="9606915" y="5060778"/>
                    <a:pt x="9699308" y="5466544"/>
                  </a:cubicBezTo>
                  <a:cubicBezTo>
                    <a:pt x="8025765" y="5459876"/>
                    <a:pt x="6351270" y="5453208"/>
                    <a:pt x="4673918" y="5446541"/>
                  </a:cubicBezTo>
                  <a:cubicBezTo>
                    <a:pt x="4705350" y="5322716"/>
                    <a:pt x="4713923" y="5202701"/>
                    <a:pt x="4697730" y="5079828"/>
                  </a:cubicBezTo>
                  <a:cubicBezTo>
                    <a:pt x="4610100" y="4418793"/>
                    <a:pt x="3831908" y="4078751"/>
                    <a:pt x="3293745" y="4471181"/>
                  </a:cubicBezTo>
                  <a:cubicBezTo>
                    <a:pt x="2978468" y="4700733"/>
                    <a:pt x="2861310" y="5015058"/>
                    <a:pt x="2934653" y="5398916"/>
                  </a:cubicBezTo>
                  <a:cubicBezTo>
                    <a:pt x="2941320" y="5433206"/>
                    <a:pt x="2937510" y="5440826"/>
                    <a:pt x="2901315" y="5440826"/>
                  </a:cubicBezTo>
                  <a:cubicBezTo>
                    <a:pt x="2137410" y="5437016"/>
                    <a:pt x="1374458" y="5433206"/>
                    <a:pt x="610553" y="5432253"/>
                  </a:cubicBezTo>
                  <a:cubicBezTo>
                    <a:pt x="486728" y="5432253"/>
                    <a:pt x="363855" y="5459876"/>
                    <a:pt x="238125" y="5458923"/>
                  </a:cubicBezTo>
                  <a:cubicBezTo>
                    <a:pt x="122873" y="5457971"/>
                    <a:pt x="41910" y="5422728"/>
                    <a:pt x="0" y="5312238"/>
                  </a:cubicBezTo>
                  <a:cubicBezTo>
                    <a:pt x="0" y="5204606"/>
                    <a:pt x="0" y="5096021"/>
                    <a:pt x="0" y="4988388"/>
                  </a:cubicBezTo>
                  <a:cubicBezTo>
                    <a:pt x="31433" y="4907426"/>
                    <a:pt x="82868" y="4851228"/>
                    <a:pt x="175260" y="4843608"/>
                  </a:cubicBezTo>
                  <a:cubicBezTo>
                    <a:pt x="195263" y="4841703"/>
                    <a:pt x="198120" y="4831226"/>
                    <a:pt x="198120" y="4815033"/>
                  </a:cubicBezTo>
                  <a:cubicBezTo>
                    <a:pt x="198120" y="4748358"/>
                    <a:pt x="197168" y="4681683"/>
                    <a:pt x="200025" y="4615008"/>
                  </a:cubicBezTo>
                  <a:cubicBezTo>
                    <a:pt x="200978" y="4578813"/>
                    <a:pt x="176213" y="4586433"/>
                    <a:pt x="158115" y="4588338"/>
                  </a:cubicBezTo>
                  <a:cubicBezTo>
                    <a:pt x="120968" y="4593101"/>
                    <a:pt x="113348" y="4578813"/>
                    <a:pt x="114300" y="4544523"/>
                  </a:cubicBezTo>
                  <a:cubicBezTo>
                    <a:pt x="116205" y="4394028"/>
                    <a:pt x="116205" y="4242581"/>
                    <a:pt x="114300" y="4092086"/>
                  </a:cubicBezTo>
                  <a:cubicBezTo>
                    <a:pt x="113348" y="4057796"/>
                    <a:pt x="120968" y="4040651"/>
                    <a:pt x="158115" y="4047318"/>
                  </a:cubicBezTo>
                  <a:cubicBezTo>
                    <a:pt x="191453" y="4053033"/>
                    <a:pt x="203835" y="4043508"/>
                    <a:pt x="203835" y="4005408"/>
                  </a:cubicBezTo>
                  <a:cubicBezTo>
                    <a:pt x="208598" y="3109106"/>
                    <a:pt x="215265" y="2211851"/>
                    <a:pt x="220980" y="1315548"/>
                  </a:cubicBezTo>
                  <a:cubicBezTo>
                    <a:pt x="221933" y="1222203"/>
                    <a:pt x="220980" y="1128858"/>
                    <a:pt x="212408" y="1035513"/>
                  </a:cubicBezTo>
                  <a:cubicBezTo>
                    <a:pt x="202883" y="925976"/>
                    <a:pt x="228600" y="817391"/>
                    <a:pt x="244793" y="709758"/>
                  </a:cubicBezTo>
                  <a:cubicBezTo>
                    <a:pt x="255270" y="637368"/>
                    <a:pt x="269558" y="565931"/>
                    <a:pt x="278130" y="493541"/>
                  </a:cubicBezTo>
                  <a:cubicBezTo>
                    <a:pt x="304800" y="244938"/>
                    <a:pt x="416243" y="121113"/>
                    <a:pt x="662940" y="72536"/>
                  </a:cubicBezTo>
                  <a:cubicBezTo>
                    <a:pt x="855345" y="35388"/>
                    <a:pt x="1050608" y="34436"/>
                    <a:pt x="1245870" y="23958"/>
                  </a:cubicBezTo>
                  <a:cubicBezTo>
                    <a:pt x="1964055" y="-14142"/>
                    <a:pt x="2686050" y="146"/>
                    <a:pt x="3408045" y="19196"/>
                  </a:cubicBezTo>
                  <a:cubicBezTo>
                    <a:pt x="4247198" y="42056"/>
                    <a:pt x="5086350" y="59201"/>
                    <a:pt x="5926455" y="76346"/>
                  </a:cubicBezTo>
                  <a:cubicBezTo>
                    <a:pt x="6934200" y="97301"/>
                    <a:pt x="7941945" y="119208"/>
                    <a:pt x="8948737" y="141116"/>
                  </a:cubicBezTo>
                  <a:cubicBezTo>
                    <a:pt x="9310687" y="148736"/>
                    <a:pt x="9672637" y="159213"/>
                    <a:pt x="10033635" y="164928"/>
                  </a:cubicBezTo>
                  <a:cubicBezTo>
                    <a:pt x="10128885" y="166833"/>
                    <a:pt x="10184130" y="213506"/>
                    <a:pt x="10217468" y="295421"/>
                  </a:cubicBezTo>
                  <a:cubicBezTo>
                    <a:pt x="10254615" y="386861"/>
                    <a:pt x="10261283" y="483063"/>
                    <a:pt x="10264140" y="580218"/>
                  </a:cubicBezTo>
                  <a:cubicBezTo>
                    <a:pt x="10268902" y="729761"/>
                    <a:pt x="10253662" y="878351"/>
                    <a:pt x="10248900" y="1026941"/>
                  </a:cubicBezTo>
                  <a:cubicBezTo>
                    <a:pt x="10246043" y="1119333"/>
                    <a:pt x="10231755" y="1211726"/>
                    <a:pt x="10239375" y="1305071"/>
                  </a:cubicBezTo>
                  <a:cubicBezTo>
                    <a:pt x="10244137" y="1365078"/>
                    <a:pt x="10225087" y="1384128"/>
                    <a:pt x="10162222" y="1386033"/>
                  </a:cubicBezTo>
                  <a:cubicBezTo>
                    <a:pt x="10115550" y="1386986"/>
                    <a:pt x="10070783" y="1390796"/>
                    <a:pt x="10026015" y="1404131"/>
                  </a:cubicBezTo>
                  <a:cubicBezTo>
                    <a:pt x="9950768" y="1426038"/>
                    <a:pt x="9926002" y="1466996"/>
                    <a:pt x="9940290" y="1543196"/>
                  </a:cubicBezTo>
                  <a:cubicBezTo>
                    <a:pt x="9963150" y="1666068"/>
                    <a:pt x="10031730" y="1764176"/>
                    <a:pt x="10103168" y="1861331"/>
                  </a:cubicBezTo>
                  <a:cubicBezTo>
                    <a:pt x="10338435" y="2181371"/>
                    <a:pt x="10633710" y="2439498"/>
                    <a:pt x="10945177" y="2682386"/>
                  </a:cubicBezTo>
                  <a:cubicBezTo>
                    <a:pt x="11205210" y="2885268"/>
                    <a:pt x="11465243" y="3089103"/>
                    <a:pt x="11712893" y="3307226"/>
                  </a:cubicBezTo>
                  <a:cubicBezTo>
                    <a:pt x="11747183" y="3337706"/>
                    <a:pt x="11781472" y="3368186"/>
                    <a:pt x="11814810" y="3400571"/>
                  </a:cubicBezTo>
                  <a:cubicBezTo>
                    <a:pt x="11906250" y="3490106"/>
                    <a:pt x="11959590" y="3593928"/>
                    <a:pt x="11953875" y="3726326"/>
                  </a:cubicBezTo>
                  <a:cubicBezTo>
                    <a:pt x="11950065" y="3819671"/>
                    <a:pt x="11959590" y="3913016"/>
                    <a:pt x="11961495" y="4007313"/>
                  </a:cubicBezTo>
                  <a:cubicBezTo>
                    <a:pt x="11961495" y="4030173"/>
                    <a:pt x="11970068" y="4043508"/>
                    <a:pt x="11988165" y="4057796"/>
                  </a:cubicBezTo>
                  <a:cubicBezTo>
                    <a:pt x="12154852" y="4186383"/>
                    <a:pt x="12161520" y="4417841"/>
                    <a:pt x="12003405" y="4557858"/>
                  </a:cubicBezTo>
                  <a:cubicBezTo>
                    <a:pt x="11986260" y="4573098"/>
                    <a:pt x="11979593" y="4587386"/>
                    <a:pt x="11980545" y="4610246"/>
                  </a:cubicBezTo>
                  <a:cubicBezTo>
                    <a:pt x="11984355" y="4686446"/>
                    <a:pt x="11986260" y="4762646"/>
                    <a:pt x="11989118" y="4838846"/>
                  </a:cubicBezTo>
                  <a:cubicBezTo>
                    <a:pt x="11990070" y="4853133"/>
                    <a:pt x="11983402" y="4872183"/>
                    <a:pt x="12009120" y="4873136"/>
                  </a:cubicBezTo>
                  <a:cubicBezTo>
                    <a:pt x="12104370" y="4876946"/>
                    <a:pt x="12155805" y="4936001"/>
                    <a:pt x="12190095" y="5016963"/>
                  </a:cubicBezTo>
                  <a:cubicBezTo>
                    <a:pt x="12191047" y="5125548"/>
                    <a:pt x="12191047" y="5233181"/>
                    <a:pt x="12191047" y="5340813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C20FA2-08FB-4D35-B18C-AF9887DAD7E4}"/>
                </a:ext>
              </a:extLst>
            </p:cNvPr>
            <p:cNvSpPr/>
            <p:nvPr/>
          </p:nvSpPr>
          <p:spPr>
            <a:xfrm>
              <a:off x="7646946" y="3011517"/>
              <a:ext cx="3655351" cy="1686623"/>
            </a:xfrm>
            <a:custGeom>
              <a:avLst/>
              <a:gdLst>
                <a:gd name="connsiteX0" fmla="*/ 3626442 w 3655351"/>
                <a:gd name="connsiteY0" fmla="*/ 1248735 h 1686623"/>
                <a:gd name="connsiteX1" fmla="*/ 3647491 w 3655351"/>
                <a:gd name="connsiteY1" fmla="*/ 1268006 h 1686623"/>
                <a:gd name="connsiteX2" fmla="*/ 3651642 w 3655351"/>
                <a:gd name="connsiteY2" fmla="*/ 1387780 h 1686623"/>
                <a:gd name="connsiteX3" fmla="*/ 3655199 w 3655351"/>
                <a:gd name="connsiteY3" fmla="*/ 1491545 h 1686623"/>
                <a:gd name="connsiteX4" fmla="*/ 3638300 w 3655351"/>
                <a:gd name="connsiteY4" fmla="*/ 1509630 h 1686623"/>
                <a:gd name="connsiteX5" fmla="*/ 3592348 w 3655351"/>
                <a:gd name="connsiteY5" fmla="*/ 1509333 h 1686623"/>
                <a:gd name="connsiteX6" fmla="*/ 3536314 w 3655351"/>
                <a:gd name="connsiteY6" fmla="*/ 1565960 h 1686623"/>
                <a:gd name="connsiteX7" fmla="*/ 3536018 w 3655351"/>
                <a:gd name="connsiteY7" fmla="*/ 1623772 h 1686623"/>
                <a:gd name="connsiteX8" fmla="*/ 3555881 w 3655351"/>
                <a:gd name="connsiteY8" fmla="*/ 1686623 h 1686623"/>
                <a:gd name="connsiteX9" fmla="*/ 3496884 w 3655351"/>
                <a:gd name="connsiteY9" fmla="*/ 1686623 h 1686623"/>
                <a:gd name="connsiteX10" fmla="*/ 3497476 w 3655351"/>
                <a:gd name="connsiteY10" fmla="*/ 1539574 h 1686623"/>
                <a:gd name="connsiteX11" fmla="*/ 3265042 w 3655351"/>
                <a:gd name="connsiteY11" fmla="*/ 1328190 h 1686623"/>
                <a:gd name="connsiteX12" fmla="*/ 2935662 w 3655351"/>
                <a:gd name="connsiteY12" fmla="*/ 1561809 h 1686623"/>
                <a:gd name="connsiteX13" fmla="*/ 2936848 w 3655351"/>
                <a:gd name="connsiteY13" fmla="*/ 1666167 h 1686623"/>
                <a:gd name="connsiteX14" fmla="*/ 2922025 w 3655351"/>
                <a:gd name="connsiteY14" fmla="*/ 1684845 h 1686623"/>
                <a:gd name="connsiteX15" fmla="*/ 2597388 w 3655351"/>
                <a:gd name="connsiteY15" fmla="*/ 1683955 h 1686623"/>
                <a:gd name="connsiteX16" fmla="*/ 1411798 w 3655351"/>
                <a:gd name="connsiteY16" fmla="*/ 1679508 h 1686623"/>
                <a:gd name="connsiteX17" fmla="*/ 1399050 w 3655351"/>
                <a:gd name="connsiteY17" fmla="*/ 1665278 h 1686623"/>
                <a:gd name="connsiteX18" fmla="*/ 1153571 w 3655351"/>
                <a:gd name="connsiteY18" fmla="*/ 1327004 h 1686623"/>
                <a:gd name="connsiteX19" fmla="*/ 832196 w 3655351"/>
                <a:gd name="connsiteY19" fmla="*/ 1571592 h 1686623"/>
                <a:gd name="connsiteX20" fmla="*/ 834271 w 3655351"/>
                <a:gd name="connsiteY20" fmla="*/ 1664092 h 1686623"/>
                <a:gd name="connsiteX21" fmla="*/ 822412 w 3655351"/>
                <a:gd name="connsiteY21" fmla="*/ 1677729 h 1686623"/>
                <a:gd name="connsiteX22" fmla="*/ 359917 w 3655351"/>
                <a:gd name="connsiteY22" fmla="*/ 1675358 h 1686623"/>
                <a:gd name="connsiteX23" fmla="*/ 105841 w 3655351"/>
                <a:gd name="connsiteY23" fmla="*/ 1675358 h 1686623"/>
                <a:gd name="connsiteX24" fmla="*/ 120664 w 3655351"/>
                <a:gd name="connsiteY24" fmla="*/ 1556473 h 1686623"/>
                <a:gd name="connsiteX25" fmla="*/ 64631 w 3655351"/>
                <a:gd name="connsiteY25" fmla="*/ 1500143 h 1686623"/>
                <a:gd name="connsiteX26" fmla="*/ 11266 w 3655351"/>
                <a:gd name="connsiteY26" fmla="*/ 1500143 h 1686623"/>
                <a:gd name="connsiteX27" fmla="*/ 0 w 3655351"/>
                <a:gd name="connsiteY27" fmla="*/ 1489767 h 1686623"/>
                <a:gd name="connsiteX28" fmla="*/ 2075 w 3655351"/>
                <a:gd name="connsiteY28" fmla="*/ 1258519 h 1686623"/>
                <a:gd name="connsiteX29" fmla="*/ 11266 w 3655351"/>
                <a:gd name="connsiteY29" fmla="*/ 1249032 h 1686623"/>
                <a:gd name="connsiteX30" fmla="*/ 23125 w 3655351"/>
                <a:gd name="connsiteY30" fmla="*/ 1249032 h 1686623"/>
                <a:gd name="connsiteX31" fmla="*/ 3626442 w 3655351"/>
                <a:gd name="connsiteY31" fmla="*/ 1248735 h 1686623"/>
                <a:gd name="connsiteX32" fmla="*/ 2591755 w 3655351"/>
                <a:gd name="connsiteY32" fmla="*/ 514671 h 1686623"/>
                <a:gd name="connsiteX33" fmla="*/ 2530089 w 3655351"/>
                <a:gd name="connsiteY33" fmla="*/ 577523 h 1686623"/>
                <a:gd name="connsiteX34" fmla="*/ 2530089 w 3655351"/>
                <a:gd name="connsiteY34" fmla="*/ 919651 h 1686623"/>
                <a:gd name="connsiteX35" fmla="*/ 2593238 w 3655351"/>
                <a:gd name="connsiteY35" fmla="*/ 982207 h 1686623"/>
                <a:gd name="connsiteX36" fmla="*/ 2901271 w 3655351"/>
                <a:gd name="connsiteY36" fmla="*/ 982207 h 1686623"/>
                <a:gd name="connsiteX37" fmla="*/ 2901271 w 3655351"/>
                <a:gd name="connsiteY37" fmla="*/ 983986 h 1686623"/>
                <a:gd name="connsiteX38" fmla="*/ 3083602 w 3655351"/>
                <a:gd name="connsiteY38" fmla="*/ 983986 h 1686623"/>
                <a:gd name="connsiteX39" fmla="*/ 3234505 w 3655351"/>
                <a:gd name="connsiteY39" fmla="*/ 982800 h 1686623"/>
                <a:gd name="connsiteX40" fmla="*/ 3252294 w 3655351"/>
                <a:gd name="connsiteY40" fmla="*/ 973609 h 1686623"/>
                <a:gd name="connsiteX41" fmla="*/ 3249626 w 3655351"/>
                <a:gd name="connsiteY41" fmla="*/ 946927 h 1686623"/>
                <a:gd name="connsiteX42" fmla="*/ 3195075 w 3655351"/>
                <a:gd name="connsiteY42" fmla="*/ 875181 h 1686623"/>
                <a:gd name="connsiteX43" fmla="*/ 2989027 w 3655351"/>
                <a:gd name="connsiteY43" fmla="*/ 568036 h 1686623"/>
                <a:gd name="connsiteX44" fmla="*/ 2890895 w 3655351"/>
                <a:gd name="connsiteY44" fmla="*/ 514671 h 1686623"/>
                <a:gd name="connsiteX45" fmla="*/ 2591755 w 3655351"/>
                <a:gd name="connsiteY45" fmla="*/ 514671 h 1686623"/>
                <a:gd name="connsiteX46" fmla="*/ 2371180 w 3655351"/>
                <a:gd name="connsiteY46" fmla="*/ 514375 h 1686623"/>
                <a:gd name="connsiteX47" fmla="*/ 2123626 w 3655351"/>
                <a:gd name="connsiteY47" fmla="*/ 514671 h 1686623"/>
                <a:gd name="connsiteX48" fmla="*/ 2060774 w 3655351"/>
                <a:gd name="connsiteY48" fmla="*/ 578116 h 1686623"/>
                <a:gd name="connsiteX49" fmla="*/ 2060774 w 3655351"/>
                <a:gd name="connsiteY49" fmla="*/ 920541 h 1686623"/>
                <a:gd name="connsiteX50" fmla="*/ 2122144 w 3655351"/>
                <a:gd name="connsiteY50" fmla="*/ 982207 h 1686623"/>
                <a:gd name="connsiteX51" fmla="*/ 2387486 w 3655351"/>
                <a:gd name="connsiteY51" fmla="*/ 982207 h 1686623"/>
                <a:gd name="connsiteX52" fmla="*/ 2448263 w 3655351"/>
                <a:gd name="connsiteY52" fmla="*/ 921727 h 1686623"/>
                <a:gd name="connsiteX53" fmla="*/ 2448559 w 3655351"/>
                <a:gd name="connsiteY53" fmla="*/ 748588 h 1686623"/>
                <a:gd name="connsiteX54" fmla="*/ 2448559 w 3655351"/>
                <a:gd name="connsiteY54" fmla="*/ 569222 h 1686623"/>
                <a:gd name="connsiteX55" fmla="*/ 2402310 w 3655351"/>
                <a:gd name="connsiteY55" fmla="*/ 515857 h 1686623"/>
                <a:gd name="connsiteX56" fmla="*/ 2371180 w 3655351"/>
                <a:gd name="connsiteY56" fmla="*/ 514375 h 1686623"/>
                <a:gd name="connsiteX57" fmla="*/ 1630594 w 3655351"/>
                <a:gd name="connsiteY57" fmla="*/ 514375 h 1686623"/>
                <a:gd name="connsiteX58" fmla="*/ 1573078 w 3655351"/>
                <a:gd name="connsiteY58" fmla="*/ 575152 h 1686623"/>
                <a:gd name="connsiteX59" fmla="*/ 1573078 w 3655351"/>
                <a:gd name="connsiteY59" fmla="*/ 747105 h 1686623"/>
                <a:gd name="connsiteX60" fmla="*/ 1573078 w 3655351"/>
                <a:gd name="connsiteY60" fmla="*/ 923506 h 1686623"/>
                <a:gd name="connsiteX61" fmla="*/ 1631187 w 3655351"/>
                <a:gd name="connsiteY61" fmla="*/ 981910 h 1686623"/>
                <a:gd name="connsiteX62" fmla="*/ 1900976 w 3655351"/>
                <a:gd name="connsiteY62" fmla="*/ 981910 h 1686623"/>
                <a:gd name="connsiteX63" fmla="*/ 1960863 w 3655351"/>
                <a:gd name="connsiteY63" fmla="*/ 924395 h 1686623"/>
                <a:gd name="connsiteX64" fmla="*/ 1960863 w 3655351"/>
                <a:gd name="connsiteY64" fmla="*/ 574855 h 1686623"/>
                <a:gd name="connsiteX65" fmla="*/ 1901866 w 3655351"/>
                <a:gd name="connsiteY65" fmla="*/ 514375 h 1686623"/>
                <a:gd name="connsiteX66" fmla="*/ 1630594 w 3655351"/>
                <a:gd name="connsiteY66" fmla="*/ 514375 h 1686623"/>
                <a:gd name="connsiteX67" fmla="*/ 655203 w 3655351"/>
                <a:gd name="connsiteY67" fmla="*/ 514375 h 1686623"/>
                <a:gd name="connsiteX68" fmla="*/ 596798 w 3655351"/>
                <a:gd name="connsiteY68" fmla="*/ 574559 h 1686623"/>
                <a:gd name="connsiteX69" fmla="*/ 596798 w 3655351"/>
                <a:gd name="connsiteY69" fmla="*/ 922913 h 1686623"/>
                <a:gd name="connsiteX70" fmla="*/ 655796 w 3655351"/>
                <a:gd name="connsiteY70" fmla="*/ 982207 h 1686623"/>
                <a:gd name="connsiteX71" fmla="*/ 924102 w 3655351"/>
                <a:gd name="connsiteY71" fmla="*/ 982207 h 1686623"/>
                <a:gd name="connsiteX72" fmla="*/ 983990 w 3655351"/>
                <a:gd name="connsiteY72" fmla="*/ 922320 h 1686623"/>
                <a:gd name="connsiteX73" fmla="*/ 983990 w 3655351"/>
                <a:gd name="connsiteY73" fmla="*/ 748884 h 1686623"/>
                <a:gd name="connsiteX74" fmla="*/ 983990 w 3655351"/>
                <a:gd name="connsiteY74" fmla="*/ 575448 h 1686623"/>
                <a:gd name="connsiteX75" fmla="*/ 924992 w 3655351"/>
                <a:gd name="connsiteY75" fmla="*/ 514375 h 1686623"/>
                <a:gd name="connsiteX76" fmla="*/ 655203 w 3655351"/>
                <a:gd name="connsiteY76" fmla="*/ 514375 h 1686623"/>
                <a:gd name="connsiteX77" fmla="*/ 170175 w 3655351"/>
                <a:gd name="connsiteY77" fmla="*/ 514375 h 1686623"/>
                <a:gd name="connsiteX78" fmla="*/ 108806 w 3655351"/>
                <a:gd name="connsiteY78" fmla="*/ 576337 h 1686623"/>
                <a:gd name="connsiteX79" fmla="*/ 108806 w 3655351"/>
                <a:gd name="connsiteY79" fmla="*/ 748291 h 1686623"/>
                <a:gd name="connsiteX80" fmla="*/ 108806 w 3655351"/>
                <a:gd name="connsiteY80" fmla="*/ 920244 h 1686623"/>
                <a:gd name="connsiteX81" fmla="*/ 171065 w 3655351"/>
                <a:gd name="connsiteY81" fmla="*/ 982207 h 1686623"/>
                <a:gd name="connsiteX82" fmla="*/ 433442 w 3655351"/>
                <a:gd name="connsiteY82" fmla="*/ 982207 h 1686623"/>
                <a:gd name="connsiteX83" fmla="*/ 496887 w 3655351"/>
                <a:gd name="connsiteY83" fmla="*/ 919059 h 1686623"/>
                <a:gd name="connsiteX84" fmla="*/ 496887 w 3655351"/>
                <a:gd name="connsiteY84" fmla="*/ 581081 h 1686623"/>
                <a:gd name="connsiteX85" fmla="*/ 431070 w 3655351"/>
                <a:gd name="connsiteY85" fmla="*/ 514375 h 1686623"/>
                <a:gd name="connsiteX86" fmla="*/ 272458 w 3655351"/>
                <a:gd name="connsiteY86" fmla="*/ 514375 h 1686623"/>
                <a:gd name="connsiteX87" fmla="*/ 170175 w 3655351"/>
                <a:gd name="connsiteY87" fmla="*/ 514375 h 1686623"/>
                <a:gd name="connsiteX88" fmla="*/ 1143788 w 3655351"/>
                <a:gd name="connsiteY88" fmla="*/ 514078 h 1686623"/>
                <a:gd name="connsiteX89" fmla="*/ 1084493 w 3655351"/>
                <a:gd name="connsiteY89" fmla="*/ 575152 h 1686623"/>
                <a:gd name="connsiteX90" fmla="*/ 1084493 w 3655351"/>
                <a:gd name="connsiteY90" fmla="*/ 748588 h 1686623"/>
                <a:gd name="connsiteX91" fmla="*/ 1084493 w 3655351"/>
                <a:gd name="connsiteY91" fmla="*/ 923506 h 1686623"/>
                <a:gd name="connsiteX92" fmla="*/ 1143195 w 3655351"/>
                <a:gd name="connsiteY92" fmla="*/ 981910 h 1686623"/>
                <a:gd name="connsiteX93" fmla="*/ 1412984 w 3655351"/>
                <a:gd name="connsiteY93" fmla="*/ 981910 h 1686623"/>
                <a:gd name="connsiteX94" fmla="*/ 1472575 w 3655351"/>
                <a:gd name="connsiteY94" fmla="*/ 921430 h 1686623"/>
                <a:gd name="connsiteX95" fmla="*/ 1472575 w 3655351"/>
                <a:gd name="connsiteY95" fmla="*/ 576041 h 1686623"/>
                <a:gd name="connsiteX96" fmla="*/ 1412095 w 3655351"/>
                <a:gd name="connsiteY96" fmla="*/ 514375 h 1686623"/>
                <a:gd name="connsiteX97" fmla="*/ 1143788 w 3655351"/>
                <a:gd name="connsiteY97" fmla="*/ 514078 h 1686623"/>
                <a:gd name="connsiteX98" fmla="*/ 25497 w 3655351"/>
                <a:gd name="connsiteY98" fmla="*/ 360506 h 1686623"/>
                <a:gd name="connsiteX99" fmla="*/ 2238361 w 3655351"/>
                <a:gd name="connsiteY99" fmla="*/ 361099 h 1686623"/>
                <a:gd name="connsiteX100" fmla="*/ 3093682 w 3655351"/>
                <a:gd name="connsiteY100" fmla="*/ 361099 h 1686623"/>
                <a:gd name="connsiteX101" fmla="*/ 3109691 w 3655351"/>
                <a:gd name="connsiteY101" fmla="*/ 375923 h 1686623"/>
                <a:gd name="connsiteX102" fmla="*/ 3073225 w 3655351"/>
                <a:gd name="connsiteY102" fmla="*/ 417429 h 1686623"/>
                <a:gd name="connsiteX103" fmla="*/ 3022825 w 3655351"/>
                <a:gd name="connsiteY103" fmla="*/ 495401 h 1686623"/>
                <a:gd name="connsiteX104" fmla="*/ 3076782 w 3655351"/>
                <a:gd name="connsiteY104" fmla="*/ 586417 h 1686623"/>
                <a:gd name="connsiteX105" fmla="*/ 3357244 w 3655351"/>
                <a:gd name="connsiteY105" fmla="*/ 852945 h 1686623"/>
                <a:gd name="connsiteX106" fmla="*/ 3587306 w 3655351"/>
                <a:gd name="connsiteY106" fmla="*/ 1041798 h 1686623"/>
                <a:gd name="connsiteX107" fmla="*/ 3640968 w 3655351"/>
                <a:gd name="connsiteY107" fmla="*/ 1119473 h 1686623"/>
                <a:gd name="connsiteX108" fmla="*/ 3645415 w 3655351"/>
                <a:gd name="connsiteY108" fmla="*/ 1208118 h 1686623"/>
                <a:gd name="connsiteX109" fmla="*/ 3638003 w 3655351"/>
                <a:gd name="connsiteY109" fmla="*/ 1214641 h 1686623"/>
                <a:gd name="connsiteX110" fmla="*/ 3626144 w 3655351"/>
                <a:gd name="connsiteY110" fmla="*/ 1214641 h 1686623"/>
                <a:gd name="connsiteX111" fmla="*/ 1823894 w 3655351"/>
                <a:gd name="connsiteY111" fmla="*/ 1214641 h 1686623"/>
                <a:gd name="connsiteX112" fmla="*/ 20160 w 3655351"/>
                <a:gd name="connsiteY112" fmla="*/ 1214937 h 1686623"/>
                <a:gd name="connsiteX113" fmla="*/ 1779 w 3655351"/>
                <a:gd name="connsiteY113" fmla="*/ 1196556 h 1686623"/>
                <a:gd name="connsiteX114" fmla="*/ 7709 w 3655351"/>
                <a:gd name="connsiteY114" fmla="*/ 378294 h 1686623"/>
                <a:gd name="connsiteX115" fmla="*/ 25497 w 3655351"/>
                <a:gd name="connsiteY115" fmla="*/ 360506 h 1686623"/>
                <a:gd name="connsiteX116" fmla="*/ 687814 w 3655351"/>
                <a:gd name="connsiteY116" fmla="*/ 293 h 1686623"/>
                <a:gd name="connsiteX117" fmla="*/ 1172545 w 3655351"/>
                <a:gd name="connsiteY117" fmla="*/ 10966 h 1686623"/>
                <a:gd name="connsiteX118" fmla="*/ 1487991 w 3655351"/>
                <a:gd name="connsiteY118" fmla="*/ 17785 h 1686623"/>
                <a:gd name="connsiteX119" fmla="*/ 1978355 w 3655351"/>
                <a:gd name="connsiteY119" fmla="*/ 28755 h 1686623"/>
                <a:gd name="connsiteX120" fmla="*/ 2307142 w 3655351"/>
                <a:gd name="connsiteY120" fmla="*/ 35574 h 1686623"/>
                <a:gd name="connsiteX121" fmla="*/ 2810848 w 3655351"/>
                <a:gd name="connsiteY121" fmla="*/ 46543 h 1686623"/>
                <a:gd name="connsiteX122" fmla="*/ 3046542 w 3655351"/>
                <a:gd name="connsiteY122" fmla="*/ 51286 h 1686623"/>
                <a:gd name="connsiteX123" fmla="*/ 3107022 w 3655351"/>
                <a:gd name="connsiteY123" fmla="*/ 95757 h 1686623"/>
                <a:gd name="connsiteX124" fmla="*/ 3117992 w 3655351"/>
                <a:gd name="connsiteY124" fmla="*/ 177583 h 1686623"/>
                <a:gd name="connsiteX125" fmla="*/ 3112655 w 3655351"/>
                <a:gd name="connsiteY125" fmla="*/ 318111 h 1686623"/>
                <a:gd name="connsiteX126" fmla="*/ 3099907 w 3655351"/>
                <a:gd name="connsiteY126" fmla="*/ 326412 h 1686623"/>
                <a:gd name="connsiteX127" fmla="*/ 2914612 w 3655351"/>
                <a:gd name="connsiteY127" fmla="*/ 326709 h 1686623"/>
                <a:gd name="connsiteX128" fmla="*/ 1558551 w 3655351"/>
                <a:gd name="connsiteY128" fmla="*/ 326709 h 1686623"/>
                <a:gd name="connsiteX129" fmla="*/ 1558551 w 3655351"/>
                <a:gd name="connsiteY129" fmla="*/ 326412 h 1686623"/>
                <a:gd name="connsiteX130" fmla="*/ 458938 w 3655351"/>
                <a:gd name="connsiteY130" fmla="*/ 326116 h 1686623"/>
                <a:gd name="connsiteX131" fmla="*/ 18678 w 3655351"/>
                <a:gd name="connsiteY131" fmla="*/ 322855 h 1686623"/>
                <a:gd name="connsiteX132" fmla="*/ 4151 w 3655351"/>
                <a:gd name="connsiteY132" fmla="*/ 307735 h 1686623"/>
                <a:gd name="connsiteX133" fmla="*/ 21050 w 3655351"/>
                <a:gd name="connsiteY133" fmla="*/ 174322 h 1686623"/>
                <a:gd name="connsiteX134" fmla="*/ 27572 w 3655351"/>
                <a:gd name="connsiteY134" fmla="*/ 128962 h 1686623"/>
                <a:gd name="connsiteX135" fmla="*/ 122146 w 3655351"/>
                <a:gd name="connsiteY135" fmla="*/ 26679 h 1686623"/>
                <a:gd name="connsiteX136" fmla="*/ 234806 w 3655351"/>
                <a:gd name="connsiteY136" fmla="*/ 12449 h 1686623"/>
                <a:gd name="connsiteX137" fmla="*/ 687814 w 3655351"/>
                <a:gd name="connsiteY137" fmla="*/ 293 h 168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3655351" h="1686623">
                  <a:moveTo>
                    <a:pt x="3626442" y="1248735"/>
                  </a:moveTo>
                  <a:cubicBezTo>
                    <a:pt x="3641858" y="1248735"/>
                    <a:pt x="3647491" y="1251403"/>
                    <a:pt x="3647491" y="1268006"/>
                  </a:cubicBezTo>
                  <a:cubicBezTo>
                    <a:pt x="3647491" y="1308030"/>
                    <a:pt x="3650456" y="1348053"/>
                    <a:pt x="3651642" y="1387780"/>
                  </a:cubicBezTo>
                  <a:cubicBezTo>
                    <a:pt x="3652828" y="1422467"/>
                    <a:pt x="3653124" y="1456858"/>
                    <a:pt x="3655199" y="1491545"/>
                  </a:cubicBezTo>
                  <a:cubicBezTo>
                    <a:pt x="3656089" y="1505183"/>
                    <a:pt x="3653420" y="1511113"/>
                    <a:pt x="3638300" y="1509630"/>
                  </a:cubicBezTo>
                  <a:cubicBezTo>
                    <a:pt x="3623180" y="1508148"/>
                    <a:pt x="3607764" y="1509037"/>
                    <a:pt x="3592348" y="1509333"/>
                  </a:cubicBezTo>
                  <a:cubicBezTo>
                    <a:pt x="3560625" y="1509927"/>
                    <a:pt x="3536610" y="1534237"/>
                    <a:pt x="3536314" y="1565960"/>
                  </a:cubicBezTo>
                  <a:cubicBezTo>
                    <a:pt x="3536314" y="1585230"/>
                    <a:pt x="3536907" y="1604501"/>
                    <a:pt x="3536018" y="1623772"/>
                  </a:cubicBezTo>
                  <a:cubicBezTo>
                    <a:pt x="3534832" y="1646600"/>
                    <a:pt x="3536314" y="1668242"/>
                    <a:pt x="3555881" y="1686623"/>
                  </a:cubicBezTo>
                  <a:cubicBezTo>
                    <a:pt x="3534239" y="1686623"/>
                    <a:pt x="3515858" y="1686623"/>
                    <a:pt x="3496884" y="1686623"/>
                  </a:cubicBezTo>
                  <a:cubicBezTo>
                    <a:pt x="3509335" y="1637113"/>
                    <a:pt x="3509335" y="1588491"/>
                    <a:pt x="3497476" y="1539574"/>
                  </a:cubicBezTo>
                  <a:cubicBezTo>
                    <a:pt x="3471387" y="1431955"/>
                    <a:pt x="3375034" y="1343903"/>
                    <a:pt x="3265042" y="1328190"/>
                  </a:cubicBezTo>
                  <a:cubicBezTo>
                    <a:pt x="3105541" y="1305361"/>
                    <a:pt x="2966792" y="1403493"/>
                    <a:pt x="2935662" y="1561809"/>
                  </a:cubicBezTo>
                  <a:cubicBezTo>
                    <a:pt x="2928844" y="1596496"/>
                    <a:pt x="2929140" y="1631480"/>
                    <a:pt x="2936848" y="1666167"/>
                  </a:cubicBezTo>
                  <a:cubicBezTo>
                    <a:pt x="2940999" y="1684845"/>
                    <a:pt x="2940703" y="1684845"/>
                    <a:pt x="2922025" y="1684845"/>
                  </a:cubicBezTo>
                  <a:cubicBezTo>
                    <a:pt x="2813813" y="1684548"/>
                    <a:pt x="2705600" y="1684252"/>
                    <a:pt x="2597388" y="1683955"/>
                  </a:cubicBezTo>
                  <a:cubicBezTo>
                    <a:pt x="2202192" y="1682473"/>
                    <a:pt x="1806995" y="1680694"/>
                    <a:pt x="1411798" y="1679508"/>
                  </a:cubicBezTo>
                  <a:cubicBezTo>
                    <a:pt x="1400236" y="1679508"/>
                    <a:pt x="1396974" y="1677433"/>
                    <a:pt x="1399050" y="1665278"/>
                  </a:cubicBezTo>
                  <a:cubicBezTo>
                    <a:pt x="1427808" y="1499550"/>
                    <a:pt x="1320485" y="1348350"/>
                    <a:pt x="1153571" y="1327004"/>
                  </a:cubicBezTo>
                  <a:cubicBezTo>
                    <a:pt x="981618" y="1304768"/>
                    <a:pt x="850874" y="1429879"/>
                    <a:pt x="832196" y="1571592"/>
                  </a:cubicBezTo>
                  <a:cubicBezTo>
                    <a:pt x="828046" y="1602722"/>
                    <a:pt x="827749" y="1633555"/>
                    <a:pt x="834271" y="1664092"/>
                  </a:cubicBezTo>
                  <a:cubicBezTo>
                    <a:pt x="836940" y="1675951"/>
                    <a:pt x="833678" y="1678026"/>
                    <a:pt x="822412" y="1677729"/>
                  </a:cubicBezTo>
                  <a:cubicBezTo>
                    <a:pt x="668247" y="1676544"/>
                    <a:pt x="514082" y="1675951"/>
                    <a:pt x="359917" y="1675358"/>
                  </a:cubicBezTo>
                  <a:cubicBezTo>
                    <a:pt x="276016" y="1675061"/>
                    <a:pt x="191818" y="1675358"/>
                    <a:pt x="105841" y="1675358"/>
                  </a:cubicBezTo>
                  <a:cubicBezTo>
                    <a:pt x="131337" y="1637113"/>
                    <a:pt x="118589" y="1595903"/>
                    <a:pt x="120664" y="1556473"/>
                  </a:cubicBezTo>
                  <a:cubicBezTo>
                    <a:pt x="122147" y="1524750"/>
                    <a:pt x="96354" y="1500439"/>
                    <a:pt x="64631" y="1500143"/>
                  </a:cubicBezTo>
                  <a:cubicBezTo>
                    <a:pt x="46843" y="1500143"/>
                    <a:pt x="29054" y="1499847"/>
                    <a:pt x="11266" y="1500143"/>
                  </a:cubicBezTo>
                  <a:cubicBezTo>
                    <a:pt x="3261" y="1500439"/>
                    <a:pt x="0" y="1498661"/>
                    <a:pt x="0" y="1489767"/>
                  </a:cubicBezTo>
                  <a:cubicBezTo>
                    <a:pt x="889" y="1412684"/>
                    <a:pt x="1779" y="1335602"/>
                    <a:pt x="2075" y="1258519"/>
                  </a:cubicBezTo>
                  <a:cubicBezTo>
                    <a:pt x="2075" y="1251700"/>
                    <a:pt x="3854" y="1248142"/>
                    <a:pt x="11266" y="1249032"/>
                  </a:cubicBezTo>
                  <a:cubicBezTo>
                    <a:pt x="15120" y="1249328"/>
                    <a:pt x="19271" y="1249032"/>
                    <a:pt x="23125" y="1249032"/>
                  </a:cubicBezTo>
                  <a:cubicBezTo>
                    <a:pt x="1224132" y="1249032"/>
                    <a:pt x="2425138" y="1249032"/>
                    <a:pt x="3626442" y="1248735"/>
                  </a:cubicBezTo>
                  <a:close/>
                  <a:moveTo>
                    <a:pt x="2591755" y="514671"/>
                  </a:moveTo>
                  <a:cubicBezTo>
                    <a:pt x="2551732" y="514671"/>
                    <a:pt x="2530089" y="537203"/>
                    <a:pt x="2530089" y="577523"/>
                  </a:cubicBezTo>
                  <a:cubicBezTo>
                    <a:pt x="2530089" y="691368"/>
                    <a:pt x="2530089" y="805510"/>
                    <a:pt x="2530089" y="919651"/>
                  </a:cubicBezTo>
                  <a:cubicBezTo>
                    <a:pt x="2530089" y="960861"/>
                    <a:pt x="2551732" y="982207"/>
                    <a:pt x="2593238" y="982207"/>
                  </a:cubicBezTo>
                  <a:cubicBezTo>
                    <a:pt x="2695816" y="982207"/>
                    <a:pt x="2798692" y="982207"/>
                    <a:pt x="2901271" y="982207"/>
                  </a:cubicBezTo>
                  <a:cubicBezTo>
                    <a:pt x="2901271" y="982800"/>
                    <a:pt x="2901271" y="983393"/>
                    <a:pt x="2901271" y="983986"/>
                  </a:cubicBezTo>
                  <a:cubicBezTo>
                    <a:pt x="2962048" y="983986"/>
                    <a:pt x="3022825" y="983986"/>
                    <a:pt x="3083602" y="983986"/>
                  </a:cubicBezTo>
                  <a:cubicBezTo>
                    <a:pt x="3133705" y="983986"/>
                    <a:pt x="3184105" y="986654"/>
                    <a:pt x="3234505" y="982800"/>
                  </a:cubicBezTo>
                  <a:cubicBezTo>
                    <a:pt x="3241324" y="982207"/>
                    <a:pt x="3249329" y="983986"/>
                    <a:pt x="3252294" y="973609"/>
                  </a:cubicBezTo>
                  <a:cubicBezTo>
                    <a:pt x="3254962" y="963826"/>
                    <a:pt x="3257926" y="955821"/>
                    <a:pt x="3249626" y="946927"/>
                  </a:cubicBezTo>
                  <a:cubicBezTo>
                    <a:pt x="3230058" y="924098"/>
                    <a:pt x="3211974" y="900084"/>
                    <a:pt x="3195075" y="875181"/>
                  </a:cubicBezTo>
                  <a:cubicBezTo>
                    <a:pt x="3126294" y="772898"/>
                    <a:pt x="3057512" y="670615"/>
                    <a:pt x="2989027" y="568036"/>
                  </a:cubicBezTo>
                  <a:cubicBezTo>
                    <a:pt x="2965606" y="532756"/>
                    <a:pt x="2932994" y="514671"/>
                    <a:pt x="2890895" y="514671"/>
                  </a:cubicBezTo>
                  <a:cubicBezTo>
                    <a:pt x="2791280" y="514375"/>
                    <a:pt x="2691370" y="514375"/>
                    <a:pt x="2591755" y="514671"/>
                  </a:cubicBezTo>
                  <a:close/>
                  <a:moveTo>
                    <a:pt x="2371180" y="514375"/>
                  </a:moveTo>
                  <a:cubicBezTo>
                    <a:pt x="2288761" y="514375"/>
                    <a:pt x="2206046" y="514078"/>
                    <a:pt x="2123626" y="514671"/>
                  </a:cubicBezTo>
                  <a:cubicBezTo>
                    <a:pt x="2081824" y="514968"/>
                    <a:pt x="2060774" y="536907"/>
                    <a:pt x="2060774" y="578116"/>
                  </a:cubicBezTo>
                  <a:cubicBezTo>
                    <a:pt x="2060774" y="692258"/>
                    <a:pt x="2060774" y="806399"/>
                    <a:pt x="2060774" y="920541"/>
                  </a:cubicBezTo>
                  <a:cubicBezTo>
                    <a:pt x="2060774" y="959972"/>
                    <a:pt x="2083306" y="982207"/>
                    <a:pt x="2122144" y="982207"/>
                  </a:cubicBezTo>
                  <a:cubicBezTo>
                    <a:pt x="2210492" y="982207"/>
                    <a:pt x="2299138" y="982207"/>
                    <a:pt x="2387486" y="982207"/>
                  </a:cubicBezTo>
                  <a:cubicBezTo>
                    <a:pt x="2425731" y="981910"/>
                    <a:pt x="2448263" y="959972"/>
                    <a:pt x="2448263" y="921727"/>
                  </a:cubicBezTo>
                  <a:cubicBezTo>
                    <a:pt x="2448263" y="863915"/>
                    <a:pt x="2448263" y="806103"/>
                    <a:pt x="2448559" y="748588"/>
                  </a:cubicBezTo>
                  <a:cubicBezTo>
                    <a:pt x="2448559" y="688700"/>
                    <a:pt x="2448856" y="629109"/>
                    <a:pt x="2448559" y="569222"/>
                  </a:cubicBezTo>
                  <a:cubicBezTo>
                    <a:pt x="2448263" y="542243"/>
                    <a:pt x="2428992" y="520601"/>
                    <a:pt x="2402310" y="515857"/>
                  </a:cubicBezTo>
                  <a:cubicBezTo>
                    <a:pt x="2391933" y="513782"/>
                    <a:pt x="2381557" y="514375"/>
                    <a:pt x="2371180" y="514375"/>
                  </a:cubicBezTo>
                  <a:close/>
                  <a:moveTo>
                    <a:pt x="1630594" y="514375"/>
                  </a:moveTo>
                  <a:cubicBezTo>
                    <a:pt x="1594128" y="514671"/>
                    <a:pt x="1573078" y="538389"/>
                    <a:pt x="1573078" y="575152"/>
                  </a:cubicBezTo>
                  <a:cubicBezTo>
                    <a:pt x="1573078" y="632371"/>
                    <a:pt x="1573078" y="689886"/>
                    <a:pt x="1573078" y="747105"/>
                  </a:cubicBezTo>
                  <a:cubicBezTo>
                    <a:pt x="1573078" y="805806"/>
                    <a:pt x="1573078" y="864804"/>
                    <a:pt x="1573078" y="923506"/>
                  </a:cubicBezTo>
                  <a:cubicBezTo>
                    <a:pt x="1573078" y="958786"/>
                    <a:pt x="1595907" y="981910"/>
                    <a:pt x="1631187" y="981910"/>
                  </a:cubicBezTo>
                  <a:cubicBezTo>
                    <a:pt x="1721018" y="982207"/>
                    <a:pt x="1811145" y="981910"/>
                    <a:pt x="1900976" y="981910"/>
                  </a:cubicBezTo>
                  <a:cubicBezTo>
                    <a:pt x="1935960" y="981910"/>
                    <a:pt x="1960567" y="959379"/>
                    <a:pt x="1960863" y="924395"/>
                  </a:cubicBezTo>
                  <a:cubicBezTo>
                    <a:pt x="1961456" y="807882"/>
                    <a:pt x="1961456" y="691368"/>
                    <a:pt x="1960863" y="574855"/>
                  </a:cubicBezTo>
                  <a:cubicBezTo>
                    <a:pt x="1960567" y="538092"/>
                    <a:pt x="1938035" y="514671"/>
                    <a:pt x="1901866" y="514375"/>
                  </a:cubicBezTo>
                  <a:cubicBezTo>
                    <a:pt x="1811442" y="513485"/>
                    <a:pt x="1721018" y="513485"/>
                    <a:pt x="1630594" y="514375"/>
                  </a:cubicBezTo>
                  <a:close/>
                  <a:moveTo>
                    <a:pt x="655203" y="514375"/>
                  </a:moveTo>
                  <a:cubicBezTo>
                    <a:pt x="618737" y="514671"/>
                    <a:pt x="596798" y="538092"/>
                    <a:pt x="596798" y="574559"/>
                  </a:cubicBezTo>
                  <a:cubicBezTo>
                    <a:pt x="596798" y="690775"/>
                    <a:pt x="596798" y="806696"/>
                    <a:pt x="596798" y="922913"/>
                  </a:cubicBezTo>
                  <a:cubicBezTo>
                    <a:pt x="596798" y="959675"/>
                    <a:pt x="619330" y="982207"/>
                    <a:pt x="655796" y="982207"/>
                  </a:cubicBezTo>
                  <a:cubicBezTo>
                    <a:pt x="745330" y="982207"/>
                    <a:pt x="834568" y="982207"/>
                    <a:pt x="924102" y="982207"/>
                  </a:cubicBezTo>
                  <a:cubicBezTo>
                    <a:pt x="961458" y="982207"/>
                    <a:pt x="983990" y="959675"/>
                    <a:pt x="983990" y="922320"/>
                  </a:cubicBezTo>
                  <a:cubicBezTo>
                    <a:pt x="984286" y="864508"/>
                    <a:pt x="983990" y="806696"/>
                    <a:pt x="983990" y="748884"/>
                  </a:cubicBezTo>
                  <a:cubicBezTo>
                    <a:pt x="983990" y="691072"/>
                    <a:pt x="983990" y="633260"/>
                    <a:pt x="983990" y="575448"/>
                  </a:cubicBezTo>
                  <a:cubicBezTo>
                    <a:pt x="983990" y="538092"/>
                    <a:pt x="962347" y="514671"/>
                    <a:pt x="924992" y="514375"/>
                  </a:cubicBezTo>
                  <a:cubicBezTo>
                    <a:pt x="834864" y="513782"/>
                    <a:pt x="745033" y="513782"/>
                    <a:pt x="655203" y="514375"/>
                  </a:cubicBezTo>
                  <a:close/>
                  <a:moveTo>
                    <a:pt x="170175" y="514375"/>
                  </a:moveTo>
                  <a:cubicBezTo>
                    <a:pt x="130448" y="514968"/>
                    <a:pt x="108806" y="537203"/>
                    <a:pt x="108806" y="576337"/>
                  </a:cubicBezTo>
                  <a:cubicBezTo>
                    <a:pt x="108806" y="633556"/>
                    <a:pt x="108806" y="691072"/>
                    <a:pt x="108806" y="748291"/>
                  </a:cubicBezTo>
                  <a:cubicBezTo>
                    <a:pt x="108806" y="805510"/>
                    <a:pt x="108806" y="863025"/>
                    <a:pt x="108806" y="920244"/>
                  </a:cubicBezTo>
                  <a:cubicBezTo>
                    <a:pt x="108806" y="960268"/>
                    <a:pt x="130745" y="982207"/>
                    <a:pt x="171065" y="982207"/>
                  </a:cubicBezTo>
                  <a:cubicBezTo>
                    <a:pt x="258524" y="982207"/>
                    <a:pt x="345983" y="982207"/>
                    <a:pt x="433442" y="982207"/>
                  </a:cubicBezTo>
                  <a:cubicBezTo>
                    <a:pt x="474059" y="982207"/>
                    <a:pt x="496590" y="959675"/>
                    <a:pt x="496887" y="919059"/>
                  </a:cubicBezTo>
                  <a:cubicBezTo>
                    <a:pt x="496887" y="806399"/>
                    <a:pt x="496887" y="693740"/>
                    <a:pt x="496887" y="581081"/>
                  </a:cubicBezTo>
                  <a:cubicBezTo>
                    <a:pt x="496887" y="536314"/>
                    <a:pt x="475837" y="514671"/>
                    <a:pt x="431070" y="514375"/>
                  </a:cubicBezTo>
                  <a:cubicBezTo>
                    <a:pt x="378298" y="514078"/>
                    <a:pt x="325230" y="514375"/>
                    <a:pt x="272458" y="514375"/>
                  </a:cubicBezTo>
                  <a:cubicBezTo>
                    <a:pt x="238364" y="514375"/>
                    <a:pt x="204270" y="513782"/>
                    <a:pt x="170175" y="514375"/>
                  </a:cubicBezTo>
                  <a:close/>
                  <a:moveTo>
                    <a:pt x="1143788" y="514078"/>
                  </a:moveTo>
                  <a:cubicBezTo>
                    <a:pt x="1107025" y="514375"/>
                    <a:pt x="1084493" y="538389"/>
                    <a:pt x="1084493" y="575152"/>
                  </a:cubicBezTo>
                  <a:cubicBezTo>
                    <a:pt x="1084493" y="632963"/>
                    <a:pt x="1084493" y="690775"/>
                    <a:pt x="1084493" y="748588"/>
                  </a:cubicBezTo>
                  <a:cubicBezTo>
                    <a:pt x="1084493" y="806992"/>
                    <a:pt x="1084493" y="865101"/>
                    <a:pt x="1084493" y="923506"/>
                  </a:cubicBezTo>
                  <a:cubicBezTo>
                    <a:pt x="1084790" y="958193"/>
                    <a:pt x="1108211" y="981910"/>
                    <a:pt x="1143195" y="981910"/>
                  </a:cubicBezTo>
                  <a:cubicBezTo>
                    <a:pt x="1233026" y="982207"/>
                    <a:pt x="1323153" y="982207"/>
                    <a:pt x="1412984" y="981910"/>
                  </a:cubicBezTo>
                  <a:cubicBezTo>
                    <a:pt x="1449746" y="981910"/>
                    <a:pt x="1472575" y="958489"/>
                    <a:pt x="1472575" y="921430"/>
                  </a:cubicBezTo>
                  <a:cubicBezTo>
                    <a:pt x="1472575" y="806399"/>
                    <a:pt x="1472575" y="691072"/>
                    <a:pt x="1472575" y="576041"/>
                  </a:cubicBezTo>
                  <a:cubicBezTo>
                    <a:pt x="1472278" y="538092"/>
                    <a:pt x="1450339" y="514671"/>
                    <a:pt x="1412095" y="514375"/>
                  </a:cubicBezTo>
                  <a:cubicBezTo>
                    <a:pt x="1322560" y="513782"/>
                    <a:pt x="1233322" y="513485"/>
                    <a:pt x="1143788" y="514078"/>
                  </a:cubicBezTo>
                  <a:close/>
                  <a:moveTo>
                    <a:pt x="25497" y="360506"/>
                  </a:moveTo>
                  <a:cubicBezTo>
                    <a:pt x="763118" y="361099"/>
                    <a:pt x="1500739" y="361099"/>
                    <a:pt x="2238361" y="361099"/>
                  </a:cubicBezTo>
                  <a:cubicBezTo>
                    <a:pt x="2523566" y="361395"/>
                    <a:pt x="2808476" y="361395"/>
                    <a:pt x="3093682" y="361099"/>
                  </a:cubicBezTo>
                  <a:cubicBezTo>
                    <a:pt x="3105244" y="361099"/>
                    <a:pt x="3109691" y="362878"/>
                    <a:pt x="3109691" y="375923"/>
                  </a:cubicBezTo>
                  <a:cubicBezTo>
                    <a:pt x="3109394" y="413574"/>
                    <a:pt x="3109987" y="413574"/>
                    <a:pt x="3073225" y="417429"/>
                  </a:cubicBezTo>
                  <a:cubicBezTo>
                    <a:pt x="3020156" y="423061"/>
                    <a:pt x="3006222" y="444704"/>
                    <a:pt x="3022825" y="495401"/>
                  </a:cubicBezTo>
                  <a:cubicBezTo>
                    <a:pt x="3034090" y="529791"/>
                    <a:pt x="3055733" y="557660"/>
                    <a:pt x="3076782" y="586417"/>
                  </a:cubicBezTo>
                  <a:cubicBezTo>
                    <a:pt x="3154162" y="692258"/>
                    <a:pt x="3255258" y="773195"/>
                    <a:pt x="3357244" y="852945"/>
                  </a:cubicBezTo>
                  <a:cubicBezTo>
                    <a:pt x="3435513" y="914019"/>
                    <a:pt x="3512892" y="976278"/>
                    <a:pt x="3587306" y="1041798"/>
                  </a:cubicBezTo>
                  <a:cubicBezTo>
                    <a:pt x="3611617" y="1063144"/>
                    <a:pt x="3635039" y="1086268"/>
                    <a:pt x="3640968" y="1119473"/>
                  </a:cubicBezTo>
                  <a:cubicBezTo>
                    <a:pt x="3646008" y="1148527"/>
                    <a:pt x="3644526" y="1178471"/>
                    <a:pt x="3645415" y="1208118"/>
                  </a:cubicBezTo>
                  <a:cubicBezTo>
                    <a:pt x="3645415" y="1213455"/>
                    <a:pt x="3642747" y="1214641"/>
                    <a:pt x="3638003" y="1214641"/>
                  </a:cubicBezTo>
                  <a:cubicBezTo>
                    <a:pt x="3634149" y="1214641"/>
                    <a:pt x="3629998" y="1214641"/>
                    <a:pt x="3626144" y="1214641"/>
                  </a:cubicBezTo>
                  <a:cubicBezTo>
                    <a:pt x="3025493" y="1214641"/>
                    <a:pt x="2424545" y="1214641"/>
                    <a:pt x="1823894" y="1214641"/>
                  </a:cubicBezTo>
                  <a:cubicBezTo>
                    <a:pt x="1222649" y="1214641"/>
                    <a:pt x="621405" y="1214641"/>
                    <a:pt x="20160" y="1214937"/>
                  </a:cubicBezTo>
                  <a:cubicBezTo>
                    <a:pt x="5337" y="1214937"/>
                    <a:pt x="1779" y="1211676"/>
                    <a:pt x="1779" y="1196556"/>
                  </a:cubicBezTo>
                  <a:cubicBezTo>
                    <a:pt x="4151" y="923802"/>
                    <a:pt x="6226" y="651048"/>
                    <a:pt x="7709" y="378294"/>
                  </a:cubicBezTo>
                  <a:cubicBezTo>
                    <a:pt x="7709" y="364064"/>
                    <a:pt x="10970" y="360506"/>
                    <a:pt x="25497" y="360506"/>
                  </a:cubicBezTo>
                  <a:close/>
                  <a:moveTo>
                    <a:pt x="687814" y="293"/>
                  </a:moveTo>
                  <a:cubicBezTo>
                    <a:pt x="849688" y="2072"/>
                    <a:pt x="1010968" y="6816"/>
                    <a:pt x="1172545" y="10966"/>
                  </a:cubicBezTo>
                  <a:cubicBezTo>
                    <a:pt x="1277792" y="13635"/>
                    <a:pt x="1383040" y="15710"/>
                    <a:pt x="1487991" y="17785"/>
                  </a:cubicBezTo>
                  <a:cubicBezTo>
                    <a:pt x="1651347" y="21343"/>
                    <a:pt x="1814999" y="25197"/>
                    <a:pt x="1978355" y="28755"/>
                  </a:cubicBezTo>
                  <a:cubicBezTo>
                    <a:pt x="2088050" y="31126"/>
                    <a:pt x="2197744" y="33202"/>
                    <a:pt x="2307142" y="35574"/>
                  </a:cubicBezTo>
                  <a:cubicBezTo>
                    <a:pt x="2474945" y="39131"/>
                    <a:pt x="2643044" y="42985"/>
                    <a:pt x="2810848" y="46543"/>
                  </a:cubicBezTo>
                  <a:cubicBezTo>
                    <a:pt x="2889412" y="48322"/>
                    <a:pt x="2967978" y="49804"/>
                    <a:pt x="3046542" y="51286"/>
                  </a:cubicBezTo>
                  <a:cubicBezTo>
                    <a:pt x="3082119" y="51879"/>
                    <a:pt x="3095756" y="61663"/>
                    <a:pt x="3107022" y="95757"/>
                  </a:cubicBezTo>
                  <a:cubicBezTo>
                    <a:pt x="3115916" y="122143"/>
                    <a:pt x="3117399" y="149715"/>
                    <a:pt x="3117992" y="177583"/>
                  </a:cubicBezTo>
                  <a:cubicBezTo>
                    <a:pt x="3118881" y="224426"/>
                    <a:pt x="3114434" y="271269"/>
                    <a:pt x="3112655" y="318111"/>
                  </a:cubicBezTo>
                  <a:cubicBezTo>
                    <a:pt x="3112359" y="329081"/>
                    <a:pt x="3105540" y="326412"/>
                    <a:pt x="3099907" y="326412"/>
                  </a:cubicBezTo>
                  <a:cubicBezTo>
                    <a:pt x="3038241" y="326709"/>
                    <a:pt x="2976278" y="326709"/>
                    <a:pt x="2914612" y="326709"/>
                  </a:cubicBezTo>
                  <a:cubicBezTo>
                    <a:pt x="2462493" y="326709"/>
                    <a:pt x="2010670" y="326709"/>
                    <a:pt x="1558551" y="326709"/>
                  </a:cubicBezTo>
                  <a:cubicBezTo>
                    <a:pt x="1558551" y="326709"/>
                    <a:pt x="1558551" y="326709"/>
                    <a:pt x="1558551" y="326412"/>
                  </a:cubicBezTo>
                  <a:cubicBezTo>
                    <a:pt x="1192112" y="326412"/>
                    <a:pt x="825377" y="326709"/>
                    <a:pt x="458938" y="326116"/>
                  </a:cubicBezTo>
                  <a:cubicBezTo>
                    <a:pt x="312185" y="325819"/>
                    <a:pt x="165431" y="323448"/>
                    <a:pt x="18678" y="322855"/>
                  </a:cubicBezTo>
                  <a:cubicBezTo>
                    <a:pt x="6522" y="322855"/>
                    <a:pt x="3854" y="318704"/>
                    <a:pt x="4151" y="307735"/>
                  </a:cubicBezTo>
                  <a:cubicBezTo>
                    <a:pt x="5040" y="262671"/>
                    <a:pt x="14527" y="218793"/>
                    <a:pt x="21050" y="174322"/>
                  </a:cubicBezTo>
                  <a:cubicBezTo>
                    <a:pt x="23125" y="159202"/>
                    <a:pt x="25793" y="144082"/>
                    <a:pt x="27572" y="128962"/>
                  </a:cubicBezTo>
                  <a:cubicBezTo>
                    <a:pt x="34391" y="72040"/>
                    <a:pt x="69671" y="41503"/>
                    <a:pt x="122146" y="26679"/>
                  </a:cubicBezTo>
                  <a:cubicBezTo>
                    <a:pt x="158909" y="16303"/>
                    <a:pt x="197154" y="14821"/>
                    <a:pt x="234806" y="12449"/>
                  </a:cubicBezTo>
                  <a:cubicBezTo>
                    <a:pt x="385710" y="2962"/>
                    <a:pt x="536614" y="-1189"/>
                    <a:pt x="687814" y="293"/>
                  </a:cubicBezTo>
                  <a:close/>
                </a:path>
              </a:pathLst>
            </a:custGeom>
            <a:solidFill>
              <a:srgbClr val="FCD018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D3FBE6-4BE6-46B7-9CA1-6C84DE4C3043}"/>
                </a:ext>
              </a:extLst>
            </p:cNvPr>
            <p:cNvSpPr/>
            <p:nvPr/>
          </p:nvSpPr>
          <p:spPr>
            <a:xfrm>
              <a:off x="7766186" y="3539422"/>
              <a:ext cx="3121798" cy="441062"/>
            </a:xfrm>
            <a:custGeom>
              <a:avLst/>
              <a:gdLst>
                <a:gd name="connsiteX0" fmla="*/ 1028200 w 3121798"/>
                <a:gd name="connsiteY0" fmla="*/ 128 h 441062"/>
                <a:gd name="connsiteX1" fmla="*/ 1290085 w 3121798"/>
                <a:gd name="connsiteY1" fmla="*/ 128 h 441062"/>
                <a:gd name="connsiteX2" fmla="*/ 1343046 w 3121798"/>
                <a:gd name="connsiteY2" fmla="*/ 52971 h 441062"/>
                <a:gd name="connsiteX3" fmla="*/ 1343046 w 3121798"/>
                <a:gd name="connsiteY3" fmla="*/ 221606 h 441062"/>
                <a:gd name="connsiteX4" fmla="*/ 1343046 w 3121798"/>
                <a:gd name="connsiteY4" fmla="*/ 390529 h 441062"/>
                <a:gd name="connsiteX5" fmla="*/ 1292133 w 3121798"/>
                <a:gd name="connsiteY5" fmla="*/ 441062 h 441062"/>
                <a:gd name="connsiteX6" fmla="*/ 1028785 w 3121798"/>
                <a:gd name="connsiteY6" fmla="*/ 441062 h 441062"/>
                <a:gd name="connsiteX7" fmla="*/ 976116 w 3121798"/>
                <a:gd name="connsiteY7" fmla="*/ 389085 h 441062"/>
                <a:gd name="connsiteX8" fmla="*/ 976116 w 3121798"/>
                <a:gd name="connsiteY8" fmla="*/ 51239 h 441062"/>
                <a:gd name="connsiteX9" fmla="*/ 1028200 w 3121798"/>
                <a:gd name="connsiteY9" fmla="*/ 128 h 441062"/>
                <a:gd name="connsiteX10" fmla="*/ 2474329 w 3121798"/>
                <a:gd name="connsiteY10" fmla="*/ 1 h 441062"/>
                <a:gd name="connsiteX11" fmla="*/ 2768008 w 3121798"/>
                <a:gd name="connsiteY11" fmla="*/ 1 h 441062"/>
                <a:gd name="connsiteX12" fmla="*/ 2856403 w 3121798"/>
                <a:gd name="connsiteY12" fmla="*/ 46187 h 441062"/>
                <a:gd name="connsiteX13" fmla="*/ 3057036 w 3121798"/>
                <a:gd name="connsiteY13" fmla="*/ 340803 h 441062"/>
                <a:gd name="connsiteX14" fmla="*/ 3112863 w 3121798"/>
                <a:gd name="connsiteY14" fmla="*/ 421100 h 441062"/>
                <a:gd name="connsiteX15" fmla="*/ 3116062 w 3121798"/>
                <a:gd name="connsiteY15" fmla="*/ 436791 h 441062"/>
                <a:gd name="connsiteX16" fmla="*/ 2860474 w 3121798"/>
                <a:gd name="connsiteY16" fmla="*/ 438339 h 441062"/>
                <a:gd name="connsiteX17" fmla="*/ 2784873 w 3121798"/>
                <a:gd name="connsiteY17" fmla="*/ 438339 h 441062"/>
                <a:gd name="connsiteX18" fmla="*/ 2784873 w 3121798"/>
                <a:gd name="connsiteY18" fmla="*/ 438053 h 441062"/>
                <a:gd name="connsiteX19" fmla="*/ 2475202 w 3121798"/>
                <a:gd name="connsiteY19" fmla="*/ 438053 h 441062"/>
                <a:gd name="connsiteX20" fmla="*/ 2421118 w 3121798"/>
                <a:gd name="connsiteY20" fmla="*/ 385268 h 441062"/>
                <a:gd name="connsiteX21" fmla="*/ 2421118 w 3121798"/>
                <a:gd name="connsiteY21" fmla="*/ 52499 h 441062"/>
                <a:gd name="connsiteX22" fmla="*/ 2474329 w 3121798"/>
                <a:gd name="connsiteY22" fmla="*/ 1 h 441062"/>
                <a:gd name="connsiteX23" fmla="*/ 2006229 w 3121798"/>
                <a:gd name="connsiteY23" fmla="*/ 0 h 441062"/>
                <a:gd name="connsiteX24" fmla="*/ 2265187 w 3121798"/>
                <a:gd name="connsiteY24" fmla="*/ 0 h 441062"/>
                <a:gd name="connsiteX25" fmla="*/ 2319612 w 3121798"/>
                <a:gd name="connsiteY25" fmla="*/ 53420 h 441062"/>
                <a:gd name="connsiteX26" fmla="*/ 2319612 w 3121798"/>
                <a:gd name="connsiteY26" fmla="*/ 389823 h 441062"/>
                <a:gd name="connsiteX27" fmla="*/ 2267235 w 3121798"/>
                <a:gd name="connsiteY27" fmla="*/ 440934 h 441062"/>
                <a:gd name="connsiteX28" fmla="*/ 2003888 w 3121798"/>
                <a:gd name="connsiteY28" fmla="*/ 440934 h 441062"/>
                <a:gd name="connsiteX29" fmla="*/ 1951804 w 3121798"/>
                <a:gd name="connsiteY29" fmla="*/ 389823 h 441062"/>
                <a:gd name="connsiteX30" fmla="*/ 1951804 w 3121798"/>
                <a:gd name="connsiteY30" fmla="*/ 220900 h 441062"/>
                <a:gd name="connsiteX31" fmla="*/ 1951804 w 3121798"/>
                <a:gd name="connsiteY31" fmla="*/ 53420 h 441062"/>
                <a:gd name="connsiteX32" fmla="*/ 2006229 w 3121798"/>
                <a:gd name="connsiteY32" fmla="*/ 0 h 441062"/>
                <a:gd name="connsiteX33" fmla="*/ 1516772 w 3121798"/>
                <a:gd name="connsiteY33" fmla="*/ 0 h 441062"/>
                <a:gd name="connsiteX34" fmla="*/ 1777193 w 3121798"/>
                <a:gd name="connsiteY34" fmla="*/ 0 h 441062"/>
                <a:gd name="connsiteX35" fmla="*/ 1831618 w 3121798"/>
                <a:gd name="connsiteY35" fmla="*/ 53420 h 441062"/>
                <a:gd name="connsiteX36" fmla="*/ 1831618 w 3121798"/>
                <a:gd name="connsiteY36" fmla="*/ 220323 h 441062"/>
                <a:gd name="connsiteX37" fmla="*/ 1831618 w 3121798"/>
                <a:gd name="connsiteY37" fmla="*/ 387802 h 441062"/>
                <a:gd name="connsiteX38" fmla="*/ 1778071 w 3121798"/>
                <a:gd name="connsiteY38" fmla="*/ 440645 h 441062"/>
                <a:gd name="connsiteX39" fmla="*/ 1520576 w 3121798"/>
                <a:gd name="connsiteY39" fmla="*/ 440645 h 441062"/>
                <a:gd name="connsiteX40" fmla="*/ 1463810 w 3121798"/>
                <a:gd name="connsiteY40" fmla="*/ 385203 h 441062"/>
                <a:gd name="connsiteX41" fmla="*/ 1463810 w 3121798"/>
                <a:gd name="connsiteY41" fmla="*/ 128209 h 441062"/>
                <a:gd name="connsiteX42" fmla="*/ 1463810 w 3121798"/>
                <a:gd name="connsiteY42" fmla="*/ 51688 h 441062"/>
                <a:gd name="connsiteX43" fmla="*/ 1516772 w 3121798"/>
                <a:gd name="connsiteY43" fmla="*/ 0 h 441062"/>
                <a:gd name="connsiteX44" fmla="*/ 543427 w 3121798"/>
                <a:gd name="connsiteY44" fmla="*/ 0 h 441062"/>
                <a:gd name="connsiteX45" fmla="*/ 800922 w 3121798"/>
                <a:gd name="connsiteY45" fmla="*/ 0 h 441062"/>
                <a:gd name="connsiteX46" fmla="*/ 855932 w 3121798"/>
                <a:gd name="connsiteY46" fmla="*/ 54287 h 441062"/>
                <a:gd name="connsiteX47" fmla="*/ 855640 w 3121798"/>
                <a:gd name="connsiteY47" fmla="*/ 220323 h 441062"/>
                <a:gd name="connsiteX48" fmla="*/ 855640 w 3121798"/>
                <a:gd name="connsiteY48" fmla="*/ 387802 h 441062"/>
                <a:gd name="connsiteX49" fmla="*/ 802678 w 3121798"/>
                <a:gd name="connsiteY49" fmla="*/ 440934 h 441062"/>
                <a:gd name="connsiteX50" fmla="*/ 540794 w 3121798"/>
                <a:gd name="connsiteY50" fmla="*/ 440934 h 441062"/>
                <a:gd name="connsiteX51" fmla="*/ 488124 w 3121798"/>
                <a:gd name="connsiteY51" fmla="*/ 388668 h 441062"/>
                <a:gd name="connsiteX52" fmla="*/ 488124 w 3121798"/>
                <a:gd name="connsiteY52" fmla="*/ 53709 h 441062"/>
                <a:gd name="connsiteX53" fmla="*/ 543427 w 3121798"/>
                <a:gd name="connsiteY53" fmla="*/ 0 h 441062"/>
                <a:gd name="connsiteX54" fmla="*/ 56896 w 3121798"/>
                <a:gd name="connsiteY54" fmla="*/ 0 h 441062"/>
                <a:gd name="connsiteX55" fmla="*/ 312928 w 3121798"/>
                <a:gd name="connsiteY55" fmla="*/ 0 h 441062"/>
                <a:gd name="connsiteX56" fmla="*/ 367061 w 3121798"/>
                <a:gd name="connsiteY56" fmla="*/ 53132 h 441062"/>
                <a:gd name="connsiteX57" fmla="*/ 367061 w 3121798"/>
                <a:gd name="connsiteY57" fmla="*/ 389535 h 441062"/>
                <a:gd name="connsiteX58" fmla="*/ 315562 w 3121798"/>
                <a:gd name="connsiteY58" fmla="*/ 440934 h 441062"/>
                <a:gd name="connsiteX59" fmla="*/ 52214 w 3121798"/>
                <a:gd name="connsiteY59" fmla="*/ 440934 h 441062"/>
                <a:gd name="connsiteX60" fmla="*/ 130 w 3121798"/>
                <a:gd name="connsiteY60" fmla="*/ 390112 h 441062"/>
                <a:gd name="connsiteX61" fmla="*/ 130 w 3121798"/>
                <a:gd name="connsiteY61" fmla="*/ 219456 h 441062"/>
                <a:gd name="connsiteX62" fmla="*/ 130 w 3121798"/>
                <a:gd name="connsiteY62" fmla="*/ 56308 h 441062"/>
                <a:gd name="connsiteX63" fmla="*/ 56896 w 3121798"/>
                <a:gd name="connsiteY63" fmla="*/ 0 h 4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121798" h="441062">
                  <a:moveTo>
                    <a:pt x="1028200" y="128"/>
                  </a:moveTo>
                  <a:cubicBezTo>
                    <a:pt x="1115397" y="128"/>
                    <a:pt x="1202595" y="-160"/>
                    <a:pt x="1290085" y="128"/>
                  </a:cubicBezTo>
                  <a:cubicBezTo>
                    <a:pt x="1324027" y="128"/>
                    <a:pt x="1343046" y="19186"/>
                    <a:pt x="1343046" y="52971"/>
                  </a:cubicBezTo>
                  <a:cubicBezTo>
                    <a:pt x="1343046" y="108990"/>
                    <a:pt x="1343046" y="165298"/>
                    <a:pt x="1343046" y="221606"/>
                  </a:cubicBezTo>
                  <a:cubicBezTo>
                    <a:pt x="1343046" y="277913"/>
                    <a:pt x="1343046" y="334221"/>
                    <a:pt x="1343046" y="390529"/>
                  </a:cubicBezTo>
                  <a:cubicBezTo>
                    <a:pt x="1343046" y="421426"/>
                    <a:pt x="1323442" y="440773"/>
                    <a:pt x="1292133" y="441062"/>
                  </a:cubicBezTo>
                  <a:cubicBezTo>
                    <a:pt x="1204350" y="441062"/>
                    <a:pt x="1116568" y="441062"/>
                    <a:pt x="1028785" y="441062"/>
                  </a:cubicBezTo>
                  <a:cubicBezTo>
                    <a:pt x="995721" y="441062"/>
                    <a:pt x="976116" y="422004"/>
                    <a:pt x="976116" y="389085"/>
                  </a:cubicBezTo>
                  <a:cubicBezTo>
                    <a:pt x="976116" y="276470"/>
                    <a:pt x="976116" y="163854"/>
                    <a:pt x="976116" y="51239"/>
                  </a:cubicBezTo>
                  <a:cubicBezTo>
                    <a:pt x="976116" y="19186"/>
                    <a:pt x="995721" y="128"/>
                    <a:pt x="1028200" y="128"/>
                  </a:cubicBezTo>
                  <a:close/>
                  <a:moveTo>
                    <a:pt x="2474329" y="1"/>
                  </a:moveTo>
                  <a:lnTo>
                    <a:pt x="2768008" y="1"/>
                  </a:lnTo>
                  <a:cubicBezTo>
                    <a:pt x="2805518" y="1"/>
                    <a:pt x="2835177" y="15492"/>
                    <a:pt x="2856403" y="46187"/>
                  </a:cubicBezTo>
                  <a:lnTo>
                    <a:pt x="3057036" y="340803"/>
                  </a:lnTo>
                  <a:cubicBezTo>
                    <a:pt x="3074191" y="366335"/>
                    <a:pt x="3093091" y="397863"/>
                    <a:pt x="3112863" y="421100"/>
                  </a:cubicBezTo>
                  <a:cubicBezTo>
                    <a:pt x="3118098" y="427124"/>
                    <a:pt x="3128205" y="441526"/>
                    <a:pt x="3116062" y="436791"/>
                  </a:cubicBezTo>
                  <a:cubicBezTo>
                    <a:pt x="3073997" y="440855"/>
                    <a:pt x="2915672" y="437288"/>
                    <a:pt x="2860474" y="438339"/>
                  </a:cubicBezTo>
                  <a:lnTo>
                    <a:pt x="2784873" y="438339"/>
                  </a:lnTo>
                  <a:lnTo>
                    <a:pt x="2784873" y="438053"/>
                  </a:lnTo>
                  <a:lnTo>
                    <a:pt x="2475202" y="438053"/>
                  </a:lnTo>
                  <a:cubicBezTo>
                    <a:pt x="2440309" y="438053"/>
                    <a:pt x="2421118" y="419119"/>
                    <a:pt x="2421118" y="385268"/>
                  </a:cubicBezTo>
                  <a:lnTo>
                    <a:pt x="2421118" y="52499"/>
                  </a:lnTo>
                  <a:cubicBezTo>
                    <a:pt x="2421118" y="19221"/>
                    <a:pt x="2440309" y="1"/>
                    <a:pt x="2474329" y="1"/>
                  </a:cubicBezTo>
                  <a:close/>
                  <a:moveTo>
                    <a:pt x="2006229" y="0"/>
                  </a:moveTo>
                  <a:cubicBezTo>
                    <a:pt x="2092548" y="0"/>
                    <a:pt x="2178868" y="0"/>
                    <a:pt x="2265187" y="0"/>
                  </a:cubicBezTo>
                  <a:cubicBezTo>
                    <a:pt x="2300008" y="0"/>
                    <a:pt x="2319612" y="19058"/>
                    <a:pt x="2319612" y="53420"/>
                  </a:cubicBezTo>
                  <a:cubicBezTo>
                    <a:pt x="2319905" y="165459"/>
                    <a:pt x="2319612" y="277785"/>
                    <a:pt x="2319612" y="389823"/>
                  </a:cubicBezTo>
                  <a:cubicBezTo>
                    <a:pt x="2319612" y="421298"/>
                    <a:pt x="2299422" y="440934"/>
                    <a:pt x="2267235" y="440934"/>
                  </a:cubicBezTo>
                  <a:cubicBezTo>
                    <a:pt x="2179453" y="440934"/>
                    <a:pt x="2091671" y="440934"/>
                    <a:pt x="2003888" y="440934"/>
                  </a:cubicBezTo>
                  <a:cubicBezTo>
                    <a:pt x="1971701" y="440934"/>
                    <a:pt x="1951804" y="421298"/>
                    <a:pt x="1951804" y="389823"/>
                  </a:cubicBezTo>
                  <a:cubicBezTo>
                    <a:pt x="1951804" y="333515"/>
                    <a:pt x="1952096" y="277208"/>
                    <a:pt x="1951804" y="220900"/>
                  </a:cubicBezTo>
                  <a:cubicBezTo>
                    <a:pt x="1951804" y="165170"/>
                    <a:pt x="1951804" y="109151"/>
                    <a:pt x="1951804" y="53420"/>
                  </a:cubicBezTo>
                  <a:cubicBezTo>
                    <a:pt x="1951804" y="18770"/>
                    <a:pt x="1971116" y="0"/>
                    <a:pt x="2006229" y="0"/>
                  </a:cubicBezTo>
                  <a:close/>
                  <a:moveTo>
                    <a:pt x="1516772" y="0"/>
                  </a:moveTo>
                  <a:cubicBezTo>
                    <a:pt x="1603677" y="0"/>
                    <a:pt x="1690289" y="0"/>
                    <a:pt x="1777193" y="0"/>
                  </a:cubicBezTo>
                  <a:cubicBezTo>
                    <a:pt x="1812306" y="0"/>
                    <a:pt x="1831618" y="19058"/>
                    <a:pt x="1831618" y="53420"/>
                  </a:cubicBezTo>
                  <a:cubicBezTo>
                    <a:pt x="1831618" y="108862"/>
                    <a:pt x="1831618" y="164592"/>
                    <a:pt x="1831618" y="220323"/>
                  </a:cubicBezTo>
                  <a:cubicBezTo>
                    <a:pt x="1831618" y="276053"/>
                    <a:pt x="1831618" y="332072"/>
                    <a:pt x="1831618" y="387802"/>
                  </a:cubicBezTo>
                  <a:cubicBezTo>
                    <a:pt x="1831618" y="421009"/>
                    <a:pt x="1811721" y="440356"/>
                    <a:pt x="1778071" y="440645"/>
                  </a:cubicBezTo>
                  <a:cubicBezTo>
                    <a:pt x="1692337" y="440645"/>
                    <a:pt x="1606310" y="440645"/>
                    <a:pt x="1520576" y="440645"/>
                  </a:cubicBezTo>
                  <a:cubicBezTo>
                    <a:pt x="1482830" y="440645"/>
                    <a:pt x="1463810" y="422453"/>
                    <a:pt x="1463810" y="385203"/>
                  </a:cubicBezTo>
                  <a:cubicBezTo>
                    <a:pt x="1463517" y="299442"/>
                    <a:pt x="1463810" y="213970"/>
                    <a:pt x="1463810" y="128209"/>
                  </a:cubicBezTo>
                  <a:cubicBezTo>
                    <a:pt x="1463810" y="102798"/>
                    <a:pt x="1463517" y="77099"/>
                    <a:pt x="1463810" y="51688"/>
                  </a:cubicBezTo>
                  <a:cubicBezTo>
                    <a:pt x="1464103" y="19058"/>
                    <a:pt x="1484000" y="0"/>
                    <a:pt x="1516772" y="0"/>
                  </a:cubicBezTo>
                  <a:close/>
                  <a:moveTo>
                    <a:pt x="543427" y="0"/>
                  </a:moveTo>
                  <a:cubicBezTo>
                    <a:pt x="629161" y="0"/>
                    <a:pt x="715188" y="0"/>
                    <a:pt x="800922" y="0"/>
                  </a:cubicBezTo>
                  <a:cubicBezTo>
                    <a:pt x="836620" y="0"/>
                    <a:pt x="855932" y="19058"/>
                    <a:pt x="855932" y="54287"/>
                  </a:cubicBezTo>
                  <a:cubicBezTo>
                    <a:pt x="855640" y="109439"/>
                    <a:pt x="855640" y="164881"/>
                    <a:pt x="855640" y="220323"/>
                  </a:cubicBezTo>
                  <a:cubicBezTo>
                    <a:pt x="855640" y="276053"/>
                    <a:pt x="855640" y="332072"/>
                    <a:pt x="855640" y="387802"/>
                  </a:cubicBezTo>
                  <a:cubicBezTo>
                    <a:pt x="855640" y="421298"/>
                    <a:pt x="836035" y="440934"/>
                    <a:pt x="802678" y="440934"/>
                  </a:cubicBezTo>
                  <a:cubicBezTo>
                    <a:pt x="715481" y="440934"/>
                    <a:pt x="627991" y="440934"/>
                    <a:pt x="540794" y="440934"/>
                  </a:cubicBezTo>
                  <a:cubicBezTo>
                    <a:pt x="508022" y="440934"/>
                    <a:pt x="488124" y="421298"/>
                    <a:pt x="488124" y="388668"/>
                  </a:cubicBezTo>
                  <a:cubicBezTo>
                    <a:pt x="488124" y="276919"/>
                    <a:pt x="488124" y="165459"/>
                    <a:pt x="488124" y="53709"/>
                  </a:cubicBezTo>
                  <a:cubicBezTo>
                    <a:pt x="488124" y="18192"/>
                    <a:pt x="507144" y="0"/>
                    <a:pt x="543427" y="0"/>
                  </a:cubicBezTo>
                  <a:close/>
                  <a:moveTo>
                    <a:pt x="56896" y="0"/>
                  </a:moveTo>
                  <a:cubicBezTo>
                    <a:pt x="142338" y="0"/>
                    <a:pt x="227487" y="0"/>
                    <a:pt x="312928" y="0"/>
                  </a:cubicBezTo>
                  <a:cubicBezTo>
                    <a:pt x="348334" y="0"/>
                    <a:pt x="367061" y="18481"/>
                    <a:pt x="367061" y="53132"/>
                  </a:cubicBezTo>
                  <a:cubicBezTo>
                    <a:pt x="367061" y="165170"/>
                    <a:pt x="367061" y="277208"/>
                    <a:pt x="367061" y="389535"/>
                  </a:cubicBezTo>
                  <a:cubicBezTo>
                    <a:pt x="367061" y="421298"/>
                    <a:pt x="347456" y="440934"/>
                    <a:pt x="315562" y="440934"/>
                  </a:cubicBezTo>
                  <a:cubicBezTo>
                    <a:pt x="227779" y="440934"/>
                    <a:pt x="139997" y="440934"/>
                    <a:pt x="52214" y="440934"/>
                  </a:cubicBezTo>
                  <a:cubicBezTo>
                    <a:pt x="19735" y="440934"/>
                    <a:pt x="423" y="422164"/>
                    <a:pt x="130" y="390112"/>
                  </a:cubicBezTo>
                  <a:cubicBezTo>
                    <a:pt x="-163" y="333227"/>
                    <a:pt x="130" y="276342"/>
                    <a:pt x="130" y="219456"/>
                  </a:cubicBezTo>
                  <a:cubicBezTo>
                    <a:pt x="130" y="165170"/>
                    <a:pt x="130" y="110595"/>
                    <a:pt x="130" y="56308"/>
                  </a:cubicBezTo>
                  <a:cubicBezTo>
                    <a:pt x="130" y="17037"/>
                    <a:pt x="17394" y="0"/>
                    <a:pt x="5689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7EAA8E-BB1F-4D40-8C07-B695201B3C38}"/>
                </a:ext>
              </a:extLst>
            </p:cNvPr>
            <p:cNvSpPr/>
            <p:nvPr/>
          </p:nvSpPr>
          <p:spPr>
            <a:xfrm>
              <a:off x="11301839" y="4271021"/>
              <a:ext cx="41506" cy="148236"/>
            </a:xfrm>
            <a:custGeom>
              <a:avLst/>
              <a:gdLst>
                <a:gd name="connsiteX0" fmla="*/ 16221 w 133350"/>
                <a:gd name="connsiteY0" fmla="*/ 482610 h 476250"/>
                <a:gd name="connsiteX1" fmla="*/ 8601 w 133350"/>
                <a:gd name="connsiteY1" fmla="*/ 334020 h 476250"/>
                <a:gd name="connsiteX2" fmla="*/ 28 w 133350"/>
                <a:gd name="connsiteY2" fmla="*/ 30173 h 476250"/>
                <a:gd name="connsiteX3" fmla="*/ 25746 w 133350"/>
                <a:gd name="connsiteY3" fmla="*/ 8265 h 476250"/>
                <a:gd name="connsiteX4" fmla="*/ 138140 w 133350"/>
                <a:gd name="connsiteY4" fmla="*/ 238770 h 476250"/>
                <a:gd name="connsiteX5" fmla="*/ 16221 w 133350"/>
                <a:gd name="connsiteY5" fmla="*/ 482610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476250">
                  <a:moveTo>
                    <a:pt x="16221" y="482610"/>
                  </a:moveTo>
                  <a:cubicBezTo>
                    <a:pt x="13363" y="427365"/>
                    <a:pt x="9553" y="380693"/>
                    <a:pt x="8601" y="334020"/>
                  </a:cubicBezTo>
                  <a:cubicBezTo>
                    <a:pt x="4790" y="233055"/>
                    <a:pt x="2886" y="131137"/>
                    <a:pt x="28" y="30173"/>
                  </a:cubicBezTo>
                  <a:cubicBezTo>
                    <a:pt x="28" y="13027"/>
                    <a:pt x="-1877" y="-13642"/>
                    <a:pt x="25746" y="8265"/>
                  </a:cubicBezTo>
                  <a:cubicBezTo>
                    <a:pt x="100040" y="66367"/>
                    <a:pt x="138140" y="146377"/>
                    <a:pt x="138140" y="238770"/>
                  </a:cubicBezTo>
                  <a:cubicBezTo>
                    <a:pt x="138140" y="334973"/>
                    <a:pt x="101946" y="416887"/>
                    <a:pt x="16221" y="48261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213C5B-4474-460C-89AA-C97CDDA7BBA7}"/>
                </a:ext>
              </a:extLst>
            </p:cNvPr>
            <p:cNvSpPr/>
            <p:nvPr/>
          </p:nvSpPr>
          <p:spPr>
            <a:xfrm>
              <a:off x="7618776" y="4268246"/>
              <a:ext cx="20753" cy="157130"/>
            </a:xfrm>
            <a:custGeom>
              <a:avLst/>
              <a:gdLst>
                <a:gd name="connsiteX0" fmla="*/ 68596 w 66675"/>
                <a:gd name="connsiteY0" fmla="*/ 253399 h 504825"/>
                <a:gd name="connsiteX1" fmla="*/ 68596 w 66675"/>
                <a:gd name="connsiteY1" fmla="*/ 461997 h 504825"/>
                <a:gd name="connsiteX2" fmla="*/ 35259 w 66675"/>
                <a:gd name="connsiteY2" fmla="*/ 508669 h 504825"/>
                <a:gd name="connsiteX3" fmla="*/ 16 w 66675"/>
                <a:gd name="connsiteY3" fmla="*/ 463902 h 504825"/>
                <a:gd name="connsiteX4" fmla="*/ 16 w 66675"/>
                <a:gd name="connsiteY4" fmla="*/ 41944 h 504825"/>
                <a:gd name="connsiteX5" fmla="*/ 33354 w 66675"/>
                <a:gd name="connsiteY5" fmla="*/ 34 h 504825"/>
                <a:gd name="connsiteX6" fmla="*/ 69549 w 66675"/>
                <a:gd name="connsiteY6" fmla="*/ 43849 h 504825"/>
                <a:gd name="connsiteX7" fmla="*/ 69549 w 66675"/>
                <a:gd name="connsiteY7" fmla="*/ 252447 h 504825"/>
                <a:gd name="connsiteX8" fmla="*/ 68596 w 66675"/>
                <a:gd name="connsiteY8" fmla="*/ 25339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04825">
                  <a:moveTo>
                    <a:pt x="68596" y="253399"/>
                  </a:moveTo>
                  <a:cubicBezTo>
                    <a:pt x="68596" y="322932"/>
                    <a:pt x="68596" y="392464"/>
                    <a:pt x="68596" y="461997"/>
                  </a:cubicBezTo>
                  <a:cubicBezTo>
                    <a:pt x="68596" y="484857"/>
                    <a:pt x="74311" y="508669"/>
                    <a:pt x="35259" y="508669"/>
                  </a:cubicBezTo>
                  <a:cubicBezTo>
                    <a:pt x="-1889" y="508669"/>
                    <a:pt x="16" y="489619"/>
                    <a:pt x="16" y="463902"/>
                  </a:cubicBezTo>
                  <a:cubicBezTo>
                    <a:pt x="969" y="322932"/>
                    <a:pt x="969" y="182914"/>
                    <a:pt x="16" y="41944"/>
                  </a:cubicBezTo>
                  <a:cubicBezTo>
                    <a:pt x="16" y="18132"/>
                    <a:pt x="-936" y="987"/>
                    <a:pt x="33354" y="34"/>
                  </a:cubicBezTo>
                  <a:cubicBezTo>
                    <a:pt x="70501" y="-918"/>
                    <a:pt x="69549" y="18132"/>
                    <a:pt x="69549" y="43849"/>
                  </a:cubicBezTo>
                  <a:cubicBezTo>
                    <a:pt x="68596" y="113382"/>
                    <a:pt x="69549" y="182914"/>
                    <a:pt x="69549" y="252447"/>
                  </a:cubicBezTo>
                  <a:cubicBezTo>
                    <a:pt x="69549" y="253399"/>
                    <a:pt x="69549" y="253399"/>
                    <a:pt x="68596" y="253399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ED1779D-337B-4043-9A00-F12932B3F303}"/>
                </a:ext>
              </a:extLst>
            </p:cNvPr>
            <p:cNvSpPr/>
            <p:nvPr/>
          </p:nvSpPr>
          <p:spPr>
            <a:xfrm>
              <a:off x="8201340" y="4048976"/>
              <a:ext cx="2031845" cy="139653"/>
            </a:xfrm>
            <a:custGeom>
              <a:avLst/>
              <a:gdLst>
                <a:gd name="connsiteX0" fmla="*/ 1474955 w 2031845"/>
                <a:gd name="connsiteY0" fmla="*/ 75789 h 139653"/>
                <a:gd name="connsiteX1" fmla="*/ 1466653 w 2031845"/>
                <a:gd name="connsiteY1" fmla="*/ 92984 h 139653"/>
                <a:gd name="connsiteX2" fmla="*/ 1475548 w 2031845"/>
                <a:gd name="connsiteY2" fmla="*/ 113144 h 139653"/>
                <a:gd name="connsiteX3" fmla="*/ 1495708 w 2031845"/>
                <a:gd name="connsiteY3" fmla="*/ 94466 h 139653"/>
                <a:gd name="connsiteX4" fmla="*/ 1474955 w 2031845"/>
                <a:gd name="connsiteY4" fmla="*/ 75789 h 139653"/>
                <a:gd name="connsiteX5" fmla="*/ 1476437 w 2031845"/>
                <a:gd name="connsiteY5" fmla="*/ 25685 h 139653"/>
                <a:gd name="connsiteX6" fmla="*/ 1466357 w 2031845"/>
                <a:gd name="connsiteY6" fmla="*/ 40805 h 139653"/>
                <a:gd name="connsiteX7" fmla="*/ 1476437 w 2031845"/>
                <a:gd name="connsiteY7" fmla="*/ 55925 h 139653"/>
                <a:gd name="connsiteX8" fmla="*/ 1496004 w 2031845"/>
                <a:gd name="connsiteY8" fmla="*/ 39916 h 139653"/>
                <a:gd name="connsiteX9" fmla="*/ 1476437 w 2031845"/>
                <a:gd name="connsiteY9" fmla="*/ 25685 h 139653"/>
                <a:gd name="connsiteX10" fmla="*/ 785954 w 2031845"/>
                <a:gd name="connsiteY10" fmla="*/ 22127 h 139653"/>
                <a:gd name="connsiteX11" fmla="*/ 772316 w 2031845"/>
                <a:gd name="connsiteY11" fmla="*/ 37248 h 139653"/>
                <a:gd name="connsiteX12" fmla="*/ 772316 w 2031845"/>
                <a:gd name="connsiteY12" fmla="*/ 68081 h 139653"/>
                <a:gd name="connsiteX13" fmla="*/ 772316 w 2031845"/>
                <a:gd name="connsiteY13" fmla="*/ 103361 h 139653"/>
                <a:gd name="connsiteX14" fmla="*/ 785361 w 2031845"/>
                <a:gd name="connsiteY14" fmla="*/ 116702 h 139653"/>
                <a:gd name="connsiteX15" fmla="*/ 799592 w 2031845"/>
                <a:gd name="connsiteY15" fmla="*/ 102768 h 139653"/>
                <a:gd name="connsiteX16" fmla="*/ 799888 w 2031845"/>
                <a:gd name="connsiteY16" fmla="*/ 36655 h 139653"/>
                <a:gd name="connsiteX17" fmla="*/ 785954 w 2031845"/>
                <a:gd name="connsiteY17" fmla="*/ 22127 h 139653"/>
                <a:gd name="connsiteX18" fmla="*/ 1016312 w 2031845"/>
                <a:gd name="connsiteY18" fmla="*/ 21831 h 139653"/>
                <a:gd name="connsiteX19" fmla="*/ 1001489 w 2031845"/>
                <a:gd name="connsiteY19" fmla="*/ 32504 h 139653"/>
                <a:gd name="connsiteX20" fmla="*/ 1001489 w 2031845"/>
                <a:gd name="connsiteY20" fmla="*/ 106325 h 139653"/>
                <a:gd name="connsiteX21" fmla="*/ 1016312 w 2031845"/>
                <a:gd name="connsiteY21" fmla="*/ 116405 h 139653"/>
                <a:gd name="connsiteX22" fmla="*/ 1028468 w 2031845"/>
                <a:gd name="connsiteY22" fmla="*/ 105139 h 139653"/>
                <a:gd name="connsiteX23" fmla="*/ 1028468 w 2031845"/>
                <a:gd name="connsiteY23" fmla="*/ 69859 h 139653"/>
                <a:gd name="connsiteX24" fmla="*/ 1028468 w 2031845"/>
                <a:gd name="connsiteY24" fmla="*/ 34579 h 139653"/>
                <a:gd name="connsiteX25" fmla="*/ 1016312 w 2031845"/>
                <a:gd name="connsiteY25" fmla="*/ 21831 h 139653"/>
                <a:gd name="connsiteX26" fmla="*/ 1623783 w 2031845"/>
                <a:gd name="connsiteY26" fmla="*/ 3153 h 139653"/>
                <a:gd name="connsiteX27" fmla="*/ 1684560 w 2031845"/>
                <a:gd name="connsiteY27" fmla="*/ 3153 h 139653"/>
                <a:gd name="connsiteX28" fmla="*/ 1697901 w 2031845"/>
                <a:gd name="connsiteY28" fmla="*/ 15901 h 139653"/>
                <a:gd name="connsiteX29" fmla="*/ 1697605 w 2031845"/>
                <a:gd name="connsiteY29" fmla="*/ 100396 h 139653"/>
                <a:gd name="connsiteX30" fmla="*/ 1710650 w 2031845"/>
                <a:gd name="connsiteY30" fmla="*/ 116702 h 139653"/>
                <a:gd name="connsiteX31" fmla="*/ 1722508 w 2031845"/>
                <a:gd name="connsiteY31" fmla="*/ 100989 h 139653"/>
                <a:gd name="connsiteX32" fmla="*/ 1722212 w 2031845"/>
                <a:gd name="connsiteY32" fmla="*/ 58000 h 139653"/>
                <a:gd name="connsiteX33" fmla="*/ 1722212 w 2031845"/>
                <a:gd name="connsiteY33" fmla="*/ 13530 h 139653"/>
                <a:gd name="connsiteX34" fmla="*/ 1731995 w 2031845"/>
                <a:gd name="connsiteY34" fmla="*/ 3153 h 139653"/>
                <a:gd name="connsiteX35" fmla="*/ 1798701 w 2031845"/>
                <a:gd name="connsiteY35" fmla="*/ 3153 h 139653"/>
                <a:gd name="connsiteX36" fmla="*/ 1808188 w 2031845"/>
                <a:gd name="connsiteY36" fmla="*/ 13530 h 139653"/>
                <a:gd name="connsiteX37" fmla="*/ 1808188 w 2031845"/>
                <a:gd name="connsiteY37" fmla="*/ 99506 h 139653"/>
                <a:gd name="connsiteX38" fmla="*/ 1792179 w 2031845"/>
                <a:gd name="connsiteY38" fmla="*/ 125299 h 139653"/>
                <a:gd name="connsiteX39" fmla="*/ 1733478 w 2031845"/>
                <a:gd name="connsiteY39" fmla="*/ 138344 h 139653"/>
                <a:gd name="connsiteX40" fmla="*/ 1639793 w 2031845"/>
                <a:gd name="connsiteY40" fmla="*/ 129746 h 139653"/>
                <a:gd name="connsiteX41" fmla="*/ 1612221 w 2031845"/>
                <a:gd name="connsiteY41" fmla="*/ 92688 h 139653"/>
                <a:gd name="connsiteX42" fmla="*/ 1611924 w 2031845"/>
                <a:gd name="connsiteY42" fmla="*/ 15605 h 139653"/>
                <a:gd name="connsiteX43" fmla="*/ 1623783 w 2031845"/>
                <a:gd name="connsiteY43" fmla="*/ 3153 h 139653"/>
                <a:gd name="connsiteX44" fmla="*/ 1156544 w 2031845"/>
                <a:gd name="connsiteY44" fmla="*/ 3153 h 139653"/>
                <a:gd name="connsiteX45" fmla="*/ 1221768 w 2031845"/>
                <a:gd name="connsiteY45" fmla="*/ 3153 h 139653"/>
                <a:gd name="connsiteX46" fmla="*/ 1232441 w 2031845"/>
                <a:gd name="connsiteY46" fmla="*/ 13826 h 139653"/>
                <a:gd name="connsiteX47" fmla="*/ 1232441 w 2031845"/>
                <a:gd name="connsiteY47" fmla="*/ 96838 h 139653"/>
                <a:gd name="connsiteX48" fmla="*/ 1245486 w 2031845"/>
                <a:gd name="connsiteY48" fmla="*/ 110179 h 139653"/>
                <a:gd name="connsiteX49" fmla="*/ 1270686 w 2031845"/>
                <a:gd name="connsiteY49" fmla="*/ 109883 h 139653"/>
                <a:gd name="connsiteX50" fmla="*/ 1285806 w 2031845"/>
                <a:gd name="connsiteY50" fmla="*/ 131228 h 139653"/>
                <a:gd name="connsiteX51" fmla="*/ 1275133 w 2031845"/>
                <a:gd name="connsiteY51" fmla="*/ 135676 h 139653"/>
                <a:gd name="connsiteX52" fmla="*/ 1217321 w 2031845"/>
                <a:gd name="connsiteY52" fmla="*/ 136269 h 139653"/>
                <a:gd name="connsiteX53" fmla="*/ 1158026 w 2031845"/>
                <a:gd name="connsiteY53" fmla="*/ 136565 h 139653"/>
                <a:gd name="connsiteX54" fmla="*/ 1146760 w 2031845"/>
                <a:gd name="connsiteY54" fmla="*/ 126189 h 139653"/>
                <a:gd name="connsiteX55" fmla="*/ 1146760 w 2031845"/>
                <a:gd name="connsiteY55" fmla="*/ 13530 h 139653"/>
                <a:gd name="connsiteX56" fmla="*/ 1156544 w 2031845"/>
                <a:gd name="connsiteY56" fmla="*/ 3153 h 139653"/>
                <a:gd name="connsiteX57" fmla="*/ 1460724 w 2031845"/>
                <a:gd name="connsiteY57" fmla="*/ 2857 h 139653"/>
                <a:gd name="connsiteX58" fmla="*/ 1532470 w 2031845"/>
                <a:gd name="connsiteY58" fmla="*/ 6118 h 139653"/>
                <a:gd name="connsiteX59" fmla="*/ 1559153 w 2031845"/>
                <a:gd name="connsiteY59" fmla="*/ 13826 h 139653"/>
                <a:gd name="connsiteX60" fmla="*/ 1574570 w 2031845"/>
                <a:gd name="connsiteY60" fmla="*/ 43177 h 139653"/>
                <a:gd name="connsiteX61" fmla="*/ 1553816 w 2031845"/>
                <a:gd name="connsiteY61" fmla="*/ 60372 h 139653"/>
                <a:gd name="connsiteX62" fmla="*/ 1536028 w 2031845"/>
                <a:gd name="connsiteY62" fmla="*/ 63930 h 139653"/>
                <a:gd name="connsiteX63" fmla="*/ 1557078 w 2031845"/>
                <a:gd name="connsiteY63" fmla="*/ 68377 h 139653"/>
                <a:gd name="connsiteX64" fmla="*/ 1581388 w 2031845"/>
                <a:gd name="connsiteY64" fmla="*/ 96542 h 139653"/>
                <a:gd name="connsiteX65" fmla="*/ 1547887 w 2031845"/>
                <a:gd name="connsiteY65" fmla="*/ 133601 h 139653"/>
                <a:gd name="connsiteX66" fmla="*/ 1419218 w 2031845"/>
                <a:gd name="connsiteY66" fmla="*/ 135972 h 139653"/>
                <a:gd name="connsiteX67" fmla="*/ 1383641 w 2031845"/>
                <a:gd name="connsiteY67" fmla="*/ 133601 h 139653"/>
                <a:gd name="connsiteX68" fmla="*/ 1381270 w 2031845"/>
                <a:gd name="connsiteY68" fmla="*/ 98024 h 139653"/>
                <a:gd name="connsiteX69" fmla="*/ 1380973 w 2031845"/>
                <a:gd name="connsiteY69" fmla="*/ 13530 h 139653"/>
                <a:gd name="connsiteX70" fmla="*/ 1388978 w 2031845"/>
                <a:gd name="connsiteY70" fmla="*/ 3153 h 139653"/>
                <a:gd name="connsiteX71" fmla="*/ 1460724 w 2031845"/>
                <a:gd name="connsiteY71" fmla="*/ 2857 h 139653"/>
                <a:gd name="connsiteX72" fmla="*/ 631233 w 2031845"/>
                <a:gd name="connsiteY72" fmla="*/ 1485 h 139653"/>
                <a:gd name="connsiteX73" fmla="*/ 651356 w 2031845"/>
                <a:gd name="connsiteY73" fmla="*/ 6414 h 139653"/>
                <a:gd name="connsiteX74" fmla="*/ 654024 w 2031845"/>
                <a:gd name="connsiteY74" fmla="*/ 50588 h 139653"/>
                <a:gd name="connsiteX75" fmla="*/ 654320 w 2031845"/>
                <a:gd name="connsiteY75" fmla="*/ 123223 h 139653"/>
                <a:gd name="connsiteX76" fmla="*/ 642462 w 2031845"/>
                <a:gd name="connsiteY76" fmla="*/ 135972 h 139653"/>
                <a:gd name="connsiteX77" fmla="*/ 580203 w 2031845"/>
                <a:gd name="connsiteY77" fmla="*/ 135972 h 139653"/>
                <a:gd name="connsiteX78" fmla="*/ 568344 w 2031845"/>
                <a:gd name="connsiteY78" fmla="*/ 123223 h 139653"/>
                <a:gd name="connsiteX79" fmla="*/ 568640 w 2031845"/>
                <a:gd name="connsiteY79" fmla="*/ 93576 h 139653"/>
                <a:gd name="connsiteX80" fmla="*/ 555299 w 2031845"/>
                <a:gd name="connsiteY80" fmla="*/ 79346 h 139653"/>
                <a:gd name="connsiteX81" fmla="*/ 541661 w 2031845"/>
                <a:gd name="connsiteY81" fmla="*/ 93576 h 139653"/>
                <a:gd name="connsiteX82" fmla="*/ 541958 w 2031845"/>
                <a:gd name="connsiteY82" fmla="*/ 127671 h 139653"/>
                <a:gd name="connsiteX83" fmla="*/ 533360 w 2031845"/>
                <a:gd name="connsiteY83" fmla="*/ 136268 h 139653"/>
                <a:gd name="connsiteX84" fmla="*/ 465172 w 2031845"/>
                <a:gd name="connsiteY84" fmla="*/ 136268 h 139653"/>
                <a:gd name="connsiteX85" fmla="*/ 455684 w 2031845"/>
                <a:gd name="connsiteY85" fmla="*/ 125595 h 139653"/>
                <a:gd name="connsiteX86" fmla="*/ 455684 w 2031845"/>
                <a:gd name="connsiteY86" fmla="*/ 69266 h 139653"/>
                <a:gd name="connsiteX87" fmla="*/ 455388 w 2031845"/>
                <a:gd name="connsiteY87" fmla="*/ 12936 h 139653"/>
                <a:gd name="connsiteX88" fmla="*/ 465468 w 2031845"/>
                <a:gd name="connsiteY88" fmla="*/ 3153 h 139653"/>
                <a:gd name="connsiteX89" fmla="*/ 532174 w 2031845"/>
                <a:gd name="connsiteY89" fmla="*/ 3153 h 139653"/>
                <a:gd name="connsiteX90" fmla="*/ 541661 w 2031845"/>
                <a:gd name="connsiteY90" fmla="*/ 13529 h 139653"/>
                <a:gd name="connsiteX91" fmla="*/ 541661 w 2031845"/>
                <a:gd name="connsiteY91" fmla="*/ 37247 h 139653"/>
                <a:gd name="connsiteX92" fmla="*/ 565379 w 2031845"/>
                <a:gd name="connsiteY92" fmla="*/ 50588 h 139653"/>
                <a:gd name="connsiteX93" fmla="*/ 568047 w 2031845"/>
                <a:gd name="connsiteY93" fmla="*/ 45845 h 139653"/>
                <a:gd name="connsiteX94" fmla="*/ 568047 w 2031845"/>
                <a:gd name="connsiteY94" fmla="*/ 39915 h 139653"/>
                <a:gd name="connsiteX95" fmla="*/ 571308 w 2031845"/>
                <a:gd name="connsiteY95" fmla="*/ 4932 h 139653"/>
                <a:gd name="connsiteX96" fmla="*/ 605996 w 2031845"/>
                <a:gd name="connsiteY96" fmla="*/ 3449 h 139653"/>
                <a:gd name="connsiteX97" fmla="*/ 631233 w 2031845"/>
                <a:gd name="connsiteY97" fmla="*/ 1485 h 139653"/>
                <a:gd name="connsiteX98" fmla="*/ 1907766 w 2031845"/>
                <a:gd name="connsiteY98" fmla="*/ 1078 h 139653"/>
                <a:gd name="connsiteX99" fmla="*/ 1957907 w 2031845"/>
                <a:gd name="connsiteY99" fmla="*/ 1671 h 139653"/>
                <a:gd name="connsiteX100" fmla="*/ 2005638 w 2031845"/>
                <a:gd name="connsiteY100" fmla="*/ 9972 h 139653"/>
                <a:gd name="connsiteX101" fmla="*/ 2021648 w 2031845"/>
                <a:gd name="connsiteY101" fmla="*/ 22127 h 139653"/>
                <a:gd name="connsiteX102" fmla="*/ 2009789 w 2031845"/>
                <a:gd name="connsiteY102" fmla="*/ 42584 h 139653"/>
                <a:gd name="connsiteX103" fmla="*/ 1956424 w 2031845"/>
                <a:gd name="connsiteY103" fmla="*/ 42584 h 139653"/>
                <a:gd name="connsiteX104" fmla="*/ 1945159 w 2031845"/>
                <a:gd name="connsiteY104" fmla="*/ 33690 h 139653"/>
                <a:gd name="connsiteX105" fmla="*/ 1931817 w 2031845"/>
                <a:gd name="connsiteY105" fmla="*/ 22424 h 139653"/>
                <a:gd name="connsiteX106" fmla="*/ 1916104 w 2031845"/>
                <a:gd name="connsiteY106" fmla="*/ 32504 h 139653"/>
                <a:gd name="connsiteX107" fmla="*/ 1927963 w 2031845"/>
                <a:gd name="connsiteY107" fmla="*/ 47031 h 139653"/>
                <a:gd name="connsiteX108" fmla="*/ 2005935 w 2031845"/>
                <a:gd name="connsiteY108" fmla="*/ 68970 h 139653"/>
                <a:gd name="connsiteX109" fmla="*/ 2030839 w 2031845"/>
                <a:gd name="connsiteY109" fmla="*/ 93577 h 139653"/>
                <a:gd name="connsiteX110" fmla="*/ 2010086 w 2031845"/>
                <a:gd name="connsiteY110" fmla="*/ 130043 h 139653"/>
                <a:gd name="connsiteX111" fmla="*/ 1913436 w 2031845"/>
                <a:gd name="connsiteY111" fmla="*/ 138344 h 139653"/>
                <a:gd name="connsiteX112" fmla="*/ 1859775 w 2031845"/>
                <a:gd name="connsiteY112" fmla="*/ 128561 h 139653"/>
                <a:gd name="connsiteX113" fmla="*/ 1843172 w 2031845"/>
                <a:gd name="connsiteY113" fmla="*/ 116998 h 139653"/>
                <a:gd name="connsiteX114" fmla="*/ 1838725 w 2031845"/>
                <a:gd name="connsiteY114" fmla="*/ 91501 h 139653"/>
                <a:gd name="connsiteX115" fmla="*/ 1856513 w 2031845"/>
                <a:gd name="connsiteY115" fmla="*/ 89130 h 139653"/>
                <a:gd name="connsiteX116" fmla="*/ 1877266 w 2031845"/>
                <a:gd name="connsiteY116" fmla="*/ 89130 h 139653"/>
                <a:gd name="connsiteX117" fmla="*/ 1895055 w 2031845"/>
                <a:gd name="connsiteY117" fmla="*/ 89130 h 139653"/>
                <a:gd name="connsiteX118" fmla="*/ 1917883 w 2031845"/>
                <a:gd name="connsiteY118" fmla="*/ 107215 h 139653"/>
                <a:gd name="connsiteX119" fmla="*/ 1933300 w 2031845"/>
                <a:gd name="connsiteY119" fmla="*/ 116702 h 139653"/>
                <a:gd name="connsiteX120" fmla="*/ 1949902 w 2031845"/>
                <a:gd name="connsiteY120" fmla="*/ 107807 h 139653"/>
                <a:gd name="connsiteX121" fmla="*/ 1940711 w 2031845"/>
                <a:gd name="connsiteY121" fmla="*/ 89723 h 139653"/>
                <a:gd name="connsiteX122" fmla="*/ 1899798 w 2031845"/>
                <a:gd name="connsiteY122" fmla="*/ 77567 h 139653"/>
                <a:gd name="connsiteX123" fmla="*/ 1856217 w 2031845"/>
                <a:gd name="connsiteY123" fmla="*/ 63930 h 139653"/>
                <a:gd name="connsiteX124" fmla="*/ 1835464 w 2031845"/>
                <a:gd name="connsiteY124" fmla="*/ 35172 h 139653"/>
                <a:gd name="connsiteX125" fmla="*/ 1858292 w 2031845"/>
                <a:gd name="connsiteY125" fmla="*/ 9379 h 139653"/>
                <a:gd name="connsiteX126" fmla="*/ 1907766 w 2031845"/>
                <a:gd name="connsiteY126" fmla="*/ 1078 h 139653"/>
                <a:gd name="connsiteX127" fmla="*/ 69975 w 2031845"/>
                <a:gd name="connsiteY127" fmla="*/ 670 h 139653"/>
                <a:gd name="connsiteX128" fmla="*/ 119486 w 2031845"/>
                <a:gd name="connsiteY128" fmla="*/ 1078 h 139653"/>
                <a:gd name="connsiteX129" fmla="*/ 167514 w 2031845"/>
                <a:gd name="connsiteY129" fmla="*/ 8786 h 139653"/>
                <a:gd name="connsiteX130" fmla="*/ 182041 w 2031845"/>
                <a:gd name="connsiteY130" fmla="*/ 15901 h 139653"/>
                <a:gd name="connsiteX131" fmla="*/ 188860 w 2031845"/>
                <a:gd name="connsiteY131" fmla="*/ 38729 h 139653"/>
                <a:gd name="connsiteX132" fmla="*/ 173147 w 2031845"/>
                <a:gd name="connsiteY132" fmla="*/ 41990 h 139653"/>
                <a:gd name="connsiteX133" fmla="*/ 148837 w 2031845"/>
                <a:gd name="connsiteY133" fmla="*/ 42287 h 139653"/>
                <a:gd name="connsiteX134" fmla="*/ 122154 w 2031845"/>
                <a:gd name="connsiteY134" fmla="*/ 42287 h 139653"/>
                <a:gd name="connsiteX135" fmla="*/ 108813 w 2031845"/>
                <a:gd name="connsiteY135" fmla="*/ 31021 h 139653"/>
                <a:gd name="connsiteX136" fmla="*/ 96361 w 2031845"/>
                <a:gd name="connsiteY136" fmla="*/ 22127 h 139653"/>
                <a:gd name="connsiteX137" fmla="*/ 80055 w 2031845"/>
                <a:gd name="connsiteY137" fmla="*/ 31318 h 139653"/>
                <a:gd name="connsiteX138" fmla="*/ 88653 w 2031845"/>
                <a:gd name="connsiteY138" fmla="*/ 44955 h 139653"/>
                <a:gd name="connsiteX139" fmla="*/ 149430 w 2031845"/>
                <a:gd name="connsiteY139" fmla="*/ 62151 h 139653"/>
                <a:gd name="connsiteX140" fmla="*/ 175815 w 2031845"/>
                <a:gd name="connsiteY140" fmla="*/ 71341 h 139653"/>
                <a:gd name="connsiteX141" fmla="*/ 195679 w 2031845"/>
                <a:gd name="connsiteY141" fmla="*/ 104249 h 139653"/>
                <a:gd name="connsiteX142" fmla="*/ 171961 w 2031845"/>
                <a:gd name="connsiteY142" fmla="*/ 130339 h 139653"/>
                <a:gd name="connsiteX143" fmla="*/ 28766 w 2031845"/>
                <a:gd name="connsiteY143" fmla="*/ 130043 h 139653"/>
                <a:gd name="connsiteX144" fmla="*/ 2083 w 2031845"/>
                <a:gd name="connsiteY144" fmla="*/ 97727 h 139653"/>
                <a:gd name="connsiteX145" fmla="*/ 10088 w 2031845"/>
                <a:gd name="connsiteY145" fmla="*/ 88833 h 139653"/>
                <a:gd name="connsiteX146" fmla="*/ 73829 w 2031845"/>
                <a:gd name="connsiteY146" fmla="*/ 88833 h 139653"/>
                <a:gd name="connsiteX147" fmla="*/ 82131 w 2031845"/>
                <a:gd name="connsiteY147" fmla="*/ 100099 h 139653"/>
                <a:gd name="connsiteX148" fmla="*/ 92211 w 2031845"/>
                <a:gd name="connsiteY148" fmla="*/ 116108 h 139653"/>
                <a:gd name="connsiteX149" fmla="*/ 114446 w 2031845"/>
                <a:gd name="connsiteY149" fmla="*/ 107214 h 139653"/>
                <a:gd name="connsiteX150" fmla="*/ 99622 w 2031845"/>
                <a:gd name="connsiteY150" fmla="*/ 87351 h 139653"/>
                <a:gd name="connsiteX151" fmla="*/ 34399 w 2031845"/>
                <a:gd name="connsiteY151" fmla="*/ 68673 h 139653"/>
                <a:gd name="connsiteX152" fmla="*/ 19279 w 2031845"/>
                <a:gd name="connsiteY152" fmla="*/ 63040 h 139653"/>
                <a:gd name="connsiteX153" fmla="*/ 8 w 2031845"/>
                <a:gd name="connsiteY153" fmla="*/ 36061 h 139653"/>
                <a:gd name="connsiteX154" fmla="*/ 21354 w 2031845"/>
                <a:gd name="connsiteY154" fmla="*/ 9378 h 139653"/>
                <a:gd name="connsiteX155" fmla="*/ 69975 w 2031845"/>
                <a:gd name="connsiteY155" fmla="*/ 670 h 139653"/>
                <a:gd name="connsiteX156" fmla="*/ 1031840 w 2031845"/>
                <a:gd name="connsiteY156" fmla="*/ 633 h 139653"/>
                <a:gd name="connsiteX157" fmla="*/ 1076496 w 2031845"/>
                <a:gd name="connsiteY157" fmla="*/ 6711 h 139653"/>
                <a:gd name="connsiteX158" fmla="*/ 1114148 w 2031845"/>
                <a:gd name="connsiteY158" fmla="*/ 53554 h 139653"/>
                <a:gd name="connsiteX159" fmla="*/ 1114148 w 2031845"/>
                <a:gd name="connsiteY159" fmla="*/ 69563 h 139653"/>
                <a:gd name="connsiteX160" fmla="*/ 1114148 w 2031845"/>
                <a:gd name="connsiteY160" fmla="*/ 87351 h 139653"/>
                <a:gd name="connsiteX161" fmla="*/ 1081833 w 2031845"/>
                <a:gd name="connsiteY161" fmla="*/ 130636 h 139653"/>
                <a:gd name="connsiteX162" fmla="*/ 946049 w 2031845"/>
                <a:gd name="connsiteY162" fmla="*/ 130043 h 139653"/>
                <a:gd name="connsiteX163" fmla="*/ 915809 w 2031845"/>
                <a:gd name="connsiteY163" fmla="*/ 87944 h 139653"/>
                <a:gd name="connsiteX164" fmla="*/ 915809 w 2031845"/>
                <a:gd name="connsiteY164" fmla="*/ 46438 h 139653"/>
                <a:gd name="connsiteX165" fmla="*/ 942195 w 2031845"/>
                <a:gd name="connsiteY165" fmla="*/ 10268 h 139653"/>
                <a:gd name="connsiteX166" fmla="*/ 986962 w 2031845"/>
                <a:gd name="connsiteY166" fmla="*/ 1671 h 139653"/>
                <a:gd name="connsiteX167" fmla="*/ 1031840 w 2031845"/>
                <a:gd name="connsiteY167" fmla="*/ 633 h 139653"/>
                <a:gd name="connsiteX168" fmla="*/ 344101 w 2031845"/>
                <a:gd name="connsiteY168" fmla="*/ 522 h 139653"/>
                <a:gd name="connsiteX169" fmla="*/ 394315 w 2031845"/>
                <a:gd name="connsiteY169" fmla="*/ 8786 h 139653"/>
                <a:gd name="connsiteX170" fmla="*/ 412993 w 2031845"/>
                <a:gd name="connsiteY170" fmla="*/ 17384 h 139653"/>
                <a:gd name="connsiteX171" fmla="*/ 423666 w 2031845"/>
                <a:gd name="connsiteY171" fmla="*/ 55332 h 139653"/>
                <a:gd name="connsiteX172" fmla="*/ 401134 w 2031845"/>
                <a:gd name="connsiteY172" fmla="*/ 59483 h 139653"/>
                <a:gd name="connsiteX173" fmla="*/ 380381 w 2031845"/>
                <a:gd name="connsiteY173" fmla="*/ 60076 h 139653"/>
                <a:gd name="connsiteX174" fmla="*/ 367040 w 2031845"/>
                <a:gd name="connsiteY174" fmla="*/ 60076 h 139653"/>
                <a:gd name="connsiteX175" fmla="*/ 342433 w 2031845"/>
                <a:gd name="connsiteY175" fmla="*/ 59186 h 139653"/>
                <a:gd name="connsiteX176" fmla="*/ 339172 w 2031845"/>
                <a:gd name="connsiteY176" fmla="*/ 35765 h 139653"/>
                <a:gd name="connsiteX177" fmla="*/ 322569 w 2031845"/>
                <a:gd name="connsiteY177" fmla="*/ 21831 h 139653"/>
                <a:gd name="connsiteX178" fmla="*/ 307153 w 2031845"/>
                <a:gd name="connsiteY178" fmla="*/ 36951 h 139653"/>
                <a:gd name="connsiteX179" fmla="*/ 307449 w 2031845"/>
                <a:gd name="connsiteY179" fmla="*/ 103657 h 139653"/>
                <a:gd name="connsiteX180" fmla="*/ 319901 w 2031845"/>
                <a:gd name="connsiteY180" fmla="*/ 116406 h 139653"/>
                <a:gd name="connsiteX181" fmla="*/ 338875 w 2031845"/>
                <a:gd name="connsiteY181" fmla="*/ 105436 h 139653"/>
                <a:gd name="connsiteX182" fmla="*/ 341543 w 2031845"/>
                <a:gd name="connsiteY182" fmla="*/ 84683 h 139653"/>
                <a:gd name="connsiteX183" fmla="*/ 366151 w 2031845"/>
                <a:gd name="connsiteY183" fmla="*/ 83201 h 139653"/>
                <a:gd name="connsiteX184" fmla="*/ 415068 w 2031845"/>
                <a:gd name="connsiteY184" fmla="*/ 83201 h 139653"/>
                <a:gd name="connsiteX185" fmla="*/ 424259 w 2031845"/>
                <a:gd name="connsiteY185" fmla="*/ 92391 h 139653"/>
                <a:gd name="connsiteX186" fmla="*/ 400838 w 2031845"/>
                <a:gd name="connsiteY186" fmla="*/ 127079 h 139653"/>
                <a:gd name="connsiteX187" fmla="*/ 246672 w 2031845"/>
                <a:gd name="connsiteY187" fmla="*/ 128561 h 139653"/>
                <a:gd name="connsiteX188" fmla="*/ 221769 w 2031845"/>
                <a:gd name="connsiteY188" fmla="*/ 94170 h 139653"/>
                <a:gd name="connsiteX189" fmla="*/ 221769 w 2031845"/>
                <a:gd name="connsiteY189" fmla="*/ 40805 h 139653"/>
                <a:gd name="connsiteX190" fmla="*/ 238964 w 2031845"/>
                <a:gd name="connsiteY190" fmla="*/ 14122 h 139653"/>
                <a:gd name="connsiteX191" fmla="*/ 293219 w 2031845"/>
                <a:gd name="connsiteY191" fmla="*/ 1374 h 139653"/>
                <a:gd name="connsiteX192" fmla="*/ 344101 w 2031845"/>
                <a:gd name="connsiteY192" fmla="*/ 522 h 139653"/>
                <a:gd name="connsiteX193" fmla="*/ 803668 w 2031845"/>
                <a:gd name="connsiteY193" fmla="*/ 448 h 139653"/>
                <a:gd name="connsiteX194" fmla="*/ 848213 w 2031845"/>
                <a:gd name="connsiteY194" fmla="*/ 7007 h 139653"/>
                <a:gd name="connsiteX195" fmla="*/ 885272 w 2031845"/>
                <a:gd name="connsiteY195" fmla="*/ 54443 h 139653"/>
                <a:gd name="connsiteX196" fmla="*/ 884975 w 2031845"/>
                <a:gd name="connsiteY196" fmla="*/ 70749 h 139653"/>
                <a:gd name="connsiteX197" fmla="*/ 828646 w 2031845"/>
                <a:gd name="connsiteY197" fmla="*/ 136566 h 139653"/>
                <a:gd name="connsiteX198" fmla="*/ 728735 w 2031845"/>
                <a:gd name="connsiteY198" fmla="*/ 133898 h 139653"/>
                <a:gd name="connsiteX199" fmla="*/ 686636 w 2031845"/>
                <a:gd name="connsiteY199" fmla="*/ 82904 h 139653"/>
                <a:gd name="connsiteX200" fmla="*/ 686636 w 2031845"/>
                <a:gd name="connsiteY200" fmla="*/ 45845 h 139653"/>
                <a:gd name="connsiteX201" fmla="*/ 708279 w 2031845"/>
                <a:gd name="connsiteY201" fmla="*/ 12344 h 139653"/>
                <a:gd name="connsiteX202" fmla="*/ 758679 w 2031845"/>
                <a:gd name="connsiteY202" fmla="*/ 1671 h 139653"/>
                <a:gd name="connsiteX203" fmla="*/ 803668 w 2031845"/>
                <a:gd name="connsiteY203" fmla="*/ 448 h 13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2031845" h="139653">
                  <a:moveTo>
                    <a:pt x="1474955" y="75789"/>
                  </a:moveTo>
                  <a:cubicBezTo>
                    <a:pt x="1458649" y="75789"/>
                    <a:pt x="1470804" y="88537"/>
                    <a:pt x="1466653" y="92984"/>
                  </a:cubicBezTo>
                  <a:cubicBezTo>
                    <a:pt x="1466653" y="113144"/>
                    <a:pt x="1466653" y="113144"/>
                    <a:pt x="1475548" y="113144"/>
                  </a:cubicBezTo>
                  <a:cubicBezTo>
                    <a:pt x="1493040" y="113441"/>
                    <a:pt x="1496004" y="110773"/>
                    <a:pt x="1495708" y="94466"/>
                  </a:cubicBezTo>
                  <a:cubicBezTo>
                    <a:pt x="1495708" y="78457"/>
                    <a:pt x="1492743" y="75789"/>
                    <a:pt x="1474955" y="75789"/>
                  </a:cubicBezTo>
                  <a:close/>
                  <a:moveTo>
                    <a:pt x="1476437" y="25685"/>
                  </a:moveTo>
                  <a:cubicBezTo>
                    <a:pt x="1463392" y="24499"/>
                    <a:pt x="1466950" y="33393"/>
                    <a:pt x="1466357" y="40805"/>
                  </a:cubicBezTo>
                  <a:cubicBezTo>
                    <a:pt x="1468136" y="46438"/>
                    <a:pt x="1461910" y="57111"/>
                    <a:pt x="1476437" y="55925"/>
                  </a:cubicBezTo>
                  <a:cubicBezTo>
                    <a:pt x="1487110" y="55332"/>
                    <a:pt x="1496301" y="53850"/>
                    <a:pt x="1496004" y="39916"/>
                  </a:cubicBezTo>
                  <a:cubicBezTo>
                    <a:pt x="1495708" y="26278"/>
                    <a:pt x="1486221" y="26575"/>
                    <a:pt x="1476437" y="25685"/>
                  </a:cubicBezTo>
                  <a:close/>
                  <a:moveTo>
                    <a:pt x="785954" y="22127"/>
                  </a:moveTo>
                  <a:cubicBezTo>
                    <a:pt x="775874" y="22424"/>
                    <a:pt x="772020" y="27464"/>
                    <a:pt x="772316" y="37248"/>
                  </a:cubicBezTo>
                  <a:cubicBezTo>
                    <a:pt x="772613" y="47328"/>
                    <a:pt x="772316" y="57704"/>
                    <a:pt x="772316" y="68081"/>
                  </a:cubicBezTo>
                  <a:cubicBezTo>
                    <a:pt x="772316" y="79643"/>
                    <a:pt x="772613" y="91502"/>
                    <a:pt x="772316" y="103361"/>
                  </a:cubicBezTo>
                  <a:cubicBezTo>
                    <a:pt x="772020" y="112552"/>
                    <a:pt x="775874" y="116702"/>
                    <a:pt x="785361" y="116702"/>
                  </a:cubicBezTo>
                  <a:cubicBezTo>
                    <a:pt x="795145" y="116702"/>
                    <a:pt x="799592" y="112848"/>
                    <a:pt x="799592" y="102768"/>
                  </a:cubicBezTo>
                  <a:cubicBezTo>
                    <a:pt x="799295" y="80533"/>
                    <a:pt x="799295" y="58594"/>
                    <a:pt x="799888" y="36655"/>
                  </a:cubicBezTo>
                  <a:cubicBezTo>
                    <a:pt x="800185" y="26278"/>
                    <a:pt x="795738" y="22127"/>
                    <a:pt x="785954" y="22127"/>
                  </a:cubicBezTo>
                  <a:close/>
                  <a:moveTo>
                    <a:pt x="1016312" y="21831"/>
                  </a:moveTo>
                  <a:cubicBezTo>
                    <a:pt x="1008604" y="21534"/>
                    <a:pt x="1001786" y="23906"/>
                    <a:pt x="1001489" y="32504"/>
                  </a:cubicBezTo>
                  <a:cubicBezTo>
                    <a:pt x="1000896" y="57111"/>
                    <a:pt x="1001193" y="81718"/>
                    <a:pt x="1001489" y="106325"/>
                  </a:cubicBezTo>
                  <a:cubicBezTo>
                    <a:pt x="1001786" y="115219"/>
                    <a:pt x="1008604" y="116405"/>
                    <a:pt x="1016312" y="116405"/>
                  </a:cubicBezTo>
                  <a:cubicBezTo>
                    <a:pt x="1024021" y="116405"/>
                    <a:pt x="1028468" y="113441"/>
                    <a:pt x="1028468" y="105139"/>
                  </a:cubicBezTo>
                  <a:cubicBezTo>
                    <a:pt x="1028468" y="93577"/>
                    <a:pt x="1028468" y="81718"/>
                    <a:pt x="1028468" y="69859"/>
                  </a:cubicBezTo>
                  <a:cubicBezTo>
                    <a:pt x="1028468" y="58297"/>
                    <a:pt x="1028171" y="46438"/>
                    <a:pt x="1028468" y="34579"/>
                  </a:cubicBezTo>
                  <a:cubicBezTo>
                    <a:pt x="1029061" y="25389"/>
                    <a:pt x="1024317" y="22127"/>
                    <a:pt x="1016312" y="21831"/>
                  </a:cubicBezTo>
                  <a:close/>
                  <a:moveTo>
                    <a:pt x="1623783" y="3153"/>
                  </a:moveTo>
                  <a:cubicBezTo>
                    <a:pt x="1643943" y="4043"/>
                    <a:pt x="1664400" y="4043"/>
                    <a:pt x="1684560" y="3153"/>
                  </a:cubicBezTo>
                  <a:cubicBezTo>
                    <a:pt x="1694640" y="2857"/>
                    <a:pt x="1698198" y="5228"/>
                    <a:pt x="1697901" y="15901"/>
                  </a:cubicBezTo>
                  <a:cubicBezTo>
                    <a:pt x="1697012" y="44066"/>
                    <a:pt x="1697605" y="72231"/>
                    <a:pt x="1697605" y="100396"/>
                  </a:cubicBezTo>
                  <a:cubicBezTo>
                    <a:pt x="1697605" y="109586"/>
                    <a:pt x="1697901" y="116998"/>
                    <a:pt x="1710650" y="116702"/>
                  </a:cubicBezTo>
                  <a:cubicBezTo>
                    <a:pt x="1722508" y="116405"/>
                    <a:pt x="1722508" y="109290"/>
                    <a:pt x="1722508" y="100989"/>
                  </a:cubicBezTo>
                  <a:cubicBezTo>
                    <a:pt x="1721915" y="86461"/>
                    <a:pt x="1722212" y="72231"/>
                    <a:pt x="1722212" y="58000"/>
                  </a:cubicBezTo>
                  <a:cubicBezTo>
                    <a:pt x="1722212" y="43177"/>
                    <a:pt x="1722508" y="28353"/>
                    <a:pt x="1722212" y="13530"/>
                  </a:cubicBezTo>
                  <a:cubicBezTo>
                    <a:pt x="1721915" y="6118"/>
                    <a:pt x="1723991" y="3153"/>
                    <a:pt x="1731995" y="3153"/>
                  </a:cubicBezTo>
                  <a:cubicBezTo>
                    <a:pt x="1754231" y="3746"/>
                    <a:pt x="1776466" y="3746"/>
                    <a:pt x="1798701" y="3153"/>
                  </a:cubicBezTo>
                  <a:cubicBezTo>
                    <a:pt x="1807003" y="2857"/>
                    <a:pt x="1808188" y="6414"/>
                    <a:pt x="1808188" y="13530"/>
                  </a:cubicBezTo>
                  <a:cubicBezTo>
                    <a:pt x="1807892" y="42287"/>
                    <a:pt x="1807595" y="70749"/>
                    <a:pt x="1808188" y="99506"/>
                  </a:cubicBezTo>
                  <a:cubicBezTo>
                    <a:pt x="1808485" y="111958"/>
                    <a:pt x="1802852" y="119666"/>
                    <a:pt x="1792179" y="125299"/>
                  </a:cubicBezTo>
                  <a:cubicBezTo>
                    <a:pt x="1773798" y="135379"/>
                    <a:pt x="1753638" y="136862"/>
                    <a:pt x="1733478" y="138344"/>
                  </a:cubicBezTo>
                  <a:cubicBezTo>
                    <a:pt x="1701755" y="140716"/>
                    <a:pt x="1670329" y="138640"/>
                    <a:pt x="1639793" y="129746"/>
                  </a:cubicBezTo>
                  <a:cubicBezTo>
                    <a:pt x="1617261" y="123224"/>
                    <a:pt x="1612221" y="115516"/>
                    <a:pt x="1612221" y="92688"/>
                  </a:cubicBezTo>
                  <a:cubicBezTo>
                    <a:pt x="1612221" y="66894"/>
                    <a:pt x="1612517" y="41398"/>
                    <a:pt x="1611924" y="15605"/>
                  </a:cubicBezTo>
                  <a:cubicBezTo>
                    <a:pt x="1611628" y="6414"/>
                    <a:pt x="1613703" y="2560"/>
                    <a:pt x="1623783" y="3153"/>
                  </a:cubicBezTo>
                  <a:close/>
                  <a:moveTo>
                    <a:pt x="1156544" y="3153"/>
                  </a:moveTo>
                  <a:cubicBezTo>
                    <a:pt x="1178186" y="3746"/>
                    <a:pt x="1200125" y="3746"/>
                    <a:pt x="1221768" y="3153"/>
                  </a:cubicBezTo>
                  <a:cubicBezTo>
                    <a:pt x="1230365" y="2857"/>
                    <a:pt x="1232737" y="5525"/>
                    <a:pt x="1232441" y="13826"/>
                  </a:cubicBezTo>
                  <a:cubicBezTo>
                    <a:pt x="1232144" y="41398"/>
                    <a:pt x="1232737" y="69266"/>
                    <a:pt x="1232441" y="96838"/>
                  </a:cubicBezTo>
                  <a:cubicBezTo>
                    <a:pt x="1232144" y="106918"/>
                    <a:pt x="1234516" y="111365"/>
                    <a:pt x="1245486" y="110179"/>
                  </a:cubicBezTo>
                  <a:cubicBezTo>
                    <a:pt x="1253787" y="109290"/>
                    <a:pt x="1262384" y="109883"/>
                    <a:pt x="1270686" y="109883"/>
                  </a:cubicBezTo>
                  <a:cubicBezTo>
                    <a:pt x="1285213" y="110179"/>
                    <a:pt x="1289660" y="116702"/>
                    <a:pt x="1285806" y="131228"/>
                  </a:cubicBezTo>
                  <a:cubicBezTo>
                    <a:pt x="1284027" y="138047"/>
                    <a:pt x="1278987" y="135676"/>
                    <a:pt x="1275133" y="135676"/>
                  </a:cubicBezTo>
                  <a:cubicBezTo>
                    <a:pt x="1255862" y="135972"/>
                    <a:pt x="1236591" y="135972"/>
                    <a:pt x="1217321" y="136269"/>
                  </a:cubicBezTo>
                  <a:cubicBezTo>
                    <a:pt x="1197457" y="136269"/>
                    <a:pt x="1177890" y="135972"/>
                    <a:pt x="1158026" y="136565"/>
                  </a:cubicBezTo>
                  <a:cubicBezTo>
                    <a:pt x="1150021" y="136862"/>
                    <a:pt x="1146464" y="135083"/>
                    <a:pt x="1146760" y="126189"/>
                  </a:cubicBezTo>
                  <a:cubicBezTo>
                    <a:pt x="1147353" y="88537"/>
                    <a:pt x="1147057" y="51181"/>
                    <a:pt x="1146760" y="13530"/>
                  </a:cubicBezTo>
                  <a:cubicBezTo>
                    <a:pt x="1146760" y="5821"/>
                    <a:pt x="1148835" y="3153"/>
                    <a:pt x="1156544" y="3153"/>
                  </a:cubicBezTo>
                  <a:close/>
                  <a:moveTo>
                    <a:pt x="1460724" y="2857"/>
                  </a:moveTo>
                  <a:cubicBezTo>
                    <a:pt x="1484664" y="2709"/>
                    <a:pt x="1508604" y="3153"/>
                    <a:pt x="1532470" y="6118"/>
                  </a:cubicBezTo>
                  <a:cubicBezTo>
                    <a:pt x="1541661" y="7008"/>
                    <a:pt x="1550555" y="9676"/>
                    <a:pt x="1559153" y="13826"/>
                  </a:cubicBezTo>
                  <a:cubicBezTo>
                    <a:pt x="1571605" y="20052"/>
                    <a:pt x="1575459" y="30132"/>
                    <a:pt x="1574570" y="43177"/>
                  </a:cubicBezTo>
                  <a:cubicBezTo>
                    <a:pt x="1573680" y="56222"/>
                    <a:pt x="1563600" y="58001"/>
                    <a:pt x="1553816" y="60372"/>
                  </a:cubicBezTo>
                  <a:cubicBezTo>
                    <a:pt x="1549073" y="61558"/>
                    <a:pt x="1544033" y="62448"/>
                    <a:pt x="1536028" y="63930"/>
                  </a:cubicBezTo>
                  <a:cubicBezTo>
                    <a:pt x="1545515" y="66005"/>
                    <a:pt x="1551444" y="66895"/>
                    <a:pt x="1557078" y="68377"/>
                  </a:cubicBezTo>
                  <a:cubicBezTo>
                    <a:pt x="1575162" y="72824"/>
                    <a:pt x="1580499" y="79050"/>
                    <a:pt x="1581388" y="96542"/>
                  </a:cubicBezTo>
                  <a:cubicBezTo>
                    <a:pt x="1582871" y="120853"/>
                    <a:pt x="1573680" y="131229"/>
                    <a:pt x="1547887" y="133601"/>
                  </a:cubicBezTo>
                  <a:cubicBezTo>
                    <a:pt x="1505195" y="137455"/>
                    <a:pt x="1462206" y="135972"/>
                    <a:pt x="1419218" y="135972"/>
                  </a:cubicBezTo>
                  <a:cubicBezTo>
                    <a:pt x="1407063" y="135972"/>
                    <a:pt x="1391349" y="141309"/>
                    <a:pt x="1383641" y="133601"/>
                  </a:cubicBezTo>
                  <a:cubicBezTo>
                    <a:pt x="1375933" y="125892"/>
                    <a:pt x="1381566" y="110180"/>
                    <a:pt x="1381270" y="98024"/>
                  </a:cubicBezTo>
                  <a:cubicBezTo>
                    <a:pt x="1380676" y="69860"/>
                    <a:pt x="1380973" y="41695"/>
                    <a:pt x="1380973" y="13530"/>
                  </a:cubicBezTo>
                  <a:cubicBezTo>
                    <a:pt x="1380973" y="7897"/>
                    <a:pt x="1380380" y="2857"/>
                    <a:pt x="1388978" y="3153"/>
                  </a:cubicBezTo>
                  <a:cubicBezTo>
                    <a:pt x="1412844" y="3746"/>
                    <a:pt x="1436784" y="3005"/>
                    <a:pt x="1460724" y="2857"/>
                  </a:cubicBezTo>
                  <a:close/>
                  <a:moveTo>
                    <a:pt x="631233" y="1485"/>
                  </a:moveTo>
                  <a:cubicBezTo>
                    <a:pt x="639497" y="929"/>
                    <a:pt x="646909" y="1522"/>
                    <a:pt x="651356" y="6414"/>
                  </a:cubicBezTo>
                  <a:cubicBezTo>
                    <a:pt x="659064" y="15012"/>
                    <a:pt x="653727" y="35468"/>
                    <a:pt x="654024" y="50588"/>
                  </a:cubicBezTo>
                  <a:cubicBezTo>
                    <a:pt x="654320" y="74899"/>
                    <a:pt x="653727" y="98913"/>
                    <a:pt x="654320" y="123223"/>
                  </a:cubicBezTo>
                  <a:cubicBezTo>
                    <a:pt x="654617" y="132414"/>
                    <a:pt x="652542" y="136565"/>
                    <a:pt x="642462" y="135972"/>
                  </a:cubicBezTo>
                  <a:cubicBezTo>
                    <a:pt x="621709" y="135082"/>
                    <a:pt x="600956" y="135082"/>
                    <a:pt x="580203" y="135972"/>
                  </a:cubicBezTo>
                  <a:cubicBezTo>
                    <a:pt x="569530" y="136565"/>
                    <a:pt x="567751" y="132117"/>
                    <a:pt x="568344" y="123223"/>
                  </a:cubicBezTo>
                  <a:cubicBezTo>
                    <a:pt x="568937" y="113440"/>
                    <a:pt x="567751" y="103360"/>
                    <a:pt x="568640" y="93576"/>
                  </a:cubicBezTo>
                  <a:cubicBezTo>
                    <a:pt x="569530" y="82903"/>
                    <a:pt x="566861" y="79049"/>
                    <a:pt x="555299" y="79346"/>
                  </a:cubicBezTo>
                  <a:cubicBezTo>
                    <a:pt x="544033" y="79642"/>
                    <a:pt x="540772" y="82607"/>
                    <a:pt x="541661" y="93576"/>
                  </a:cubicBezTo>
                  <a:cubicBezTo>
                    <a:pt x="542551" y="104842"/>
                    <a:pt x="541661" y="116405"/>
                    <a:pt x="541958" y="127671"/>
                  </a:cubicBezTo>
                  <a:cubicBezTo>
                    <a:pt x="542254" y="134193"/>
                    <a:pt x="539882" y="136268"/>
                    <a:pt x="533360" y="136268"/>
                  </a:cubicBezTo>
                  <a:cubicBezTo>
                    <a:pt x="510532" y="135972"/>
                    <a:pt x="488000" y="135675"/>
                    <a:pt x="465172" y="136268"/>
                  </a:cubicBezTo>
                  <a:cubicBezTo>
                    <a:pt x="456574" y="136565"/>
                    <a:pt x="455388" y="132710"/>
                    <a:pt x="455684" y="125595"/>
                  </a:cubicBezTo>
                  <a:cubicBezTo>
                    <a:pt x="455981" y="106918"/>
                    <a:pt x="455684" y="88240"/>
                    <a:pt x="455684" y="69266"/>
                  </a:cubicBezTo>
                  <a:cubicBezTo>
                    <a:pt x="455684" y="50588"/>
                    <a:pt x="455981" y="31614"/>
                    <a:pt x="455388" y="12936"/>
                  </a:cubicBezTo>
                  <a:cubicBezTo>
                    <a:pt x="455091" y="4932"/>
                    <a:pt x="457760" y="2856"/>
                    <a:pt x="465468" y="3153"/>
                  </a:cubicBezTo>
                  <a:cubicBezTo>
                    <a:pt x="487703" y="3746"/>
                    <a:pt x="509939" y="3746"/>
                    <a:pt x="532174" y="3153"/>
                  </a:cubicBezTo>
                  <a:cubicBezTo>
                    <a:pt x="540475" y="2856"/>
                    <a:pt x="542254" y="6117"/>
                    <a:pt x="541661" y="13529"/>
                  </a:cubicBezTo>
                  <a:cubicBezTo>
                    <a:pt x="541068" y="21534"/>
                    <a:pt x="541365" y="29242"/>
                    <a:pt x="541661" y="37247"/>
                  </a:cubicBezTo>
                  <a:cubicBezTo>
                    <a:pt x="541661" y="49402"/>
                    <a:pt x="554410" y="56518"/>
                    <a:pt x="565379" y="50588"/>
                  </a:cubicBezTo>
                  <a:cubicBezTo>
                    <a:pt x="567454" y="49402"/>
                    <a:pt x="568047" y="47920"/>
                    <a:pt x="568047" y="45845"/>
                  </a:cubicBezTo>
                  <a:cubicBezTo>
                    <a:pt x="568047" y="43769"/>
                    <a:pt x="568047" y="41990"/>
                    <a:pt x="568047" y="39915"/>
                  </a:cubicBezTo>
                  <a:cubicBezTo>
                    <a:pt x="569233" y="27760"/>
                    <a:pt x="562414" y="11750"/>
                    <a:pt x="571308" y="4932"/>
                  </a:cubicBezTo>
                  <a:cubicBezTo>
                    <a:pt x="578720" y="-998"/>
                    <a:pt x="594137" y="2856"/>
                    <a:pt x="605996" y="3449"/>
                  </a:cubicBezTo>
                  <a:cubicBezTo>
                    <a:pt x="613853" y="3746"/>
                    <a:pt x="622969" y="2041"/>
                    <a:pt x="631233" y="1485"/>
                  </a:cubicBezTo>
                  <a:close/>
                  <a:moveTo>
                    <a:pt x="1907766" y="1078"/>
                  </a:moveTo>
                  <a:cubicBezTo>
                    <a:pt x="1924406" y="114"/>
                    <a:pt x="1941156" y="633"/>
                    <a:pt x="1957907" y="1671"/>
                  </a:cubicBezTo>
                  <a:cubicBezTo>
                    <a:pt x="1974213" y="2856"/>
                    <a:pt x="1990222" y="4339"/>
                    <a:pt x="2005638" y="9972"/>
                  </a:cubicBezTo>
                  <a:cubicBezTo>
                    <a:pt x="2012161" y="12344"/>
                    <a:pt x="2018387" y="15012"/>
                    <a:pt x="2021648" y="22127"/>
                  </a:cubicBezTo>
                  <a:cubicBezTo>
                    <a:pt x="2028763" y="36654"/>
                    <a:pt x="2025502" y="42584"/>
                    <a:pt x="2009789" y="42584"/>
                  </a:cubicBezTo>
                  <a:cubicBezTo>
                    <a:pt x="1992001" y="42584"/>
                    <a:pt x="1974213" y="42287"/>
                    <a:pt x="1956424" y="42584"/>
                  </a:cubicBezTo>
                  <a:cubicBezTo>
                    <a:pt x="1949902" y="42584"/>
                    <a:pt x="1944566" y="42287"/>
                    <a:pt x="1945159" y="33690"/>
                  </a:cubicBezTo>
                  <a:cubicBezTo>
                    <a:pt x="1945751" y="24202"/>
                    <a:pt x="1938932" y="22424"/>
                    <a:pt x="1931817" y="22424"/>
                  </a:cubicBezTo>
                  <a:cubicBezTo>
                    <a:pt x="1924702" y="22424"/>
                    <a:pt x="1916994" y="23906"/>
                    <a:pt x="1916104" y="32504"/>
                  </a:cubicBezTo>
                  <a:cubicBezTo>
                    <a:pt x="1915215" y="40508"/>
                    <a:pt x="1920848" y="44955"/>
                    <a:pt x="1927963" y="47031"/>
                  </a:cubicBezTo>
                  <a:cubicBezTo>
                    <a:pt x="1953756" y="54739"/>
                    <a:pt x="1980735" y="59483"/>
                    <a:pt x="2005935" y="68970"/>
                  </a:cubicBezTo>
                  <a:cubicBezTo>
                    <a:pt x="2017794" y="73417"/>
                    <a:pt x="2028170" y="79346"/>
                    <a:pt x="2030839" y="93577"/>
                  </a:cubicBezTo>
                  <a:cubicBezTo>
                    <a:pt x="2034396" y="112848"/>
                    <a:pt x="2028763" y="124707"/>
                    <a:pt x="2010086" y="130043"/>
                  </a:cubicBezTo>
                  <a:cubicBezTo>
                    <a:pt x="1978660" y="139233"/>
                    <a:pt x="1946048" y="141309"/>
                    <a:pt x="1913436" y="138344"/>
                  </a:cubicBezTo>
                  <a:cubicBezTo>
                    <a:pt x="1895351" y="136862"/>
                    <a:pt x="1876970" y="135379"/>
                    <a:pt x="1859775" y="128561"/>
                  </a:cubicBezTo>
                  <a:cubicBezTo>
                    <a:pt x="1853252" y="125892"/>
                    <a:pt x="1847026" y="123224"/>
                    <a:pt x="1843172" y="116998"/>
                  </a:cubicBezTo>
                  <a:cubicBezTo>
                    <a:pt x="1838429" y="108993"/>
                    <a:pt x="1835464" y="99506"/>
                    <a:pt x="1838725" y="91501"/>
                  </a:cubicBezTo>
                  <a:cubicBezTo>
                    <a:pt x="1841097" y="86165"/>
                    <a:pt x="1850288" y="89723"/>
                    <a:pt x="1856513" y="89130"/>
                  </a:cubicBezTo>
                  <a:cubicBezTo>
                    <a:pt x="1863332" y="88833"/>
                    <a:pt x="1870151" y="89130"/>
                    <a:pt x="1877266" y="89130"/>
                  </a:cubicBezTo>
                  <a:cubicBezTo>
                    <a:pt x="1883196" y="89130"/>
                    <a:pt x="1889125" y="89426"/>
                    <a:pt x="1895055" y="89130"/>
                  </a:cubicBezTo>
                  <a:cubicBezTo>
                    <a:pt x="1908396" y="88240"/>
                    <a:pt x="1920551" y="86758"/>
                    <a:pt x="1917883" y="107215"/>
                  </a:cubicBezTo>
                  <a:cubicBezTo>
                    <a:pt x="1916697" y="116109"/>
                    <a:pt x="1925888" y="116702"/>
                    <a:pt x="1933300" y="116702"/>
                  </a:cubicBezTo>
                  <a:cubicBezTo>
                    <a:pt x="1940415" y="116405"/>
                    <a:pt x="1948123" y="116702"/>
                    <a:pt x="1949902" y="107807"/>
                  </a:cubicBezTo>
                  <a:cubicBezTo>
                    <a:pt x="1951384" y="99803"/>
                    <a:pt x="1949012" y="92687"/>
                    <a:pt x="1940711" y="89723"/>
                  </a:cubicBezTo>
                  <a:cubicBezTo>
                    <a:pt x="1927074" y="85276"/>
                    <a:pt x="1913436" y="81422"/>
                    <a:pt x="1899798" y="77567"/>
                  </a:cubicBezTo>
                  <a:cubicBezTo>
                    <a:pt x="1885271" y="73120"/>
                    <a:pt x="1870448" y="68970"/>
                    <a:pt x="1856217" y="63930"/>
                  </a:cubicBezTo>
                  <a:cubicBezTo>
                    <a:pt x="1843172" y="59186"/>
                    <a:pt x="1834575" y="49995"/>
                    <a:pt x="1835464" y="35172"/>
                  </a:cubicBezTo>
                  <a:cubicBezTo>
                    <a:pt x="1836353" y="20941"/>
                    <a:pt x="1845248" y="13233"/>
                    <a:pt x="1858292" y="9379"/>
                  </a:cubicBezTo>
                  <a:cubicBezTo>
                    <a:pt x="1874598" y="4487"/>
                    <a:pt x="1891126" y="2041"/>
                    <a:pt x="1907766" y="1078"/>
                  </a:cubicBezTo>
                  <a:close/>
                  <a:moveTo>
                    <a:pt x="69975" y="670"/>
                  </a:moveTo>
                  <a:cubicBezTo>
                    <a:pt x="86355" y="-405"/>
                    <a:pt x="102884" y="40"/>
                    <a:pt x="119486" y="1078"/>
                  </a:cubicBezTo>
                  <a:cubicBezTo>
                    <a:pt x="135495" y="2263"/>
                    <a:pt x="152098" y="3153"/>
                    <a:pt x="167514" y="8786"/>
                  </a:cubicBezTo>
                  <a:cubicBezTo>
                    <a:pt x="172554" y="10565"/>
                    <a:pt x="177891" y="12343"/>
                    <a:pt x="182041" y="15901"/>
                  </a:cubicBezTo>
                  <a:cubicBezTo>
                    <a:pt x="188860" y="21831"/>
                    <a:pt x="191528" y="30725"/>
                    <a:pt x="188860" y="38729"/>
                  </a:cubicBezTo>
                  <a:cubicBezTo>
                    <a:pt x="186488" y="45548"/>
                    <a:pt x="178484" y="41398"/>
                    <a:pt x="173147" y="41990"/>
                  </a:cubicBezTo>
                  <a:cubicBezTo>
                    <a:pt x="164846" y="42880"/>
                    <a:pt x="156841" y="42287"/>
                    <a:pt x="148837" y="42287"/>
                  </a:cubicBezTo>
                  <a:cubicBezTo>
                    <a:pt x="139943" y="42287"/>
                    <a:pt x="131048" y="41990"/>
                    <a:pt x="122154" y="42287"/>
                  </a:cubicBezTo>
                  <a:cubicBezTo>
                    <a:pt x="113853" y="42584"/>
                    <a:pt x="107627" y="42287"/>
                    <a:pt x="108813" y="31021"/>
                  </a:cubicBezTo>
                  <a:cubicBezTo>
                    <a:pt x="109703" y="22720"/>
                    <a:pt x="101994" y="22127"/>
                    <a:pt x="96361" y="22127"/>
                  </a:cubicBezTo>
                  <a:cubicBezTo>
                    <a:pt x="89246" y="21831"/>
                    <a:pt x="81834" y="22720"/>
                    <a:pt x="80055" y="31318"/>
                  </a:cubicBezTo>
                  <a:cubicBezTo>
                    <a:pt x="78573" y="38136"/>
                    <a:pt x="82131" y="43177"/>
                    <a:pt x="88653" y="44955"/>
                  </a:cubicBezTo>
                  <a:cubicBezTo>
                    <a:pt x="108813" y="50885"/>
                    <a:pt x="129269" y="56221"/>
                    <a:pt x="149430" y="62151"/>
                  </a:cubicBezTo>
                  <a:cubicBezTo>
                    <a:pt x="158324" y="64819"/>
                    <a:pt x="167218" y="67784"/>
                    <a:pt x="175815" y="71341"/>
                  </a:cubicBezTo>
                  <a:cubicBezTo>
                    <a:pt x="190639" y="77271"/>
                    <a:pt x="195976" y="88833"/>
                    <a:pt x="195679" y="104249"/>
                  </a:cubicBezTo>
                  <a:cubicBezTo>
                    <a:pt x="195383" y="119963"/>
                    <a:pt x="185303" y="127078"/>
                    <a:pt x="171961" y="130339"/>
                  </a:cubicBezTo>
                  <a:cubicBezTo>
                    <a:pt x="124229" y="141902"/>
                    <a:pt x="76498" y="142494"/>
                    <a:pt x="28766" y="130043"/>
                  </a:cubicBezTo>
                  <a:cubicBezTo>
                    <a:pt x="9495" y="125002"/>
                    <a:pt x="2083" y="114330"/>
                    <a:pt x="2083" y="97727"/>
                  </a:cubicBezTo>
                  <a:cubicBezTo>
                    <a:pt x="2083" y="91798"/>
                    <a:pt x="2973" y="88833"/>
                    <a:pt x="10088" y="88833"/>
                  </a:cubicBezTo>
                  <a:cubicBezTo>
                    <a:pt x="31434" y="89130"/>
                    <a:pt x="52483" y="89426"/>
                    <a:pt x="73829" y="88833"/>
                  </a:cubicBezTo>
                  <a:cubicBezTo>
                    <a:pt x="83613" y="88537"/>
                    <a:pt x="82131" y="94466"/>
                    <a:pt x="82131" y="100099"/>
                  </a:cubicBezTo>
                  <a:cubicBezTo>
                    <a:pt x="82131" y="107511"/>
                    <a:pt x="80945" y="115812"/>
                    <a:pt x="92211" y="116108"/>
                  </a:cubicBezTo>
                  <a:cubicBezTo>
                    <a:pt x="100808" y="116405"/>
                    <a:pt x="111481" y="119073"/>
                    <a:pt x="114446" y="107214"/>
                  </a:cubicBezTo>
                  <a:cubicBezTo>
                    <a:pt x="117114" y="95949"/>
                    <a:pt x="109703" y="90019"/>
                    <a:pt x="99622" y="87351"/>
                  </a:cubicBezTo>
                  <a:cubicBezTo>
                    <a:pt x="77980" y="81125"/>
                    <a:pt x="56041" y="74899"/>
                    <a:pt x="34399" y="68673"/>
                  </a:cubicBezTo>
                  <a:cubicBezTo>
                    <a:pt x="29359" y="67191"/>
                    <a:pt x="24022" y="65412"/>
                    <a:pt x="19279" y="63040"/>
                  </a:cubicBezTo>
                  <a:cubicBezTo>
                    <a:pt x="7420" y="58000"/>
                    <a:pt x="-288" y="49402"/>
                    <a:pt x="8" y="36061"/>
                  </a:cubicBezTo>
                  <a:cubicBezTo>
                    <a:pt x="304" y="22127"/>
                    <a:pt x="8309" y="13233"/>
                    <a:pt x="21354" y="9378"/>
                  </a:cubicBezTo>
                  <a:cubicBezTo>
                    <a:pt x="37364" y="4339"/>
                    <a:pt x="53595" y="1745"/>
                    <a:pt x="69975" y="670"/>
                  </a:cubicBezTo>
                  <a:close/>
                  <a:moveTo>
                    <a:pt x="1031840" y="633"/>
                  </a:moveTo>
                  <a:cubicBezTo>
                    <a:pt x="1046775" y="1374"/>
                    <a:pt x="1061673" y="3301"/>
                    <a:pt x="1076496" y="6711"/>
                  </a:cubicBezTo>
                  <a:cubicBezTo>
                    <a:pt x="1106440" y="13530"/>
                    <a:pt x="1113555" y="22720"/>
                    <a:pt x="1114148" y="53554"/>
                  </a:cubicBezTo>
                  <a:cubicBezTo>
                    <a:pt x="1114148" y="58890"/>
                    <a:pt x="1114148" y="64226"/>
                    <a:pt x="1114148" y="69563"/>
                  </a:cubicBezTo>
                  <a:cubicBezTo>
                    <a:pt x="1114148" y="75492"/>
                    <a:pt x="1114148" y="81422"/>
                    <a:pt x="1114148" y="87351"/>
                  </a:cubicBezTo>
                  <a:cubicBezTo>
                    <a:pt x="1113852" y="115516"/>
                    <a:pt x="1108811" y="123521"/>
                    <a:pt x="1081833" y="130636"/>
                  </a:cubicBezTo>
                  <a:cubicBezTo>
                    <a:pt x="1036769" y="142791"/>
                    <a:pt x="991112" y="142495"/>
                    <a:pt x="946049" y="130043"/>
                  </a:cubicBezTo>
                  <a:cubicBezTo>
                    <a:pt x="922331" y="123521"/>
                    <a:pt x="916105" y="113441"/>
                    <a:pt x="915809" y="87944"/>
                  </a:cubicBezTo>
                  <a:cubicBezTo>
                    <a:pt x="915809" y="74010"/>
                    <a:pt x="916105" y="60372"/>
                    <a:pt x="915809" y="46438"/>
                  </a:cubicBezTo>
                  <a:cubicBezTo>
                    <a:pt x="915512" y="27760"/>
                    <a:pt x="924999" y="16198"/>
                    <a:pt x="942195" y="10268"/>
                  </a:cubicBezTo>
                  <a:cubicBezTo>
                    <a:pt x="956722" y="5229"/>
                    <a:pt x="971842" y="3153"/>
                    <a:pt x="986962" y="1671"/>
                  </a:cubicBezTo>
                  <a:cubicBezTo>
                    <a:pt x="1001934" y="336"/>
                    <a:pt x="1016905" y="-108"/>
                    <a:pt x="1031840" y="633"/>
                  </a:cubicBezTo>
                  <a:close/>
                  <a:moveTo>
                    <a:pt x="344101" y="522"/>
                  </a:moveTo>
                  <a:cubicBezTo>
                    <a:pt x="360963" y="1522"/>
                    <a:pt x="377713" y="4042"/>
                    <a:pt x="394315" y="8786"/>
                  </a:cubicBezTo>
                  <a:cubicBezTo>
                    <a:pt x="401134" y="10861"/>
                    <a:pt x="407360" y="13233"/>
                    <a:pt x="412993" y="17384"/>
                  </a:cubicBezTo>
                  <a:cubicBezTo>
                    <a:pt x="421591" y="24202"/>
                    <a:pt x="428410" y="45252"/>
                    <a:pt x="423666" y="55332"/>
                  </a:cubicBezTo>
                  <a:cubicBezTo>
                    <a:pt x="418923" y="65116"/>
                    <a:pt x="408843" y="58297"/>
                    <a:pt x="401134" y="59483"/>
                  </a:cubicBezTo>
                  <a:cubicBezTo>
                    <a:pt x="394612" y="60965"/>
                    <a:pt x="387497" y="60076"/>
                    <a:pt x="380381" y="60076"/>
                  </a:cubicBezTo>
                  <a:cubicBezTo>
                    <a:pt x="375934" y="60076"/>
                    <a:pt x="371487" y="60076"/>
                    <a:pt x="367040" y="60076"/>
                  </a:cubicBezTo>
                  <a:cubicBezTo>
                    <a:pt x="358739" y="60076"/>
                    <a:pt x="348659" y="62744"/>
                    <a:pt x="342433" y="59186"/>
                  </a:cubicBezTo>
                  <a:cubicBezTo>
                    <a:pt x="335021" y="54739"/>
                    <a:pt x="340061" y="43770"/>
                    <a:pt x="339172" y="35765"/>
                  </a:cubicBezTo>
                  <a:cubicBezTo>
                    <a:pt x="337986" y="25092"/>
                    <a:pt x="332649" y="21238"/>
                    <a:pt x="322569" y="21831"/>
                  </a:cubicBezTo>
                  <a:cubicBezTo>
                    <a:pt x="312786" y="22424"/>
                    <a:pt x="306856" y="25981"/>
                    <a:pt x="307153" y="36951"/>
                  </a:cubicBezTo>
                  <a:cubicBezTo>
                    <a:pt x="307746" y="59186"/>
                    <a:pt x="307449" y="81422"/>
                    <a:pt x="307449" y="103657"/>
                  </a:cubicBezTo>
                  <a:cubicBezTo>
                    <a:pt x="307449" y="112551"/>
                    <a:pt x="311303" y="116406"/>
                    <a:pt x="319901" y="116406"/>
                  </a:cubicBezTo>
                  <a:cubicBezTo>
                    <a:pt x="328202" y="116406"/>
                    <a:pt x="337096" y="117591"/>
                    <a:pt x="338875" y="105436"/>
                  </a:cubicBezTo>
                  <a:cubicBezTo>
                    <a:pt x="340061" y="98321"/>
                    <a:pt x="335614" y="87944"/>
                    <a:pt x="341543" y="84683"/>
                  </a:cubicBezTo>
                  <a:cubicBezTo>
                    <a:pt x="348066" y="81125"/>
                    <a:pt x="357850" y="83201"/>
                    <a:pt x="366151" y="83201"/>
                  </a:cubicBezTo>
                  <a:cubicBezTo>
                    <a:pt x="382457" y="83201"/>
                    <a:pt x="398763" y="83497"/>
                    <a:pt x="415068" y="83201"/>
                  </a:cubicBezTo>
                  <a:cubicBezTo>
                    <a:pt x="422184" y="82904"/>
                    <a:pt x="424259" y="84979"/>
                    <a:pt x="424259" y="92391"/>
                  </a:cubicBezTo>
                  <a:cubicBezTo>
                    <a:pt x="423963" y="111365"/>
                    <a:pt x="418923" y="121149"/>
                    <a:pt x="400838" y="127079"/>
                  </a:cubicBezTo>
                  <a:cubicBezTo>
                    <a:pt x="349845" y="143977"/>
                    <a:pt x="298258" y="143088"/>
                    <a:pt x="246672" y="128561"/>
                  </a:cubicBezTo>
                  <a:cubicBezTo>
                    <a:pt x="229477" y="123817"/>
                    <a:pt x="222065" y="111365"/>
                    <a:pt x="221769" y="94170"/>
                  </a:cubicBezTo>
                  <a:cubicBezTo>
                    <a:pt x="221472" y="76382"/>
                    <a:pt x="221769" y="58593"/>
                    <a:pt x="221769" y="40805"/>
                  </a:cubicBezTo>
                  <a:cubicBezTo>
                    <a:pt x="221769" y="28057"/>
                    <a:pt x="227995" y="19756"/>
                    <a:pt x="238964" y="14122"/>
                  </a:cubicBezTo>
                  <a:cubicBezTo>
                    <a:pt x="256159" y="5525"/>
                    <a:pt x="274541" y="2856"/>
                    <a:pt x="293219" y="1374"/>
                  </a:cubicBezTo>
                  <a:cubicBezTo>
                    <a:pt x="310266" y="40"/>
                    <a:pt x="327239" y="-479"/>
                    <a:pt x="344101" y="522"/>
                  </a:cubicBezTo>
                  <a:close/>
                  <a:moveTo>
                    <a:pt x="803668" y="448"/>
                  </a:moveTo>
                  <a:cubicBezTo>
                    <a:pt x="818640" y="1226"/>
                    <a:pt x="833538" y="3301"/>
                    <a:pt x="848213" y="7007"/>
                  </a:cubicBezTo>
                  <a:cubicBezTo>
                    <a:pt x="878453" y="14716"/>
                    <a:pt x="884975" y="23313"/>
                    <a:pt x="885272" y="54443"/>
                  </a:cubicBezTo>
                  <a:cubicBezTo>
                    <a:pt x="885569" y="59779"/>
                    <a:pt x="885272" y="65116"/>
                    <a:pt x="884975" y="70749"/>
                  </a:cubicBezTo>
                  <a:cubicBezTo>
                    <a:pt x="885272" y="120260"/>
                    <a:pt x="877267" y="129747"/>
                    <a:pt x="828646" y="136566"/>
                  </a:cubicBezTo>
                  <a:cubicBezTo>
                    <a:pt x="795441" y="141309"/>
                    <a:pt x="761940" y="140716"/>
                    <a:pt x="728735" y="133898"/>
                  </a:cubicBezTo>
                  <a:cubicBezTo>
                    <a:pt x="694641" y="126782"/>
                    <a:pt x="686636" y="116998"/>
                    <a:pt x="686636" y="82904"/>
                  </a:cubicBezTo>
                  <a:cubicBezTo>
                    <a:pt x="686636" y="70452"/>
                    <a:pt x="687229" y="58297"/>
                    <a:pt x="686636" y="45845"/>
                  </a:cubicBezTo>
                  <a:cubicBezTo>
                    <a:pt x="686043" y="29243"/>
                    <a:pt x="693455" y="18866"/>
                    <a:pt x="708279" y="12344"/>
                  </a:cubicBezTo>
                  <a:cubicBezTo>
                    <a:pt x="724584" y="5229"/>
                    <a:pt x="741483" y="3153"/>
                    <a:pt x="758679" y="1671"/>
                  </a:cubicBezTo>
                  <a:cubicBezTo>
                    <a:pt x="773651" y="188"/>
                    <a:pt x="788696" y="-331"/>
                    <a:pt x="803668" y="44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D80170-B82B-446E-82EC-C1D0E4BBAFB1}"/>
                </a:ext>
              </a:extLst>
            </p:cNvPr>
            <p:cNvGrpSpPr/>
            <p:nvPr/>
          </p:nvGrpSpPr>
          <p:grpSpPr>
            <a:xfrm>
              <a:off x="8508195" y="4367574"/>
              <a:ext cx="509931" cy="509931"/>
              <a:chOff x="8508195" y="4367574"/>
              <a:chExt cx="509931" cy="50993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C8E902-F28D-46C7-81D6-D4DB8F685FB1}"/>
                  </a:ext>
                </a:extLst>
              </p:cNvPr>
              <p:cNvSpPr/>
              <p:nvPr/>
            </p:nvSpPr>
            <p:spPr>
              <a:xfrm>
                <a:off x="8508195" y="4367574"/>
                <a:ext cx="509931" cy="509931"/>
              </a:xfrm>
              <a:custGeom>
                <a:avLst/>
                <a:gdLst>
                  <a:gd name="connsiteX0" fmla="*/ 2 w 1638300"/>
                  <a:gd name="connsiteY0" fmla="*/ 822010 h 1638300"/>
                  <a:gd name="connsiteX1" fmla="*/ 822962 w 1638300"/>
                  <a:gd name="connsiteY1" fmla="*/ 2 h 1638300"/>
                  <a:gd name="connsiteX2" fmla="*/ 1641160 w 1638300"/>
                  <a:gd name="connsiteY2" fmla="*/ 822010 h 1638300"/>
                  <a:gd name="connsiteX3" fmla="*/ 817247 w 1638300"/>
                  <a:gd name="connsiteY3" fmla="*/ 1643064 h 1638300"/>
                  <a:gd name="connsiteX4" fmla="*/ 2 w 1638300"/>
                  <a:gd name="connsiteY4" fmla="*/ 822010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2" y="822010"/>
                    </a:moveTo>
                    <a:cubicBezTo>
                      <a:pt x="954" y="365762"/>
                      <a:pt x="365762" y="954"/>
                      <a:pt x="822962" y="2"/>
                    </a:cubicBezTo>
                    <a:cubicBezTo>
                      <a:pt x="1272542" y="-951"/>
                      <a:pt x="1642112" y="369572"/>
                      <a:pt x="1641160" y="822010"/>
                    </a:cubicBezTo>
                    <a:cubicBezTo>
                      <a:pt x="1640207" y="1277304"/>
                      <a:pt x="1273495" y="1644017"/>
                      <a:pt x="817247" y="1643064"/>
                    </a:cubicBezTo>
                    <a:cubicBezTo>
                      <a:pt x="364810" y="1643064"/>
                      <a:pt x="-950" y="1275399"/>
                      <a:pt x="2" y="82201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00991BA-0917-4E00-91DE-633CD7B2B223}"/>
                  </a:ext>
                </a:extLst>
              </p:cNvPr>
              <p:cNvSpPr/>
              <p:nvPr/>
            </p:nvSpPr>
            <p:spPr>
              <a:xfrm>
                <a:off x="8600101" y="4457998"/>
                <a:ext cx="326119" cy="329083"/>
              </a:xfrm>
              <a:custGeom>
                <a:avLst/>
                <a:gdLst>
                  <a:gd name="connsiteX0" fmla="*/ 602 w 1047750"/>
                  <a:gd name="connsiteY0" fmla="*/ 531506 h 1057275"/>
                  <a:gd name="connsiteX1" fmla="*/ 520667 w 1047750"/>
                  <a:gd name="connsiteY1" fmla="*/ 11 h 1057275"/>
                  <a:gd name="connsiteX2" fmla="*/ 1052162 w 1047750"/>
                  <a:gd name="connsiteY2" fmla="*/ 533411 h 1057275"/>
                  <a:gd name="connsiteX3" fmla="*/ 521620 w 1047750"/>
                  <a:gd name="connsiteY3" fmla="*/ 1058238 h 1057275"/>
                  <a:gd name="connsiteX4" fmla="*/ 602 w 1047750"/>
                  <a:gd name="connsiteY4" fmla="*/ 5315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57275">
                    <a:moveTo>
                      <a:pt x="602" y="531506"/>
                    </a:moveTo>
                    <a:cubicBezTo>
                      <a:pt x="-13685" y="243851"/>
                      <a:pt x="228250" y="963"/>
                      <a:pt x="520667" y="11"/>
                    </a:cubicBezTo>
                    <a:cubicBezTo>
                      <a:pt x="830230" y="-1894"/>
                      <a:pt x="1053115" y="249566"/>
                      <a:pt x="1052162" y="533411"/>
                    </a:cubicBezTo>
                    <a:cubicBezTo>
                      <a:pt x="1051210" y="821066"/>
                      <a:pt x="807370" y="1058238"/>
                      <a:pt x="521620" y="1058238"/>
                    </a:cubicBezTo>
                    <a:cubicBezTo>
                      <a:pt x="240632" y="1057286"/>
                      <a:pt x="-11780" y="816303"/>
                      <a:pt x="602" y="531506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92A49E6-A95C-4F6C-AEDC-A54A51F64F2D}"/>
                  </a:ext>
                </a:extLst>
              </p:cNvPr>
              <p:cNvSpPr/>
              <p:nvPr/>
            </p:nvSpPr>
            <p:spPr>
              <a:xfrm>
                <a:off x="8631457" y="4489639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CD336F-9963-4F03-9D1B-A3017F25F238}"/>
                </a:ext>
              </a:extLst>
            </p:cNvPr>
            <p:cNvGrpSpPr/>
            <p:nvPr/>
          </p:nvGrpSpPr>
          <p:grpSpPr>
            <a:xfrm>
              <a:off x="10610455" y="4367857"/>
              <a:ext cx="509931" cy="509931"/>
              <a:chOff x="10610455" y="4367857"/>
              <a:chExt cx="509931" cy="50993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CD7FF9F8-CF61-4AAB-AD90-D824390EC279}"/>
                  </a:ext>
                </a:extLst>
              </p:cNvPr>
              <p:cNvSpPr/>
              <p:nvPr/>
            </p:nvSpPr>
            <p:spPr>
              <a:xfrm>
                <a:off x="10610455" y="4367857"/>
                <a:ext cx="509931" cy="509931"/>
              </a:xfrm>
              <a:custGeom>
                <a:avLst/>
                <a:gdLst>
                  <a:gd name="connsiteX0" fmla="*/ 830647 w 1638300"/>
                  <a:gd name="connsiteY0" fmla="*/ 46 h 1638300"/>
                  <a:gd name="connsiteX1" fmla="*/ 1641224 w 1638300"/>
                  <a:gd name="connsiteY1" fmla="*/ 838246 h 1638300"/>
                  <a:gd name="connsiteX2" fmla="*/ 801120 w 1638300"/>
                  <a:gd name="connsiteY2" fmla="*/ 1642156 h 1638300"/>
                  <a:gd name="connsiteX3" fmla="*/ 67 w 1638300"/>
                  <a:gd name="connsiteY3" fmla="*/ 803956 h 1638300"/>
                  <a:gd name="connsiteX4" fmla="*/ 830647 w 1638300"/>
                  <a:gd name="connsiteY4" fmla="*/ 46 h 163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00" h="1638300">
                    <a:moveTo>
                      <a:pt x="830647" y="46"/>
                    </a:moveTo>
                    <a:cubicBezTo>
                      <a:pt x="1286895" y="4809"/>
                      <a:pt x="1645987" y="376284"/>
                      <a:pt x="1641224" y="838246"/>
                    </a:cubicBezTo>
                    <a:cubicBezTo>
                      <a:pt x="1636462" y="1288779"/>
                      <a:pt x="1261178" y="1648824"/>
                      <a:pt x="801120" y="1642156"/>
                    </a:cubicBezTo>
                    <a:cubicBezTo>
                      <a:pt x="352492" y="1636441"/>
                      <a:pt x="-5648" y="1261156"/>
                      <a:pt x="67" y="803956"/>
                    </a:cubicBezTo>
                    <a:cubicBezTo>
                      <a:pt x="4830" y="357234"/>
                      <a:pt x="379162" y="-4716"/>
                      <a:pt x="830647" y="46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17515DE-9A57-46E1-BCD9-86BDEAD0E64C}"/>
                  </a:ext>
                </a:extLst>
              </p:cNvPr>
              <p:cNvSpPr/>
              <p:nvPr/>
            </p:nvSpPr>
            <p:spPr>
              <a:xfrm>
                <a:off x="10702361" y="4459763"/>
                <a:ext cx="326119" cy="326119"/>
              </a:xfrm>
              <a:custGeom>
                <a:avLst/>
                <a:gdLst>
                  <a:gd name="connsiteX0" fmla="*/ 524853 w 1047750"/>
                  <a:gd name="connsiteY0" fmla="*/ 1056348 h 1047750"/>
                  <a:gd name="connsiteX1" fmla="*/ 25 w 1047750"/>
                  <a:gd name="connsiteY1" fmla="*/ 527711 h 1047750"/>
                  <a:gd name="connsiteX2" fmla="*/ 526757 w 1047750"/>
                  <a:gd name="connsiteY2" fmla="*/ 26 h 1047750"/>
                  <a:gd name="connsiteX3" fmla="*/ 1055395 w 1047750"/>
                  <a:gd name="connsiteY3" fmla="*/ 526759 h 1047750"/>
                  <a:gd name="connsiteX4" fmla="*/ 524853 w 1047750"/>
                  <a:gd name="connsiteY4" fmla="*/ 1056348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524853" y="1056348"/>
                    </a:moveTo>
                    <a:cubicBezTo>
                      <a:pt x="237197" y="1061111"/>
                      <a:pt x="-2833" y="815366"/>
                      <a:pt x="25" y="527711"/>
                    </a:cubicBezTo>
                    <a:cubicBezTo>
                      <a:pt x="2882" y="231484"/>
                      <a:pt x="232434" y="-2832"/>
                      <a:pt x="526757" y="26"/>
                    </a:cubicBezTo>
                    <a:cubicBezTo>
                      <a:pt x="835367" y="2884"/>
                      <a:pt x="1053490" y="225768"/>
                      <a:pt x="1055395" y="526759"/>
                    </a:cubicBezTo>
                    <a:cubicBezTo>
                      <a:pt x="1056347" y="824891"/>
                      <a:pt x="832509" y="1055396"/>
                      <a:pt x="524853" y="105634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220313CA-7D91-4D02-BDF5-B7F7E49BA37B}"/>
                  </a:ext>
                </a:extLst>
              </p:cNvPr>
              <p:cNvSpPr/>
              <p:nvPr/>
            </p:nvSpPr>
            <p:spPr>
              <a:xfrm>
                <a:off x="10733163" y="4489801"/>
                <a:ext cx="264515" cy="266042"/>
              </a:xfrm>
              <a:custGeom>
                <a:avLst/>
                <a:gdLst>
                  <a:gd name="connsiteX0" fmla="*/ 131704 w 264515"/>
                  <a:gd name="connsiteY0" fmla="*/ 181497 h 266042"/>
                  <a:gd name="connsiteX1" fmla="*/ 108844 w 264515"/>
                  <a:gd name="connsiteY1" fmla="*/ 204357 h 266042"/>
                  <a:gd name="connsiteX2" fmla="*/ 131704 w 264515"/>
                  <a:gd name="connsiteY2" fmla="*/ 227217 h 266042"/>
                  <a:gd name="connsiteX3" fmla="*/ 154564 w 264515"/>
                  <a:gd name="connsiteY3" fmla="*/ 204357 h 266042"/>
                  <a:gd name="connsiteX4" fmla="*/ 131704 w 264515"/>
                  <a:gd name="connsiteY4" fmla="*/ 181497 h 266042"/>
                  <a:gd name="connsiteX5" fmla="*/ 203161 w 264515"/>
                  <a:gd name="connsiteY5" fmla="*/ 110321 h 266042"/>
                  <a:gd name="connsiteX6" fmla="*/ 180301 w 264515"/>
                  <a:gd name="connsiteY6" fmla="*/ 133181 h 266042"/>
                  <a:gd name="connsiteX7" fmla="*/ 203161 w 264515"/>
                  <a:gd name="connsiteY7" fmla="*/ 156041 h 266042"/>
                  <a:gd name="connsiteX8" fmla="*/ 226021 w 264515"/>
                  <a:gd name="connsiteY8" fmla="*/ 133181 h 266042"/>
                  <a:gd name="connsiteX9" fmla="*/ 203161 w 264515"/>
                  <a:gd name="connsiteY9" fmla="*/ 110321 h 266042"/>
                  <a:gd name="connsiteX10" fmla="*/ 60247 w 264515"/>
                  <a:gd name="connsiteY10" fmla="*/ 110321 h 266042"/>
                  <a:gd name="connsiteX11" fmla="*/ 37387 w 264515"/>
                  <a:gd name="connsiteY11" fmla="*/ 133181 h 266042"/>
                  <a:gd name="connsiteX12" fmla="*/ 60247 w 264515"/>
                  <a:gd name="connsiteY12" fmla="*/ 156041 h 266042"/>
                  <a:gd name="connsiteX13" fmla="*/ 83107 w 264515"/>
                  <a:gd name="connsiteY13" fmla="*/ 133181 h 266042"/>
                  <a:gd name="connsiteX14" fmla="*/ 60247 w 264515"/>
                  <a:gd name="connsiteY14" fmla="*/ 110321 h 266042"/>
                  <a:gd name="connsiteX15" fmla="*/ 131704 w 264515"/>
                  <a:gd name="connsiteY15" fmla="*/ 107030 h 266042"/>
                  <a:gd name="connsiteX16" fmla="*/ 105553 w 264515"/>
                  <a:gd name="connsiteY16" fmla="*/ 133181 h 266042"/>
                  <a:gd name="connsiteX17" fmla="*/ 131704 w 264515"/>
                  <a:gd name="connsiteY17" fmla="*/ 159332 h 266042"/>
                  <a:gd name="connsiteX18" fmla="*/ 157855 w 264515"/>
                  <a:gd name="connsiteY18" fmla="*/ 133181 h 266042"/>
                  <a:gd name="connsiteX19" fmla="*/ 131704 w 264515"/>
                  <a:gd name="connsiteY19" fmla="*/ 107030 h 266042"/>
                  <a:gd name="connsiteX20" fmla="*/ 131704 w 264515"/>
                  <a:gd name="connsiteY20" fmla="*/ 38583 h 266042"/>
                  <a:gd name="connsiteX21" fmla="*/ 108844 w 264515"/>
                  <a:gd name="connsiteY21" fmla="*/ 61443 h 266042"/>
                  <a:gd name="connsiteX22" fmla="*/ 131704 w 264515"/>
                  <a:gd name="connsiteY22" fmla="*/ 84303 h 266042"/>
                  <a:gd name="connsiteX23" fmla="*/ 154564 w 264515"/>
                  <a:gd name="connsiteY23" fmla="*/ 61443 h 266042"/>
                  <a:gd name="connsiteX24" fmla="*/ 131704 w 264515"/>
                  <a:gd name="connsiteY24" fmla="*/ 38583 h 266042"/>
                  <a:gd name="connsiteX25" fmla="*/ 130897 w 264515"/>
                  <a:gd name="connsiteY25" fmla="*/ 3 h 266042"/>
                  <a:gd name="connsiteX26" fmla="*/ 264515 w 264515"/>
                  <a:gd name="connsiteY26" fmla="*/ 134100 h 266042"/>
                  <a:gd name="connsiteX27" fmla="*/ 131136 w 264515"/>
                  <a:gd name="connsiteY27" fmla="*/ 266042 h 266042"/>
                  <a:gd name="connsiteX28" fmla="*/ 151 w 264515"/>
                  <a:gd name="connsiteY28" fmla="*/ 133621 h 266042"/>
                  <a:gd name="connsiteX29" fmla="*/ 130897 w 264515"/>
                  <a:gd name="connsiteY29" fmla="*/ 3 h 266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64515" h="266042">
                    <a:moveTo>
                      <a:pt x="131704" y="181497"/>
                    </a:moveTo>
                    <a:cubicBezTo>
                      <a:pt x="119079" y="181497"/>
                      <a:pt x="108844" y="191732"/>
                      <a:pt x="108844" y="204357"/>
                    </a:cubicBezTo>
                    <a:cubicBezTo>
                      <a:pt x="108844" y="216982"/>
                      <a:pt x="119079" y="227217"/>
                      <a:pt x="131704" y="227217"/>
                    </a:cubicBezTo>
                    <a:cubicBezTo>
                      <a:pt x="144329" y="227217"/>
                      <a:pt x="154564" y="216982"/>
                      <a:pt x="154564" y="204357"/>
                    </a:cubicBezTo>
                    <a:cubicBezTo>
                      <a:pt x="154564" y="191732"/>
                      <a:pt x="144329" y="181497"/>
                      <a:pt x="131704" y="181497"/>
                    </a:cubicBezTo>
                    <a:close/>
                    <a:moveTo>
                      <a:pt x="203161" y="110321"/>
                    </a:moveTo>
                    <a:cubicBezTo>
                      <a:pt x="190536" y="110321"/>
                      <a:pt x="180301" y="120556"/>
                      <a:pt x="180301" y="133181"/>
                    </a:cubicBezTo>
                    <a:cubicBezTo>
                      <a:pt x="180301" y="145806"/>
                      <a:pt x="190536" y="156041"/>
                      <a:pt x="203161" y="156041"/>
                    </a:cubicBezTo>
                    <a:cubicBezTo>
                      <a:pt x="215786" y="156041"/>
                      <a:pt x="226021" y="145806"/>
                      <a:pt x="226021" y="133181"/>
                    </a:cubicBezTo>
                    <a:cubicBezTo>
                      <a:pt x="226021" y="120556"/>
                      <a:pt x="215786" y="110321"/>
                      <a:pt x="203161" y="110321"/>
                    </a:cubicBezTo>
                    <a:close/>
                    <a:moveTo>
                      <a:pt x="60247" y="110321"/>
                    </a:moveTo>
                    <a:cubicBezTo>
                      <a:pt x="47622" y="110321"/>
                      <a:pt x="37387" y="120556"/>
                      <a:pt x="37387" y="133181"/>
                    </a:cubicBezTo>
                    <a:cubicBezTo>
                      <a:pt x="37387" y="145806"/>
                      <a:pt x="47622" y="156041"/>
                      <a:pt x="60247" y="156041"/>
                    </a:cubicBezTo>
                    <a:cubicBezTo>
                      <a:pt x="72872" y="156041"/>
                      <a:pt x="83107" y="145806"/>
                      <a:pt x="83107" y="133181"/>
                    </a:cubicBezTo>
                    <a:cubicBezTo>
                      <a:pt x="83107" y="120556"/>
                      <a:pt x="72872" y="110321"/>
                      <a:pt x="60247" y="110321"/>
                    </a:cubicBezTo>
                    <a:close/>
                    <a:moveTo>
                      <a:pt x="131704" y="107030"/>
                    </a:moveTo>
                    <a:cubicBezTo>
                      <a:pt x="117261" y="107030"/>
                      <a:pt x="105553" y="118738"/>
                      <a:pt x="105553" y="133181"/>
                    </a:cubicBezTo>
                    <a:cubicBezTo>
                      <a:pt x="105553" y="147624"/>
                      <a:pt x="117261" y="159332"/>
                      <a:pt x="131704" y="159332"/>
                    </a:cubicBezTo>
                    <a:cubicBezTo>
                      <a:pt x="146147" y="159332"/>
                      <a:pt x="157855" y="147624"/>
                      <a:pt x="157855" y="133181"/>
                    </a:cubicBezTo>
                    <a:cubicBezTo>
                      <a:pt x="157855" y="118738"/>
                      <a:pt x="146147" y="107030"/>
                      <a:pt x="131704" y="107030"/>
                    </a:cubicBezTo>
                    <a:close/>
                    <a:moveTo>
                      <a:pt x="131704" y="38583"/>
                    </a:moveTo>
                    <a:cubicBezTo>
                      <a:pt x="119079" y="38583"/>
                      <a:pt x="108844" y="48818"/>
                      <a:pt x="108844" y="61443"/>
                    </a:cubicBezTo>
                    <a:cubicBezTo>
                      <a:pt x="108844" y="74068"/>
                      <a:pt x="119079" y="84303"/>
                      <a:pt x="131704" y="84303"/>
                    </a:cubicBezTo>
                    <a:cubicBezTo>
                      <a:pt x="144329" y="84303"/>
                      <a:pt x="154564" y="74068"/>
                      <a:pt x="154564" y="61443"/>
                    </a:cubicBezTo>
                    <a:cubicBezTo>
                      <a:pt x="154564" y="48818"/>
                      <a:pt x="144329" y="38583"/>
                      <a:pt x="131704" y="38583"/>
                    </a:cubicBezTo>
                    <a:close/>
                    <a:moveTo>
                      <a:pt x="130897" y="3"/>
                    </a:moveTo>
                    <a:cubicBezTo>
                      <a:pt x="208721" y="-476"/>
                      <a:pt x="264755" y="62741"/>
                      <a:pt x="264515" y="134100"/>
                    </a:cubicBezTo>
                    <a:cubicBezTo>
                      <a:pt x="264276" y="206417"/>
                      <a:pt x="202974" y="266042"/>
                      <a:pt x="131136" y="266042"/>
                    </a:cubicBezTo>
                    <a:cubicBezTo>
                      <a:pt x="60495" y="265803"/>
                      <a:pt x="-2962" y="205220"/>
                      <a:pt x="151" y="133621"/>
                    </a:cubicBezTo>
                    <a:cubicBezTo>
                      <a:pt x="-3440" y="61305"/>
                      <a:pt x="57382" y="242"/>
                      <a:pt x="130897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DA97DF1-9C28-48C2-83A4-E543946ED2F2}"/>
              </a:ext>
            </a:extLst>
          </p:cNvPr>
          <p:cNvSpPr txBox="1"/>
          <p:nvPr/>
        </p:nvSpPr>
        <p:spPr>
          <a:xfrm>
            <a:off x="1232683" y="3251935"/>
            <a:ext cx="412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altLang="ko-K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Ձեռք բերում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B84D1C-C338-48A1-877F-E9D2E4407B18}"/>
              </a:ext>
            </a:extLst>
          </p:cNvPr>
          <p:cNvSpPr txBox="1"/>
          <p:nvPr/>
        </p:nvSpPr>
        <p:spPr>
          <a:xfrm>
            <a:off x="20771" y="4194893"/>
            <a:ext cx="412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altLang="ko-K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Զգացողություն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7262F0-2AC1-483C-8318-DC67698DF5EE}"/>
              </a:ext>
            </a:extLst>
          </p:cNvPr>
          <p:cNvSpPr txBox="1"/>
          <p:nvPr/>
        </p:nvSpPr>
        <p:spPr>
          <a:xfrm>
            <a:off x="-180708" y="5072825"/>
            <a:ext cx="271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y-AM" altLang="ko-K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Տպավորություն</a:t>
            </a:r>
            <a:endParaRPr lang="ko-KR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48F1AF9-EB90-4821-803A-A6503EF0CD34}"/>
              </a:ext>
            </a:extLst>
          </p:cNvPr>
          <p:cNvSpPr/>
          <p:nvPr/>
        </p:nvSpPr>
        <p:spPr>
          <a:xfrm>
            <a:off x="7292640" y="4130274"/>
            <a:ext cx="3102764" cy="5104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dirty="0"/>
              <a:t>ԻՆՉ ԿՏԱՆԵՄ ԱՅՍ ԴԱՍԸՆԹԱՑԻՑ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3743AA-7BC8-48BB-BDE9-8BF840E1256E}"/>
              </a:ext>
            </a:extLst>
          </p:cNvPr>
          <p:cNvSpPr txBox="1"/>
          <p:nvPr/>
        </p:nvSpPr>
        <p:spPr>
          <a:xfrm>
            <a:off x="2777346" y="2350784"/>
            <a:ext cx="267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Գիտելիք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B10FFE-4ADE-499A-A6B8-11D53BD8FB36}"/>
              </a:ext>
            </a:extLst>
          </p:cNvPr>
          <p:cNvSpPr txBox="1"/>
          <p:nvPr/>
        </p:nvSpPr>
        <p:spPr>
          <a:xfrm>
            <a:off x="2356381" y="487564"/>
            <a:ext cx="8592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Դասընթացի արդյունավետության գնահատում</a:t>
            </a: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D6A192F-777B-4411-B367-02B7A4854DAF}"/>
              </a:ext>
            </a:extLst>
          </p:cNvPr>
          <p:cNvSpPr txBox="1">
            <a:spLocks/>
          </p:cNvSpPr>
          <p:nvPr/>
        </p:nvSpPr>
        <p:spPr>
          <a:xfrm>
            <a:off x="592145" y="4289996"/>
            <a:ext cx="6430824" cy="15546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hy-AM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Շնորհակալություն</a:t>
            </a:r>
            <a:endParaRPr lang="en-US" altLang="ko-KR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A06B7DC-D747-4ED4-A00A-E974BCA5A46F}"/>
              </a:ext>
            </a:extLst>
          </p:cNvPr>
          <p:cNvSpPr/>
          <p:nvPr/>
        </p:nvSpPr>
        <p:spPr>
          <a:xfrm>
            <a:off x="6553807" y="336176"/>
            <a:ext cx="5410200" cy="64008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BCDDE-B4C1-45F2-92FE-D1FEACB6F8CE}"/>
              </a:ext>
            </a:extLst>
          </p:cNvPr>
          <p:cNvSpPr txBox="1"/>
          <p:nvPr/>
        </p:nvSpPr>
        <p:spPr>
          <a:xfrm>
            <a:off x="7505403" y="543977"/>
            <a:ext cx="3933092" cy="40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y-AM" sz="2000" b="1" i="1" u="sng" kern="100" dirty="0">
                <a:solidFill>
                  <a:schemeClr val="bg1">
                    <a:lumMod val="95000"/>
                  </a:schemeClr>
                </a:solidFill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Դասընթացի նպատակն է</a:t>
            </a:r>
            <a:r>
              <a:rPr lang="en-US" sz="2000" b="1" i="1" u="sng" kern="100" dirty="0">
                <a:solidFill>
                  <a:schemeClr val="bg1">
                    <a:lumMod val="95000"/>
                  </a:schemeClr>
                </a:solidFill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kern="1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B6FE8-6A9B-47BE-8184-C8426201D10C}"/>
              </a:ext>
            </a:extLst>
          </p:cNvPr>
          <p:cNvSpPr txBox="1"/>
          <p:nvPr/>
        </p:nvSpPr>
        <p:spPr>
          <a:xfrm>
            <a:off x="6994155" y="1487983"/>
            <a:ext cx="4989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hy-AM" b="1" dirty="0">
                <a:solidFill>
                  <a:schemeClr val="bg1">
                    <a:lumMod val="95000"/>
                  </a:schemeClr>
                </a:solidFill>
                <a:latin typeface="GHEA Grapalat" panose="02000506050000020003" pitchFamily="50" charset="0"/>
                <a:ea typeface="Sylfaen" panose="010A0502050306030303" pitchFamily="18" charset="0"/>
                <a:cs typeface="Symbol" panose="05050102010706020507" pitchFamily="18" charset="2"/>
              </a:rPr>
              <a:t>Ը</a:t>
            </a:r>
            <a:r>
              <a:rPr lang="hy-AM" sz="1800" b="1" dirty="0">
                <a:solidFill>
                  <a:schemeClr val="bg1">
                    <a:lumMod val="95000"/>
                  </a:schemeClr>
                </a:solidFill>
                <a:effectLst/>
                <a:latin typeface="GHEA Grapalat" panose="02000506050000020003" pitchFamily="50" charset="0"/>
                <a:ea typeface="Sylfaen" panose="010A0502050306030303" pitchFamily="18" charset="0"/>
                <a:cs typeface="Symbol" panose="05050102010706020507" pitchFamily="18" charset="2"/>
              </a:rPr>
              <a:t>նդլայնել լոգոպեդների գիտելիքները նախադպրոցական ուսումնական հաստատությունում իրենց գործառույթների և դերի վերաբերյալ։</a:t>
            </a:r>
            <a:endParaRPr lang="en-US" sz="1800" b="1" dirty="0">
              <a:solidFill>
                <a:schemeClr val="bg1">
                  <a:lumMod val="95000"/>
                </a:schemeClr>
              </a:solidFill>
              <a:effectLst/>
              <a:latin typeface="Sylfaen" panose="010A0502050306030303" pitchFamily="18" charset="0"/>
              <a:ea typeface="Sylfaen" panose="010A0502050306030303" pitchFamily="18" charset="0"/>
              <a:cs typeface="Symbol" panose="05050102010706020507" pitchFamily="18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F8E9D-2961-4AB8-9F90-0EFE083CC60A}"/>
              </a:ext>
            </a:extLst>
          </p:cNvPr>
          <p:cNvSpPr txBox="1"/>
          <p:nvPr/>
        </p:nvSpPr>
        <p:spPr>
          <a:xfrm>
            <a:off x="6994155" y="3074911"/>
            <a:ext cx="473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y-AM" sz="1800" b="1" dirty="0">
                <a:solidFill>
                  <a:schemeClr val="bg1">
                    <a:lumMod val="95000"/>
                  </a:schemeClr>
                </a:solidFill>
                <a:effectLst/>
                <a:latin typeface="GHEA Grapalat" panose="02000506050000020003" pitchFamily="50" charset="0"/>
                <a:ea typeface="Sylfaen" panose="010A0502050306030303" pitchFamily="18" charset="0"/>
                <a:cs typeface="Symbol" panose="05050102010706020507" pitchFamily="18" charset="2"/>
              </a:rPr>
              <a:t>Ծանոթացնել մասնագետներին ընդունված ձևաթղթերի և դրանց վարման կարգի հետ։</a:t>
            </a:r>
            <a:endParaRPr lang="en-US" sz="1800" b="1" dirty="0">
              <a:solidFill>
                <a:schemeClr val="bg1">
                  <a:lumMod val="95000"/>
                </a:schemeClr>
              </a:solidFill>
              <a:effectLst/>
              <a:latin typeface="Sylfaen" panose="010A0502050306030303" pitchFamily="18" charset="0"/>
              <a:ea typeface="Sylfaen" panose="010A0502050306030303" pitchFamily="18" charset="0"/>
              <a:cs typeface="Symbol" panose="05050102010706020507" pitchFamily="18" charset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3015C-354F-4421-A09F-3DAEA86A5965}"/>
              </a:ext>
            </a:extLst>
          </p:cNvPr>
          <p:cNvSpPr/>
          <p:nvPr/>
        </p:nvSpPr>
        <p:spPr>
          <a:xfrm>
            <a:off x="6800853" y="468627"/>
            <a:ext cx="511690" cy="556898"/>
          </a:xfrm>
          <a:custGeom>
            <a:avLst/>
            <a:gdLst>
              <a:gd name="connsiteX0" fmla="*/ 443807 w 893686"/>
              <a:gd name="connsiteY0" fmla="*/ 947581 h 972643"/>
              <a:gd name="connsiteX1" fmla="*/ 498389 w 893686"/>
              <a:gd name="connsiteY1" fmla="*/ 957639 h 972643"/>
              <a:gd name="connsiteX2" fmla="*/ 390684 w 893686"/>
              <a:gd name="connsiteY2" fmla="*/ 962829 h 972643"/>
              <a:gd name="connsiteX3" fmla="*/ 443807 w 893686"/>
              <a:gd name="connsiteY3" fmla="*/ 947581 h 972643"/>
              <a:gd name="connsiteX4" fmla="*/ 507472 w 893686"/>
              <a:gd name="connsiteY4" fmla="*/ 879780 h 972643"/>
              <a:gd name="connsiteX5" fmla="*/ 524990 w 893686"/>
              <a:gd name="connsiteY5" fmla="*/ 910274 h 972643"/>
              <a:gd name="connsiteX6" fmla="*/ 504228 w 893686"/>
              <a:gd name="connsiteY6" fmla="*/ 918060 h 972643"/>
              <a:gd name="connsiteX7" fmla="*/ 377708 w 893686"/>
              <a:gd name="connsiteY7" fmla="*/ 918060 h 972643"/>
              <a:gd name="connsiteX8" fmla="*/ 353052 w 893686"/>
              <a:gd name="connsiteY8" fmla="*/ 899893 h 972643"/>
              <a:gd name="connsiteX9" fmla="*/ 376410 w 893686"/>
              <a:gd name="connsiteY9" fmla="*/ 881077 h 972643"/>
              <a:gd name="connsiteX10" fmla="*/ 507472 w 893686"/>
              <a:gd name="connsiteY10" fmla="*/ 879780 h 972643"/>
              <a:gd name="connsiteX11" fmla="*/ 445590 w 893686"/>
              <a:gd name="connsiteY11" fmla="*/ 799894 h 972643"/>
              <a:gd name="connsiteX12" fmla="*/ 532126 w 893686"/>
              <a:gd name="connsiteY12" fmla="*/ 805166 h 972643"/>
              <a:gd name="connsiteX13" fmla="*/ 539263 w 893686"/>
              <a:gd name="connsiteY13" fmla="*/ 825928 h 972643"/>
              <a:gd name="connsiteX14" fmla="*/ 517204 w 893686"/>
              <a:gd name="connsiteY14" fmla="*/ 842798 h 972643"/>
              <a:gd name="connsiteX15" fmla="*/ 366678 w 893686"/>
              <a:gd name="connsiteY15" fmla="*/ 842798 h 972643"/>
              <a:gd name="connsiteX16" fmla="*/ 346564 w 893686"/>
              <a:gd name="connsiteY16" fmla="*/ 825280 h 972643"/>
              <a:gd name="connsiteX17" fmla="*/ 357594 w 893686"/>
              <a:gd name="connsiteY17" fmla="*/ 805815 h 972643"/>
              <a:gd name="connsiteX18" fmla="*/ 445590 w 893686"/>
              <a:gd name="connsiteY18" fmla="*/ 799894 h 972643"/>
              <a:gd name="connsiteX19" fmla="*/ 27995 w 893686"/>
              <a:gd name="connsiteY19" fmla="*/ 447668 h 972643"/>
              <a:gd name="connsiteX20" fmla="*/ 137646 w 893686"/>
              <a:gd name="connsiteY20" fmla="*/ 472323 h 972643"/>
              <a:gd name="connsiteX21" fmla="*/ 30590 w 893686"/>
              <a:gd name="connsiteY21" fmla="*/ 517741 h 972643"/>
              <a:gd name="connsiteX22" fmla="*/ 96 w 893686"/>
              <a:gd name="connsiteY22" fmla="*/ 480109 h 972643"/>
              <a:gd name="connsiteX23" fmla="*/ 27995 w 893686"/>
              <a:gd name="connsiteY23" fmla="*/ 447668 h 972643"/>
              <a:gd name="connsiteX24" fmla="*/ 874135 w 893686"/>
              <a:gd name="connsiteY24" fmla="*/ 375324 h 972643"/>
              <a:gd name="connsiteX25" fmla="*/ 885083 w 893686"/>
              <a:gd name="connsiteY25" fmla="*/ 384084 h 972643"/>
              <a:gd name="connsiteX26" fmla="*/ 890274 w 893686"/>
              <a:gd name="connsiteY26" fmla="*/ 445074 h 972643"/>
              <a:gd name="connsiteX27" fmla="*/ 864321 w 893686"/>
              <a:gd name="connsiteY27" fmla="*/ 449615 h 972643"/>
              <a:gd name="connsiteX28" fmla="*/ 751426 w 893686"/>
              <a:gd name="connsiteY28" fmla="*/ 419120 h 972643"/>
              <a:gd name="connsiteX29" fmla="*/ 859780 w 893686"/>
              <a:gd name="connsiteY29" fmla="*/ 378244 h 972643"/>
              <a:gd name="connsiteX30" fmla="*/ 874135 w 893686"/>
              <a:gd name="connsiteY30" fmla="*/ 375324 h 972643"/>
              <a:gd name="connsiteX31" fmla="*/ 441455 w 893686"/>
              <a:gd name="connsiteY31" fmla="*/ 241019 h 972643"/>
              <a:gd name="connsiteX32" fmla="*/ 597009 w 893686"/>
              <a:gd name="connsiteY32" fmla="*/ 291303 h 972643"/>
              <a:gd name="connsiteX33" fmla="*/ 613230 w 893686"/>
              <a:gd name="connsiteY33" fmla="*/ 583271 h 972643"/>
              <a:gd name="connsiteX34" fmla="*/ 593116 w 893686"/>
              <a:gd name="connsiteY34" fmla="*/ 607277 h 972643"/>
              <a:gd name="connsiteX35" fmla="*/ 541860 w 893686"/>
              <a:gd name="connsiteY35" fmla="*/ 737040 h 972643"/>
              <a:gd name="connsiteX36" fmla="*/ 506824 w 893686"/>
              <a:gd name="connsiteY36" fmla="*/ 774672 h 972643"/>
              <a:gd name="connsiteX37" fmla="*/ 439347 w 893686"/>
              <a:gd name="connsiteY37" fmla="*/ 779862 h 972643"/>
              <a:gd name="connsiteX38" fmla="*/ 344618 w 893686"/>
              <a:gd name="connsiteY38" fmla="*/ 696814 h 972643"/>
              <a:gd name="connsiteX39" fmla="*/ 290766 w 893686"/>
              <a:gd name="connsiteY39" fmla="*/ 595598 h 972643"/>
              <a:gd name="connsiteX40" fmla="*/ 286874 w 893686"/>
              <a:gd name="connsiteY40" fmla="*/ 307523 h 972643"/>
              <a:gd name="connsiteX41" fmla="*/ 441455 w 893686"/>
              <a:gd name="connsiteY41" fmla="*/ 241019 h 972643"/>
              <a:gd name="connsiteX42" fmla="*/ 82577 w 893686"/>
              <a:gd name="connsiteY42" fmla="*/ 235666 h 972643"/>
              <a:gd name="connsiteX43" fmla="*/ 100014 w 893686"/>
              <a:gd name="connsiteY43" fmla="*/ 248480 h 972643"/>
              <a:gd name="connsiteX44" fmla="*/ 160354 w 893686"/>
              <a:gd name="connsiteY44" fmla="*/ 309469 h 972643"/>
              <a:gd name="connsiteX45" fmla="*/ 156461 w 893686"/>
              <a:gd name="connsiteY45" fmla="*/ 318553 h 972643"/>
              <a:gd name="connsiteX46" fmla="*/ 71466 w 893686"/>
              <a:gd name="connsiteY46" fmla="*/ 305576 h 972643"/>
              <a:gd name="connsiteX47" fmla="*/ 39674 w 893686"/>
              <a:gd name="connsiteY47" fmla="*/ 282868 h 972643"/>
              <a:gd name="connsiteX48" fmla="*/ 61734 w 893686"/>
              <a:gd name="connsiteY48" fmla="*/ 237451 h 972643"/>
              <a:gd name="connsiteX49" fmla="*/ 82577 w 893686"/>
              <a:gd name="connsiteY49" fmla="*/ 235666 h 972643"/>
              <a:gd name="connsiteX50" fmla="*/ 783138 w 893686"/>
              <a:gd name="connsiteY50" fmla="*/ 170703 h 972643"/>
              <a:gd name="connsiteX51" fmla="*/ 798790 w 893686"/>
              <a:gd name="connsiteY51" fmla="*/ 175164 h 972643"/>
              <a:gd name="connsiteX52" fmla="*/ 829285 w 893686"/>
              <a:gd name="connsiteY52" fmla="*/ 217986 h 972643"/>
              <a:gd name="connsiteX53" fmla="*/ 809820 w 893686"/>
              <a:gd name="connsiteY53" fmla="*/ 240046 h 972643"/>
              <a:gd name="connsiteX54" fmla="*/ 704063 w 893686"/>
              <a:gd name="connsiteY54" fmla="*/ 271190 h 972643"/>
              <a:gd name="connsiteX55" fmla="*/ 768945 w 893686"/>
              <a:gd name="connsiteY55" fmla="*/ 180354 h 972643"/>
              <a:gd name="connsiteX56" fmla="*/ 783138 w 893686"/>
              <a:gd name="connsiteY56" fmla="*/ 170703 h 972643"/>
              <a:gd name="connsiteX57" fmla="*/ 223350 w 893686"/>
              <a:gd name="connsiteY57" fmla="*/ 65879 h 972643"/>
              <a:gd name="connsiteX58" fmla="*/ 244701 w 893686"/>
              <a:gd name="connsiteY58" fmla="*/ 88871 h 972643"/>
              <a:gd name="connsiteX59" fmla="*/ 268707 w 893686"/>
              <a:gd name="connsiteY59" fmla="*/ 186194 h 972643"/>
              <a:gd name="connsiteX60" fmla="*/ 185009 w 893686"/>
              <a:gd name="connsiteY60" fmla="*/ 123907 h 972643"/>
              <a:gd name="connsiteX61" fmla="*/ 210313 w 893686"/>
              <a:gd name="connsiteY61" fmla="*/ 72651 h 972643"/>
              <a:gd name="connsiteX62" fmla="*/ 223350 w 893686"/>
              <a:gd name="connsiteY62" fmla="*/ 65879 h 972643"/>
              <a:gd name="connsiteX63" fmla="*/ 615824 w 893686"/>
              <a:gd name="connsiteY63" fmla="*/ 35668 h 972643"/>
              <a:gd name="connsiteX64" fmla="*/ 667729 w 893686"/>
              <a:gd name="connsiteY64" fmla="*/ 59026 h 972643"/>
              <a:gd name="connsiteX65" fmla="*/ 656051 w 893686"/>
              <a:gd name="connsiteY65" fmla="*/ 90818 h 972643"/>
              <a:gd name="connsiteX66" fmla="*/ 576246 w 893686"/>
              <a:gd name="connsiteY66" fmla="*/ 169325 h 972643"/>
              <a:gd name="connsiteX67" fmla="*/ 593764 w 893686"/>
              <a:gd name="connsiteY67" fmla="*/ 61621 h 972643"/>
              <a:gd name="connsiteX68" fmla="*/ 615824 w 893686"/>
              <a:gd name="connsiteY68" fmla="*/ 35668 h 972643"/>
              <a:gd name="connsiteX69" fmla="*/ 430262 w 893686"/>
              <a:gd name="connsiteY69" fmla="*/ 1282 h 972643"/>
              <a:gd name="connsiteX70" fmla="*/ 452971 w 893686"/>
              <a:gd name="connsiteY70" fmla="*/ 25937 h 972643"/>
              <a:gd name="connsiteX71" fmla="*/ 421179 w 893686"/>
              <a:gd name="connsiteY71" fmla="*/ 134938 h 972643"/>
              <a:gd name="connsiteX72" fmla="*/ 380303 w 893686"/>
              <a:gd name="connsiteY72" fmla="*/ 27234 h 972643"/>
              <a:gd name="connsiteX73" fmla="*/ 430262 w 893686"/>
              <a:gd name="connsiteY73" fmla="*/ 1282 h 97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93686" h="972643">
                <a:moveTo>
                  <a:pt x="443807" y="947581"/>
                </a:moveTo>
                <a:cubicBezTo>
                  <a:pt x="461082" y="948392"/>
                  <a:pt x="478600" y="953421"/>
                  <a:pt x="498389" y="957639"/>
                </a:cubicBezTo>
                <a:cubicBezTo>
                  <a:pt x="459459" y="979699"/>
                  <a:pt x="429614" y="973859"/>
                  <a:pt x="390684" y="962829"/>
                </a:cubicBezTo>
                <a:cubicBezTo>
                  <a:pt x="409500" y="950176"/>
                  <a:pt x="426531" y="946770"/>
                  <a:pt x="443807" y="947581"/>
                </a:cubicBezTo>
                <a:close/>
                <a:moveTo>
                  <a:pt x="507472" y="879780"/>
                </a:moveTo>
                <a:cubicBezTo>
                  <a:pt x="525639" y="879780"/>
                  <a:pt x="534722" y="888863"/>
                  <a:pt x="524990" y="910274"/>
                </a:cubicBezTo>
                <a:cubicBezTo>
                  <a:pt x="519151" y="912869"/>
                  <a:pt x="511365" y="917411"/>
                  <a:pt x="504228" y="918060"/>
                </a:cubicBezTo>
                <a:cubicBezTo>
                  <a:pt x="462055" y="918709"/>
                  <a:pt x="419882" y="918709"/>
                  <a:pt x="377708" y="918060"/>
                </a:cubicBezTo>
                <a:cubicBezTo>
                  <a:pt x="366678" y="918060"/>
                  <a:pt x="353701" y="914816"/>
                  <a:pt x="353052" y="899893"/>
                </a:cubicBezTo>
                <a:cubicBezTo>
                  <a:pt x="352404" y="884970"/>
                  <a:pt x="365380" y="881077"/>
                  <a:pt x="376410" y="881077"/>
                </a:cubicBezTo>
                <a:cubicBezTo>
                  <a:pt x="419882" y="879780"/>
                  <a:pt x="464001" y="879131"/>
                  <a:pt x="507472" y="879780"/>
                </a:cubicBezTo>
                <a:close/>
                <a:moveTo>
                  <a:pt x="445590" y="799894"/>
                </a:moveTo>
                <a:cubicBezTo>
                  <a:pt x="486547" y="799813"/>
                  <a:pt x="527260" y="801597"/>
                  <a:pt x="532126" y="805166"/>
                </a:cubicBezTo>
                <a:cubicBezTo>
                  <a:pt x="539263" y="810357"/>
                  <a:pt x="542507" y="817494"/>
                  <a:pt x="539263" y="825928"/>
                </a:cubicBezTo>
                <a:cubicBezTo>
                  <a:pt x="536019" y="836309"/>
                  <a:pt x="527584" y="842798"/>
                  <a:pt x="517204" y="842798"/>
                </a:cubicBezTo>
                <a:cubicBezTo>
                  <a:pt x="467244" y="843447"/>
                  <a:pt x="416637" y="843447"/>
                  <a:pt x="366678" y="842798"/>
                </a:cubicBezTo>
                <a:cubicBezTo>
                  <a:pt x="356946" y="842798"/>
                  <a:pt x="347862" y="836309"/>
                  <a:pt x="346564" y="825280"/>
                </a:cubicBezTo>
                <a:cubicBezTo>
                  <a:pt x="345267" y="816196"/>
                  <a:pt x="350457" y="810357"/>
                  <a:pt x="357594" y="805815"/>
                </a:cubicBezTo>
                <a:cubicBezTo>
                  <a:pt x="363433" y="801922"/>
                  <a:pt x="404634" y="799975"/>
                  <a:pt x="445590" y="799894"/>
                </a:cubicBezTo>
                <a:close/>
                <a:moveTo>
                  <a:pt x="27995" y="447668"/>
                </a:moveTo>
                <a:cubicBezTo>
                  <a:pt x="61085" y="454805"/>
                  <a:pt x="92878" y="462591"/>
                  <a:pt x="137646" y="472323"/>
                </a:cubicBezTo>
                <a:cubicBezTo>
                  <a:pt x="98717" y="502818"/>
                  <a:pt x="64329" y="509955"/>
                  <a:pt x="30590" y="517741"/>
                </a:cubicBezTo>
                <a:cubicBezTo>
                  <a:pt x="2043" y="524229"/>
                  <a:pt x="745" y="499574"/>
                  <a:pt x="96" y="480109"/>
                </a:cubicBezTo>
                <a:cubicBezTo>
                  <a:pt x="-553" y="461293"/>
                  <a:pt x="1394" y="442477"/>
                  <a:pt x="27995" y="447668"/>
                </a:cubicBezTo>
                <a:close/>
                <a:moveTo>
                  <a:pt x="874135" y="375324"/>
                </a:moveTo>
                <a:cubicBezTo>
                  <a:pt x="878758" y="375649"/>
                  <a:pt x="882813" y="377920"/>
                  <a:pt x="885083" y="384084"/>
                </a:cubicBezTo>
                <a:cubicBezTo>
                  <a:pt x="892220" y="403548"/>
                  <a:pt x="897411" y="424960"/>
                  <a:pt x="890274" y="445074"/>
                </a:cubicBezTo>
                <a:cubicBezTo>
                  <a:pt x="886381" y="456104"/>
                  <a:pt x="873405" y="452211"/>
                  <a:pt x="864321" y="449615"/>
                </a:cubicBezTo>
                <a:cubicBezTo>
                  <a:pt x="829934" y="441181"/>
                  <a:pt x="794897" y="439883"/>
                  <a:pt x="751426" y="419120"/>
                </a:cubicBezTo>
                <a:cubicBezTo>
                  <a:pt x="794897" y="402900"/>
                  <a:pt x="827339" y="389923"/>
                  <a:pt x="859780" y="378244"/>
                </a:cubicBezTo>
                <a:cubicBezTo>
                  <a:pt x="864321" y="376622"/>
                  <a:pt x="869512" y="375000"/>
                  <a:pt x="874135" y="375324"/>
                </a:cubicBezTo>
                <a:close/>
                <a:moveTo>
                  <a:pt x="441455" y="241019"/>
                </a:moveTo>
                <a:cubicBezTo>
                  <a:pt x="498713" y="237938"/>
                  <a:pt x="556133" y="254320"/>
                  <a:pt x="597009" y="291303"/>
                </a:cubicBezTo>
                <a:cubicBezTo>
                  <a:pt x="683302" y="367863"/>
                  <a:pt x="689790" y="485948"/>
                  <a:pt x="613230" y="583271"/>
                </a:cubicBezTo>
                <a:cubicBezTo>
                  <a:pt x="607391" y="589110"/>
                  <a:pt x="602200" y="594949"/>
                  <a:pt x="593116" y="607277"/>
                </a:cubicBezTo>
                <a:cubicBezTo>
                  <a:pt x="559378" y="638420"/>
                  <a:pt x="540562" y="683188"/>
                  <a:pt x="541860" y="737040"/>
                </a:cubicBezTo>
                <a:cubicBezTo>
                  <a:pt x="542509" y="760398"/>
                  <a:pt x="530830" y="772725"/>
                  <a:pt x="506824" y="774672"/>
                </a:cubicBezTo>
                <a:cubicBezTo>
                  <a:pt x="484115" y="775969"/>
                  <a:pt x="461407" y="779862"/>
                  <a:pt x="439347" y="779862"/>
                </a:cubicBezTo>
                <a:cubicBezTo>
                  <a:pt x="356297" y="779214"/>
                  <a:pt x="355000" y="778565"/>
                  <a:pt x="344618" y="696814"/>
                </a:cubicBezTo>
                <a:cubicBezTo>
                  <a:pt x="339428" y="655938"/>
                  <a:pt x="316719" y="624795"/>
                  <a:pt x="290766" y="595598"/>
                </a:cubicBezTo>
                <a:cubicBezTo>
                  <a:pt x="209016" y="504764"/>
                  <a:pt x="207069" y="388625"/>
                  <a:pt x="286874" y="307523"/>
                </a:cubicBezTo>
                <a:cubicBezTo>
                  <a:pt x="327101" y="266647"/>
                  <a:pt x="384197" y="244101"/>
                  <a:pt x="441455" y="241019"/>
                </a:cubicBezTo>
                <a:close/>
                <a:moveTo>
                  <a:pt x="82577" y="235666"/>
                </a:moveTo>
                <a:cubicBezTo>
                  <a:pt x="88984" y="238423"/>
                  <a:pt x="94823" y="243614"/>
                  <a:pt x="100014" y="248480"/>
                </a:cubicBezTo>
                <a:cubicBezTo>
                  <a:pt x="120776" y="267945"/>
                  <a:pt x="140241" y="289356"/>
                  <a:pt x="160354" y="309469"/>
                </a:cubicBezTo>
                <a:cubicBezTo>
                  <a:pt x="159056" y="312713"/>
                  <a:pt x="157759" y="315957"/>
                  <a:pt x="156461" y="318553"/>
                </a:cubicBezTo>
                <a:cubicBezTo>
                  <a:pt x="127913" y="314011"/>
                  <a:pt x="100014" y="310767"/>
                  <a:pt x="71466" y="305576"/>
                </a:cubicBezTo>
                <a:cubicBezTo>
                  <a:pt x="57841" y="302981"/>
                  <a:pt x="39674" y="301683"/>
                  <a:pt x="39674" y="282868"/>
                </a:cubicBezTo>
                <a:cubicBezTo>
                  <a:pt x="39674" y="264701"/>
                  <a:pt x="46162" y="247183"/>
                  <a:pt x="61734" y="237451"/>
                </a:cubicBezTo>
                <a:cubicBezTo>
                  <a:pt x="69195" y="232584"/>
                  <a:pt x="76170" y="232909"/>
                  <a:pt x="82577" y="235666"/>
                </a:cubicBezTo>
                <a:close/>
                <a:moveTo>
                  <a:pt x="783138" y="170703"/>
                </a:moveTo>
                <a:cubicBezTo>
                  <a:pt x="788409" y="169324"/>
                  <a:pt x="793924" y="170297"/>
                  <a:pt x="798790" y="175164"/>
                </a:cubicBezTo>
                <a:cubicBezTo>
                  <a:pt x="811118" y="187491"/>
                  <a:pt x="822797" y="202414"/>
                  <a:pt x="829285" y="217986"/>
                </a:cubicBezTo>
                <a:cubicBezTo>
                  <a:pt x="835124" y="231612"/>
                  <a:pt x="820201" y="236802"/>
                  <a:pt x="809820" y="240046"/>
                </a:cubicBezTo>
                <a:cubicBezTo>
                  <a:pt x="778028" y="250428"/>
                  <a:pt x="746236" y="258862"/>
                  <a:pt x="704063" y="271190"/>
                </a:cubicBezTo>
                <a:cubicBezTo>
                  <a:pt x="723528" y="229015"/>
                  <a:pt x="747534" y="205658"/>
                  <a:pt x="768945" y="180354"/>
                </a:cubicBezTo>
                <a:cubicBezTo>
                  <a:pt x="772838" y="175812"/>
                  <a:pt x="777866" y="172082"/>
                  <a:pt x="783138" y="170703"/>
                </a:cubicBezTo>
                <a:close/>
                <a:moveTo>
                  <a:pt x="223350" y="65879"/>
                </a:moveTo>
                <a:cubicBezTo>
                  <a:pt x="234482" y="64054"/>
                  <a:pt x="240321" y="75732"/>
                  <a:pt x="244701" y="88871"/>
                </a:cubicBezTo>
                <a:cubicBezTo>
                  <a:pt x="254433" y="118068"/>
                  <a:pt x="266112" y="147914"/>
                  <a:pt x="268707" y="186194"/>
                </a:cubicBezTo>
                <a:cubicBezTo>
                  <a:pt x="232373" y="170622"/>
                  <a:pt x="205772" y="149211"/>
                  <a:pt x="185009" y="123907"/>
                </a:cubicBezTo>
                <a:cubicBezTo>
                  <a:pt x="162950" y="96657"/>
                  <a:pt x="194742" y="85627"/>
                  <a:pt x="210313" y="72651"/>
                </a:cubicBezTo>
                <a:cubicBezTo>
                  <a:pt x="215341" y="68596"/>
                  <a:pt x="219640" y="66487"/>
                  <a:pt x="223350" y="65879"/>
                </a:cubicBezTo>
                <a:close/>
                <a:moveTo>
                  <a:pt x="615824" y="35668"/>
                </a:moveTo>
                <a:cubicBezTo>
                  <a:pt x="635288" y="37615"/>
                  <a:pt x="654753" y="44752"/>
                  <a:pt x="667729" y="59026"/>
                </a:cubicBezTo>
                <a:cubicBezTo>
                  <a:pt x="679408" y="72651"/>
                  <a:pt x="665783" y="83032"/>
                  <a:pt x="656051" y="90818"/>
                </a:cubicBezTo>
                <a:cubicBezTo>
                  <a:pt x="628800" y="112229"/>
                  <a:pt x="615175" y="147914"/>
                  <a:pt x="576246" y="169325"/>
                </a:cubicBezTo>
                <a:cubicBezTo>
                  <a:pt x="583383" y="125205"/>
                  <a:pt x="588574" y="93413"/>
                  <a:pt x="593764" y="61621"/>
                </a:cubicBezTo>
                <a:cubicBezTo>
                  <a:pt x="595711" y="48645"/>
                  <a:pt x="597657" y="33722"/>
                  <a:pt x="615824" y="35668"/>
                </a:cubicBezTo>
                <a:close/>
                <a:moveTo>
                  <a:pt x="430262" y="1282"/>
                </a:moveTo>
                <a:cubicBezTo>
                  <a:pt x="449078" y="-3909"/>
                  <a:pt x="457513" y="7121"/>
                  <a:pt x="452971" y="25937"/>
                </a:cubicBezTo>
                <a:cubicBezTo>
                  <a:pt x="444536" y="59675"/>
                  <a:pt x="443888" y="95360"/>
                  <a:pt x="421179" y="134938"/>
                </a:cubicBezTo>
                <a:cubicBezTo>
                  <a:pt x="396523" y="97955"/>
                  <a:pt x="384844" y="62270"/>
                  <a:pt x="380303" y="27234"/>
                </a:cubicBezTo>
                <a:cubicBezTo>
                  <a:pt x="375761" y="-8451"/>
                  <a:pt x="411447" y="6472"/>
                  <a:pt x="430262" y="1282"/>
                </a:cubicBezTo>
                <a:close/>
              </a:path>
            </a:pathLst>
          </a:custGeom>
          <a:solidFill>
            <a:schemeClr val="accent4"/>
          </a:solidFill>
          <a:ln w="648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1E40BE-DBB0-4A68-A45D-55A83FA7381C}"/>
              </a:ext>
            </a:extLst>
          </p:cNvPr>
          <p:cNvSpPr txBox="1"/>
          <p:nvPr/>
        </p:nvSpPr>
        <p:spPr>
          <a:xfrm>
            <a:off x="6965786" y="4429221"/>
            <a:ext cx="4739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y-AM" sz="1800" b="1" dirty="0">
                <a:solidFill>
                  <a:schemeClr val="bg1">
                    <a:lumMod val="95000"/>
                  </a:schemeClr>
                </a:solidFill>
                <a:effectLst/>
                <a:latin typeface="GHEA Grapalat" panose="02000506050000020003" pitchFamily="50" charset="0"/>
                <a:ea typeface="Sylfaen" panose="010A0502050306030303" pitchFamily="18" charset="0"/>
                <a:cs typeface="Symbol" panose="05050102010706020507" pitchFamily="18" charset="2"/>
              </a:rPr>
              <a:t>Ձևավորել սաների, ծնողների և մանկավարժական աշխատողների հետ համագործակցելու գործնական և արդյունավետ ռազմավարություններ։</a:t>
            </a:r>
            <a:endParaRPr lang="en-US" sz="1800" b="1" dirty="0">
              <a:solidFill>
                <a:schemeClr val="bg1">
                  <a:lumMod val="95000"/>
                </a:schemeClr>
              </a:solidFill>
              <a:effectLst/>
              <a:latin typeface="Sylfaen" panose="010A0502050306030303" pitchFamily="18" charset="0"/>
              <a:ea typeface="Sylfaen" panose="010A0502050306030303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61266D6D-28B6-44A1-AF85-46F240A8F21D}"/>
              </a:ext>
            </a:extLst>
          </p:cNvPr>
          <p:cNvSpPr/>
          <p:nvPr/>
        </p:nvSpPr>
        <p:spPr>
          <a:xfrm>
            <a:off x="0" y="-15040"/>
            <a:ext cx="10256363" cy="1419634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364D56-3375-4165-B26E-5D734B0CE03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40083" y="516388"/>
            <a:ext cx="918481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y-AM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Գ</a:t>
            </a:r>
            <a:r>
              <a:rPr lang="hy-AM" sz="28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իտելիքների ն</a:t>
            </a:r>
            <a:r>
              <a:rPr lang="hy-AM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ախնական ստուգում</a:t>
            </a:r>
            <a:endParaRPr lang="en-US" sz="28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B0BEA4D-D9F1-4378-A3B6-C6AB0EF36187}"/>
              </a:ext>
            </a:extLst>
          </p:cNvPr>
          <p:cNvGrpSpPr/>
          <p:nvPr/>
        </p:nvGrpSpPr>
        <p:grpSpPr>
          <a:xfrm>
            <a:off x="10256363" y="1"/>
            <a:ext cx="1935637" cy="1395168"/>
            <a:chOff x="10256363" y="1"/>
            <a:chExt cx="1935637" cy="1395168"/>
          </a:xfrm>
        </p:grpSpPr>
        <p:pic>
          <p:nvPicPr>
            <p:cNvPr id="52" name="Picture 6">
              <a:extLst>
                <a:ext uri="{FF2B5EF4-FFF2-40B4-BE49-F238E27FC236}">
                  <a16:creationId xmlns:a16="http://schemas.microsoft.com/office/drawing/2014/main" id="{1ADB5C64-2FF6-46F6-863E-4DFD8B26A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526413" y="483567"/>
              <a:ext cx="494090" cy="4595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6F96F2-BA6D-4112-BE34-50FFF6997744}"/>
                </a:ext>
              </a:extLst>
            </p:cNvPr>
            <p:cNvSpPr txBox="1"/>
            <p:nvPr/>
          </p:nvSpPr>
          <p:spPr>
            <a:xfrm>
              <a:off x="10991653" y="507750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y-AM" dirty="0"/>
                <a:t>10 րոպե</a:t>
              </a:r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C25DE82-3E50-43EC-BC6C-34D3B6D919F7}"/>
                </a:ext>
              </a:extLst>
            </p:cNvPr>
            <p:cNvSpPr/>
            <p:nvPr/>
          </p:nvSpPr>
          <p:spPr>
            <a:xfrm>
              <a:off x="10256363" y="1"/>
              <a:ext cx="1935637" cy="1395168"/>
            </a:xfrm>
            <a:prstGeom prst="rect">
              <a:avLst/>
            </a:prstGeom>
            <a:noFill/>
            <a:ln w="28575">
              <a:solidFill>
                <a:srgbClr val="FFC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Google Shape;204;p26">
            <a:extLst>
              <a:ext uri="{FF2B5EF4-FFF2-40B4-BE49-F238E27FC236}">
                <a16:creationId xmlns:a16="http://schemas.microsoft.com/office/drawing/2014/main" id="{4DF475F8-B286-45E9-A449-29F89766756E}"/>
              </a:ext>
            </a:extLst>
          </p:cNvPr>
          <p:cNvSpPr txBox="1">
            <a:spLocks/>
          </p:cNvSpPr>
          <p:nvPr/>
        </p:nvSpPr>
        <p:spPr>
          <a:xfrm>
            <a:off x="1175732" y="2618798"/>
            <a:ext cx="9608532" cy="147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7175" indent="-1527175" algn="just">
              <a:lnSpc>
                <a:spcPct val="150000"/>
              </a:lnSpc>
              <a:spcBef>
                <a:spcPts val="0"/>
              </a:spcBef>
              <a:buSzPts val="1840"/>
              <a:buFont typeface="Arial" panose="020B0604020202020204" pitchFamily="34" charset="0"/>
              <a:buNone/>
            </a:pPr>
            <a:r>
              <a:rPr lang="hy-AM" sz="2000" b="1" dirty="0">
                <a:solidFill>
                  <a:schemeClr val="bg2">
                    <a:lumMod val="25000"/>
                  </a:schemeClr>
                </a:solidFill>
              </a:rPr>
              <a:t>Հրահանգ` </a:t>
            </a:r>
            <a:r>
              <a:rPr lang="hy-AM" sz="2000" dirty="0">
                <a:solidFill>
                  <a:schemeClr val="bg2">
                    <a:lumMod val="25000"/>
                  </a:schemeClr>
                </a:solidFill>
              </a:rPr>
              <a:t>Լրացրեք Ձեզ տրամադրված նախաթեստի օրինակը: Հիշե՛ք, ճիշտ պատասխանը միայն մեկն է։ </a:t>
            </a:r>
          </a:p>
        </p:txBody>
      </p:sp>
    </p:spTree>
    <p:extLst>
      <p:ext uri="{BB962C8B-B14F-4D97-AF65-F5344CB8AC3E}">
        <p14:creationId xmlns:p14="http://schemas.microsoft.com/office/powerpoint/2010/main" val="11227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2657DE-616D-479F-8180-37C31D49C80A}"/>
              </a:ext>
            </a:extLst>
          </p:cNvPr>
          <p:cNvSpPr/>
          <p:nvPr/>
        </p:nvSpPr>
        <p:spPr>
          <a:xfrm>
            <a:off x="0" y="-25056"/>
            <a:ext cx="12192000" cy="1215285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2779" y="113444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y-AM" sz="2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Լոգոպեդի աշխատանք և </a:t>
            </a:r>
            <a:endParaRPr lang="en-US" sz="2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y-AM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նախադպրոցական կրթության պետական կրթական չափորոշ</a:t>
            </a:r>
            <a:r>
              <a:rPr lang="en-US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ի</a:t>
            </a:r>
            <a:r>
              <a:rPr lang="hy-AM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6171795-1B22-4A36-A332-77B412CE1419}"/>
              </a:ext>
            </a:extLst>
          </p:cNvPr>
          <p:cNvSpPr txBox="1"/>
          <p:nvPr/>
        </p:nvSpPr>
        <p:spPr>
          <a:xfrm>
            <a:off x="6642976" y="2858461"/>
            <a:ext cx="5611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շարժողական.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խոսքի և հաղորդակցական.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իմացական.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հուզական, սոցիալ-անձնային.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ինքնասպասարկման, անվտանգության, առողջ ապրելակերպի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1AF624-1049-491D-A65A-CF7709E4C519}"/>
              </a:ext>
            </a:extLst>
          </p:cNvPr>
          <p:cNvSpPr txBox="1"/>
          <p:nvPr/>
        </p:nvSpPr>
        <p:spPr>
          <a:xfrm>
            <a:off x="6529587" y="1719802"/>
            <a:ext cx="545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Վերոնշյալ կարողունակություններն իրացվում են․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altLang="ko-K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Նախադպրոցական տարիքի երեխաների կրթության բովանդակության զարգացման հինգ ոլորտներում․</a:t>
            </a:r>
            <a:endParaRPr lang="ko-KR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E5FA5AA-CCFA-4C8C-B83B-45E5B2D19030}"/>
              </a:ext>
            </a:extLst>
          </p:cNvPr>
          <p:cNvSpPr txBox="1"/>
          <p:nvPr/>
        </p:nvSpPr>
        <p:spPr>
          <a:xfrm>
            <a:off x="650896" y="2987177"/>
            <a:ext cx="52796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լեզվական և հաղորդակցական կարողունակություն.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ճանաչողական և շարժառիթային (մոտիվացիոն) կարողունակություն.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ինքնաճանաչողական և սոցիալական կարողունակություն.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ժողովրդավարական և քաղաքացիական կարողունակություն.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թվային և մեդիա կարողունակություն.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մշակութային կարողունակություն.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 մաթեմատիկական և տեխնիկական կարողունակություն.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տնտեսական կարողունակություն.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9) ֆիզիկական կուլտուրայի և առողջության պահպանմանը միտված կարողունակություն: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D8D5F5-E70E-4E5F-83B9-87F9AB4BEC24}"/>
              </a:ext>
            </a:extLst>
          </p:cNvPr>
          <p:cNvSpPr txBox="1"/>
          <p:nvPr/>
        </p:nvSpPr>
        <p:spPr>
          <a:xfrm>
            <a:off x="842697" y="1870860"/>
            <a:ext cx="4574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Չափորոշչային վերջնարդյունքներն ուղղված են ներքոնշյալ 9-ը կարողունակությունների ձևավորմանը</a:t>
            </a:r>
            <a:endParaRPr lang="ko-KR" alt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120FE820-4513-49F9-9A84-B27D53BCA6CE}"/>
              </a:ext>
            </a:extLst>
          </p:cNvPr>
          <p:cNvSpPr/>
          <p:nvPr/>
        </p:nvSpPr>
        <p:spPr>
          <a:xfrm>
            <a:off x="8971696" y="4774084"/>
            <a:ext cx="367693" cy="3676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9E52F4-23C5-4363-B4A2-E6D3E114036E}"/>
              </a:ext>
            </a:extLst>
          </p:cNvPr>
          <p:cNvSpPr txBox="1"/>
          <p:nvPr/>
        </p:nvSpPr>
        <p:spPr>
          <a:xfrm>
            <a:off x="6648020" y="4387560"/>
            <a:ext cx="353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Ծրագրային բաղադրիչներում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230CB0-FF2B-4A41-B627-57CEBC0E9F28}"/>
              </a:ext>
            </a:extLst>
          </p:cNvPr>
          <p:cNvSpPr txBox="1"/>
          <p:nvPr/>
        </p:nvSpPr>
        <p:spPr>
          <a:xfrm>
            <a:off x="6674755" y="4826434"/>
            <a:ext cx="56228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Խոսքի զարգացում.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Ինձ շրջապատող աշխարհը.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Մաթեմատիկական տարրական պատկերացումներ.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Երաժշտություն.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Կերպարվեստային գործունեություն և կառուցողական աշխատանք.</a:t>
            </a:r>
          </a:p>
          <a:p>
            <a:pPr algn="l"/>
            <a:r>
              <a:rPr lang="hy-AM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Ֆիզկուլտուրա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A76E05D-BB68-4224-9CD0-94727DDFAD46}"/>
              </a:ext>
            </a:extLst>
          </p:cNvPr>
          <p:cNvSpPr txBox="1"/>
          <p:nvPr/>
        </p:nvSpPr>
        <p:spPr>
          <a:xfrm>
            <a:off x="4907222" y="6153876"/>
            <a:ext cx="2183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E8CA7B-32A0-438A-A72C-95854E907500}"/>
              </a:ext>
            </a:extLst>
          </p:cNvPr>
          <p:cNvSpPr txBox="1"/>
          <p:nvPr/>
        </p:nvSpPr>
        <p:spPr>
          <a:xfrm>
            <a:off x="3298886" y="1222984"/>
            <a:ext cx="6149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ՀՀ կառավարության 2021 թվականի մայիսի 13-ի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744-</a:t>
            </a:r>
            <a:r>
              <a:rPr lang="hy-AM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Ն որոշում</a:t>
            </a:r>
          </a:p>
        </p:txBody>
      </p:sp>
    </p:spTree>
    <p:extLst>
      <p:ext uri="{BB962C8B-B14F-4D97-AF65-F5344CB8AC3E}">
        <p14:creationId xmlns:p14="http://schemas.microsoft.com/office/powerpoint/2010/main" val="396155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03750E-BB2A-45BA-8A42-565C27C9C7F4}"/>
              </a:ext>
            </a:extLst>
          </p:cNvPr>
          <p:cNvGrpSpPr/>
          <p:nvPr/>
        </p:nvGrpSpPr>
        <p:grpSpPr>
          <a:xfrm>
            <a:off x="0" y="-5612"/>
            <a:ext cx="12192000" cy="1004854"/>
            <a:chOff x="0" y="-5612"/>
            <a:chExt cx="12192000" cy="100485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1266D6D-28B6-44A1-AF85-46F240A8F21D}"/>
                </a:ext>
              </a:extLst>
            </p:cNvPr>
            <p:cNvSpPr/>
            <p:nvPr/>
          </p:nvSpPr>
          <p:spPr>
            <a:xfrm>
              <a:off x="0" y="-5612"/>
              <a:ext cx="10256363" cy="1004854"/>
            </a:xfrm>
            <a:prstGeom prst="rect">
              <a:avLst/>
            </a:prstGeom>
            <a:solidFill>
              <a:srgbClr val="FFC305"/>
            </a:solidFill>
            <a:ln>
              <a:solidFill>
                <a:srgbClr val="FFC3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B0BEA4D-D9F1-4378-A3B6-C6AB0EF36187}"/>
                </a:ext>
              </a:extLst>
            </p:cNvPr>
            <p:cNvGrpSpPr/>
            <p:nvPr/>
          </p:nvGrpSpPr>
          <p:grpSpPr>
            <a:xfrm>
              <a:off x="10256363" y="2"/>
              <a:ext cx="1935637" cy="987536"/>
              <a:chOff x="10256363" y="2"/>
              <a:chExt cx="1935637" cy="987536"/>
            </a:xfrm>
          </p:grpSpPr>
          <p:pic>
            <p:nvPicPr>
              <p:cNvPr id="52" name="Picture 6">
                <a:extLst>
                  <a:ext uri="{FF2B5EF4-FFF2-40B4-BE49-F238E27FC236}">
                    <a16:creationId xmlns:a16="http://schemas.microsoft.com/office/drawing/2014/main" id="{1ADB5C64-2FF6-46F6-863E-4DFD8B26A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526413" y="370446"/>
                <a:ext cx="494090" cy="459504"/>
              </a:xfrm>
              <a:prstGeom prst="rect">
                <a:avLst/>
              </a:prstGeom>
            </p:spPr>
          </p:pic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F6F96F2-BA6D-4112-BE34-50FFF6997744}"/>
                  </a:ext>
                </a:extLst>
              </p:cNvPr>
              <p:cNvSpPr txBox="1"/>
              <p:nvPr/>
            </p:nvSpPr>
            <p:spPr>
              <a:xfrm>
                <a:off x="10991653" y="394629"/>
                <a:ext cx="1079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y-AM" dirty="0">
                    <a:latin typeface="+mj-lt"/>
                  </a:rPr>
                  <a:t>20 րոպե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C25DE82-3E50-43EC-BC6C-34D3B6D919F7}"/>
                  </a:ext>
                </a:extLst>
              </p:cNvPr>
              <p:cNvSpPr/>
              <p:nvPr/>
            </p:nvSpPr>
            <p:spPr>
              <a:xfrm>
                <a:off x="10256363" y="2"/>
                <a:ext cx="1935637" cy="987536"/>
              </a:xfrm>
              <a:prstGeom prst="rect">
                <a:avLst/>
              </a:prstGeom>
              <a:noFill/>
              <a:ln w="28575">
                <a:solidFill>
                  <a:srgbClr val="FFC30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24364D56-3375-4165-B26E-5D734B0CE03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96394" y="260812"/>
            <a:ext cx="918481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y-AM" sz="28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Գործնական աշխատանք 1․</a:t>
            </a:r>
          </a:p>
        </p:txBody>
      </p:sp>
      <p:sp>
        <p:nvSpPr>
          <p:cNvPr id="57" name="Google Shape;204;p26">
            <a:extLst>
              <a:ext uri="{FF2B5EF4-FFF2-40B4-BE49-F238E27FC236}">
                <a16:creationId xmlns:a16="http://schemas.microsoft.com/office/drawing/2014/main" id="{4DF475F8-B286-45E9-A449-29F89766756E}"/>
              </a:ext>
            </a:extLst>
          </p:cNvPr>
          <p:cNvSpPr txBox="1">
            <a:spLocks/>
          </p:cNvSpPr>
          <p:nvPr/>
        </p:nvSpPr>
        <p:spPr>
          <a:xfrm>
            <a:off x="1543377" y="1674687"/>
            <a:ext cx="9448276" cy="4344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7175" indent="-1527175" algn="just">
              <a:lnSpc>
                <a:spcPct val="150000"/>
              </a:lnSpc>
              <a:spcBef>
                <a:spcPts val="0"/>
              </a:spcBef>
              <a:buSzPts val="1840"/>
              <a:buFont typeface="Arial" panose="020B0604020202020204" pitchFamily="34" charset="0"/>
              <a:buNone/>
            </a:pPr>
            <a:r>
              <a:rPr lang="hy-AM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Հրահանգ` </a:t>
            </a:r>
          </a:p>
          <a:p>
            <a:pPr marL="990600" indent="-454025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840"/>
              <a:buFont typeface="+mj-lt"/>
              <a:buAutoNum type="arabicPeriod"/>
            </a:pPr>
            <a:r>
              <a:rPr lang="hy-AM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Խմբերում քննարկեք</a:t>
            </a:r>
            <a:r>
              <a:rPr lang="hy-AM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hy-AM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նախադպրոցական ուսումնական հաստատության հատուկ մանկավարժի (լոգոպեդ, սուրդոմանկավարժ, տիֆլոմանկավարժ, օլիգոֆրենոմանկավարժ</a:t>
            </a:r>
            <a:r>
              <a:rPr lang="hy-AM" sz="16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y-AM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պաշտոնային պարտականությունները։ </a:t>
            </a:r>
          </a:p>
          <a:p>
            <a:pPr marL="990600" indent="-454025" algn="just">
              <a:lnSpc>
                <a:spcPct val="150000"/>
              </a:lnSpc>
              <a:spcBef>
                <a:spcPts val="0"/>
              </a:spcBef>
              <a:buSzPts val="1840"/>
              <a:buFont typeface="+mj-lt"/>
              <a:buAutoNum type="arabicPeriod"/>
            </a:pPr>
            <a:r>
              <a:rPr lang="hy-AM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Առաձնացրեք բոլոր այն գործառույթները, որոնք դուք իրականացնում եք։</a:t>
            </a:r>
          </a:p>
          <a:p>
            <a:pPr marL="990600" indent="-454025" algn="just">
              <a:lnSpc>
                <a:spcPct val="150000"/>
              </a:lnSpc>
              <a:spcBef>
                <a:spcPts val="0"/>
              </a:spcBef>
              <a:buSzPts val="1840"/>
              <a:buFont typeface="+mj-lt"/>
              <a:buAutoNum type="arabicPeriod"/>
            </a:pPr>
            <a:r>
              <a:rPr lang="hy-AM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Նշեք գործառույթներ, որոնք դուք իրականացնում եք, սակայն ներառված չեն պաշտոնի նկարագրում։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B54AC-0C3D-46E2-A5A4-5239D5947711}"/>
              </a:ext>
            </a:extLst>
          </p:cNvPr>
          <p:cNvSpPr txBox="1"/>
          <p:nvPr/>
        </p:nvSpPr>
        <p:spPr>
          <a:xfrm>
            <a:off x="3893157" y="5959158"/>
            <a:ext cx="7638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y-AM" sz="1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Նախադպրոցական ուսումնական հաստատությունների մանկավարժական աշխատողների անվանացանկ և պաշտոնների նկարագրեր, 2024 թվականի մարտի 27-ի N 20-Ն հրաման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134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body" idx="1"/>
          </p:nvPr>
        </p:nvSpPr>
        <p:spPr>
          <a:xfrm>
            <a:off x="2231182" y="375093"/>
            <a:ext cx="8046720" cy="69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Clr>
                <a:schemeClr val="lt1"/>
              </a:buClr>
              <a:buSzPts val="2800"/>
            </a:pPr>
            <a:r>
              <a:rPr lang="ru-RU" sz="2800" b="1" dirty="0" err="1">
                <a:latin typeface="+mj-lt"/>
                <a:cs typeface="Arial"/>
                <a:sym typeface="Arial"/>
              </a:rPr>
              <a:t>Եթե</a:t>
            </a:r>
            <a:r>
              <a:rPr lang="ru-RU" sz="2800" b="1" dirty="0">
                <a:latin typeface="+mj-lt"/>
                <a:cs typeface="Arial"/>
                <a:sym typeface="Arial"/>
              </a:rPr>
              <a:t> </a:t>
            </a:r>
            <a:r>
              <a:rPr lang="ru-RU" sz="2800" b="1" dirty="0" err="1">
                <a:latin typeface="+mj-lt"/>
                <a:cs typeface="Arial"/>
                <a:sym typeface="Arial"/>
              </a:rPr>
              <a:t>ես</a:t>
            </a:r>
            <a:r>
              <a:rPr lang="ru-RU" sz="2800" b="1" dirty="0">
                <a:latin typeface="+mj-lt"/>
                <a:cs typeface="Arial"/>
                <a:sym typeface="Arial"/>
              </a:rPr>
              <a:t> </a:t>
            </a:r>
            <a:r>
              <a:rPr lang="en-US" sz="2800" b="1" dirty="0" err="1">
                <a:latin typeface="+mj-lt"/>
                <a:cs typeface="Arial"/>
                <a:sym typeface="Arial"/>
              </a:rPr>
              <a:t>լոգոպեդ</a:t>
            </a:r>
            <a:r>
              <a:rPr lang="en-US" sz="2800" b="1" dirty="0">
                <a:latin typeface="+mj-lt"/>
                <a:cs typeface="Arial"/>
                <a:sym typeface="Arial"/>
              </a:rPr>
              <a:t> </a:t>
            </a:r>
            <a:r>
              <a:rPr lang="ru-RU" sz="2800" b="1" dirty="0" err="1">
                <a:latin typeface="+mj-lt"/>
                <a:cs typeface="Arial"/>
                <a:sym typeface="Arial"/>
              </a:rPr>
              <a:t>եմ</a:t>
            </a:r>
            <a:r>
              <a:rPr lang="ru-RU" sz="2800" b="1" dirty="0">
                <a:latin typeface="+mj-lt"/>
                <a:cs typeface="Arial"/>
                <a:sym typeface="Arial"/>
              </a:rPr>
              <a:t>, </a:t>
            </a:r>
            <a:r>
              <a:rPr lang="ru-RU" sz="2800" b="1" dirty="0" err="1">
                <a:latin typeface="+mj-lt"/>
                <a:cs typeface="Arial"/>
                <a:sym typeface="Arial"/>
              </a:rPr>
              <a:t>ապա</a:t>
            </a:r>
            <a:endParaRPr sz="2800" b="1" dirty="0">
              <a:latin typeface="+mj-lt"/>
              <a:cs typeface="Arial"/>
            </a:endParaRP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BF2A7BCD-43FE-4D59-BF37-77C6796E70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084749"/>
              </p:ext>
            </p:extLst>
          </p:nvPr>
        </p:nvGraphicFramePr>
        <p:xfrm>
          <a:off x="501723" y="1370071"/>
          <a:ext cx="11505638" cy="534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41AFE8-7100-4076-9D1C-99779BD346E0}"/>
              </a:ext>
            </a:extLst>
          </p:cNvPr>
          <p:cNvSpPr/>
          <p:nvPr/>
        </p:nvSpPr>
        <p:spPr>
          <a:xfrm>
            <a:off x="0" y="0"/>
            <a:ext cx="5118755" cy="6857999"/>
          </a:xfrm>
          <a:prstGeom prst="rect">
            <a:avLst/>
          </a:prstGeom>
          <a:solidFill>
            <a:srgbClr val="F79465"/>
          </a:solidFill>
          <a:ln>
            <a:solidFill>
              <a:srgbClr val="F794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2F486-0DD9-43D6-9DEF-D4B940328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83684" y="1131807"/>
            <a:ext cx="5686122" cy="332408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5400" dirty="0">
                <a:solidFill>
                  <a:srgbClr val="000000"/>
                </a:solidFill>
                <a:latin typeface="+mn-lt"/>
                <a:ea typeface="Brasika"/>
                <a:cs typeface="Brasika"/>
                <a:sym typeface="Brasika"/>
              </a:rPr>
              <a:t> </a:t>
            </a:r>
            <a:r>
              <a:rPr lang="hy-AM" sz="2800" dirty="0">
                <a:solidFill>
                  <a:schemeClr val="bg1"/>
                </a:solidFill>
                <a:latin typeface="+mn-lt"/>
              </a:rPr>
              <a:t>Լոգոպեդի տարեկան աշխատանքային</a:t>
            </a:r>
            <a:r>
              <a:rPr lang="hy-AM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+mn-lt"/>
                <a:sym typeface="Brasika"/>
              </a:rPr>
              <a:t>ԾՐԱԳԻՐ</a:t>
            </a:r>
            <a:endParaRPr lang="en-US" sz="2800" b="1" dirty="0">
              <a:solidFill>
                <a:schemeClr val="bg1"/>
              </a:solidFill>
              <a:latin typeface="+mn-lt"/>
              <a:sym typeface="Brasik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28702C-2F0A-42A9-98FD-6CE760877BA3}"/>
              </a:ext>
            </a:extLst>
          </p:cNvPr>
          <p:cNvSpPr txBox="1"/>
          <p:nvPr/>
        </p:nvSpPr>
        <p:spPr>
          <a:xfrm>
            <a:off x="5686122" y="660467"/>
            <a:ext cx="599456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Նախապատրաստական աշխատանքներ և պլանավորում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Սաների խոսքի և հաղորդակցման կարողութ</a:t>
            </a:r>
            <a:endParaRPr lang="en-US" dirty="0">
              <a:cs typeface="Times New Roman" panose="02020603050405020304" pitchFamily="18" charset="0"/>
            </a:endParaRPr>
          </a:p>
          <a:p>
            <a:pPr marL="358775" lvl="1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</a:pPr>
            <a:r>
              <a:rPr lang="en-US" dirty="0">
                <a:cs typeface="Times New Roman" panose="02020603050405020304" pitchFamily="18" charset="0"/>
              </a:rPr>
              <a:t>       </a:t>
            </a:r>
            <a:r>
              <a:rPr lang="hy-AM" dirty="0">
                <a:cs typeface="Times New Roman" panose="02020603050405020304" pitchFamily="18" charset="0"/>
              </a:rPr>
              <a:t>յունների և դժվարությունների բացահայտում, </a:t>
            </a:r>
            <a:r>
              <a:rPr lang="en-US" dirty="0">
                <a:cs typeface="Times New Roman" panose="02020603050405020304" pitchFamily="18" charset="0"/>
              </a:rPr>
              <a:t>  </a:t>
            </a:r>
          </a:p>
          <a:p>
            <a:pPr marL="358775" lvl="1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</a:pPr>
            <a:r>
              <a:rPr lang="en-US" dirty="0">
                <a:cs typeface="Times New Roman" panose="02020603050405020304" pitchFamily="18" charset="0"/>
              </a:rPr>
              <a:t>       </a:t>
            </a:r>
            <a:r>
              <a:rPr lang="en-US" dirty="0" err="1">
                <a:cs typeface="Times New Roman" panose="02020603050405020304" pitchFamily="18" charset="0"/>
              </a:rPr>
              <a:t>առաջընթացի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 err="1">
                <a:cs typeface="Times New Roman" panose="02020603050405020304" pitchFamily="18" charset="0"/>
              </a:rPr>
              <a:t>գնահատում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Խոսքի հետազոտություն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Կանխարգելիչ աշխատանքներ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Շտկող աշխատանքներ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Զարգացնող աշխատանքներ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Անհատական ուսուցման և զարգացման պլանավորման գործընթաց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Խորհրդատվություններ, իրազեկող և լուսավորչական աշխատանքներ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Փաստաթղթեր, հաշվետվություններ</a:t>
            </a:r>
            <a:endParaRPr lang="en-US" dirty="0">
              <a:cs typeface="Times New Roman" panose="02020603050405020304" pitchFamily="18" charset="0"/>
            </a:endParaRPr>
          </a:p>
          <a:p>
            <a:pPr marL="811213" lvl="1" indent="-452438">
              <a:spcAft>
                <a:spcPts val="1200"/>
              </a:spcAft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q"/>
            </a:pPr>
            <a:r>
              <a:rPr lang="hy-AM" dirty="0">
                <a:cs typeface="Times New Roman" panose="02020603050405020304" pitchFamily="18" charset="0"/>
              </a:rPr>
              <a:t>Այլ աշխատանքներ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A0E2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10990</TotalTime>
  <Words>1659</Words>
  <Application>Microsoft Office PowerPoint</Application>
  <PresentationFormat>Widescreen</PresentationFormat>
  <Paragraphs>300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Arial</vt:lpstr>
      <vt:lpstr>Calibri</vt:lpstr>
      <vt:lpstr>Century Gothic</vt:lpstr>
      <vt:lpstr>GHEA Grapalat</vt:lpstr>
      <vt:lpstr>Gill Sans</vt:lpstr>
      <vt:lpstr>Playpen Sans Bold</vt:lpstr>
      <vt:lpstr>Sylfaen</vt:lpstr>
      <vt:lpstr>Symbol</vt:lpstr>
      <vt:lpstr>Tahoma</vt:lpstr>
      <vt:lpstr>Times New Roman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259</cp:revision>
  <dcterms:created xsi:type="dcterms:W3CDTF">2019-01-14T06:35:35Z</dcterms:created>
  <dcterms:modified xsi:type="dcterms:W3CDTF">2025-03-26T06:30:42Z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4143573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