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30"/>
  </p:notesMasterIdLst>
  <p:sldIdLst>
    <p:sldId id="367" r:id="rId3"/>
    <p:sldId id="326" r:id="rId4"/>
    <p:sldId id="646" r:id="rId5"/>
    <p:sldId id="319" r:id="rId6"/>
    <p:sldId id="368" r:id="rId7"/>
    <p:sldId id="369" r:id="rId8"/>
    <p:sldId id="372" r:id="rId9"/>
    <p:sldId id="370" r:id="rId10"/>
    <p:sldId id="371" r:id="rId11"/>
    <p:sldId id="373" r:id="rId12"/>
    <p:sldId id="374" r:id="rId13"/>
    <p:sldId id="377" r:id="rId14"/>
    <p:sldId id="375" r:id="rId15"/>
    <p:sldId id="376" r:id="rId16"/>
    <p:sldId id="381" r:id="rId17"/>
    <p:sldId id="378" r:id="rId18"/>
    <p:sldId id="379" r:id="rId19"/>
    <p:sldId id="380" r:id="rId20"/>
    <p:sldId id="384" r:id="rId21"/>
    <p:sldId id="382" r:id="rId22"/>
    <p:sldId id="383" r:id="rId23"/>
    <p:sldId id="644" r:id="rId24"/>
    <p:sldId id="386" r:id="rId25"/>
    <p:sldId id="387" r:id="rId26"/>
    <p:sldId id="339" r:id="rId27"/>
    <p:sldId id="389" r:id="rId28"/>
    <p:sldId id="64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5488E1-5F29-4C54-60C5-0DCE03430694}" name="Անի Գարեգինյան" initials="ԱԳ" userId="Անի Գարեգինյան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8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8F181D7-1D78-4A9F-891E-7FF1339D8D0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015620" y="1422245"/>
            <a:ext cx="7176380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B2D35DD-3012-4060-B307-222D845BBC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6F6EC6F-CD4C-4990-A245-26A2E187E7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5161" y="1953290"/>
            <a:ext cx="7356839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A2E5076-EB3B-4F2A-B1CA-DF4FCDC8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E3BCD6D-C303-4864-B3F7-57504C804B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3467D47C-FBB8-4493-8D52-7F3F238780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C30DA3-D434-41BE-9F9E-8CEF940F49AE}"/>
              </a:ext>
            </a:extLst>
          </p:cNvPr>
          <p:cNvGrpSpPr/>
          <p:nvPr userDrawn="1"/>
        </p:nvGrpSpPr>
        <p:grpSpPr>
          <a:xfrm>
            <a:off x="1200508" y="1779191"/>
            <a:ext cx="1512000" cy="2654855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36CEC37-AE54-4204-926B-C76F46588CF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60B77A-53FD-4AF2-A307-E9092175FAE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7FDCAC-7B49-41A2-BE9C-391E7056C08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0F1F554-1B98-471E-A329-2CCFAEA0723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520737B-1186-4E1C-A360-4B9B8D32D5F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A3D8A21E-0901-48B8-A295-7A257C040765}"/>
              </a:ext>
            </a:extLst>
          </p:cNvPr>
          <p:cNvGrpSpPr/>
          <p:nvPr userDrawn="1"/>
        </p:nvGrpSpPr>
        <p:grpSpPr>
          <a:xfrm>
            <a:off x="3962075" y="1779191"/>
            <a:ext cx="1512000" cy="2654855"/>
            <a:chOff x="445712" y="1449040"/>
            <a:chExt cx="2113018" cy="3924176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6A107028-0C6A-44AE-9857-3E19BFBC625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8B5810DE-111C-4544-99EB-EF865DE49C8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0E56DDB0-CF1E-4473-9566-2CF400B1D03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7">
                <a:extLst>
                  <a:ext uri="{FF2B5EF4-FFF2-40B4-BE49-F238E27FC236}">
                    <a16:creationId xmlns:a16="http://schemas.microsoft.com/office/drawing/2014/main" id="{675AE696-9854-4F9F-8328-3D901AB87BC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id="{1EE822FB-BAB6-4765-BAB8-F8CFD8DBD1C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738D86BF-9B29-48E5-9140-E38AC9180C0A}"/>
              </a:ext>
            </a:extLst>
          </p:cNvPr>
          <p:cNvGrpSpPr/>
          <p:nvPr userDrawn="1"/>
        </p:nvGrpSpPr>
        <p:grpSpPr>
          <a:xfrm>
            <a:off x="6723642" y="1779191"/>
            <a:ext cx="1512000" cy="2654855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C5C12189-4C71-4BA8-8527-F51EDF15CAE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B007A9B8-7BCE-4BAD-861E-F43AF30C90A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4A5516E4-ACA7-4C98-A9FA-5A5DA37FFCC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1ABA39FE-6EF1-4D4F-88E8-D71FF652C86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66C97352-4633-4B25-8910-54F3DE0B49B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04F1116B-7469-4702-BC97-5420486D2D58}"/>
              </a:ext>
            </a:extLst>
          </p:cNvPr>
          <p:cNvGrpSpPr/>
          <p:nvPr userDrawn="1"/>
        </p:nvGrpSpPr>
        <p:grpSpPr>
          <a:xfrm>
            <a:off x="9485208" y="1779191"/>
            <a:ext cx="1512000" cy="2654855"/>
            <a:chOff x="445712" y="1449040"/>
            <a:chExt cx="2113018" cy="3924176"/>
          </a:xfrm>
        </p:grpSpPr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15189DD4-56C8-4F92-A3F9-AA93E4F0FBC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DDFA377A-F4DE-4B15-81AA-EEE8672B6FF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CDCB2C5B-89AF-42D3-BF78-E8D5841865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9C3DE81D-34C4-48C5-A7F5-234384138E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7" name="Rounded Rectangle 8">
                <a:extLst>
                  <a:ext uri="{FF2B5EF4-FFF2-40B4-BE49-F238E27FC236}">
                    <a16:creationId xmlns:a16="http://schemas.microsoft.com/office/drawing/2014/main" id="{753A738C-E9C5-4E32-A7A1-0F88BCDA24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8" name="그림 개체 틀 2">
            <a:extLst>
              <a:ext uri="{FF2B5EF4-FFF2-40B4-BE49-F238E27FC236}">
                <a16:creationId xmlns:a16="http://schemas.microsoft.com/office/drawing/2014/main" id="{CB46EA28-DC0E-4334-ACB7-F2FA90F190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905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7EA98078-7EAF-4581-923B-BCD15A2A257E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052075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443199E8-68A9-4546-8543-4915CC0C5410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813642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7D111F3C-4DF5-4941-AC67-67B80936F5E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95752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9E89AF0-20DB-46F0-9A15-2E35A3D0BF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6A177AD-A22D-4DBB-BF10-A6EEBF461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C037173-B5D0-413D-AC9E-FFD6E9E766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F9B499-92A2-4E7D-8966-0C284809B65B}"/>
              </a:ext>
            </a:extLst>
          </p:cNvPr>
          <p:cNvSpPr/>
          <p:nvPr userDrawn="1"/>
        </p:nvSpPr>
        <p:spPr>
          <a:xfrm>
            <a:off x="0" y="1082710"/>
            <a:ext cx="12192000" cy="46925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052E92-DCFE-4CC2-BDE0-E540E1CB28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8315"/>
            <a:ext cx="12192000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F7BDD8C-DBA7-4764-A656-F919427114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88D4141-DDEB-40F4-B784-0C7E8499A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su/TCEph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BD076C8-E74E-4CB5-A5AA-EC0F458462E2}"/>
              </a:ext>
            </a:extLst>
          </p:cNvPr>
          <p:cNvSpPr/>
          <p:nvPr/>
        </p:nvSpPr>
        <p:spPr>
          <a:xfrm>
            <a:off x="0" y="0"/>
            <a:ext cx="12192000" cy="50381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ACA280-C8FF-4DDB-8789-90D83454B9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143" y="692523"/>
            <a:ext cx="11573197" cy="365311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Brasika"/>
                <a:ea typeface="Brasika"/>
                <a:cs typeface="Brasika"/>
                <a:sym typeface="Brasika"/>
              </a:rPr>
              <a:t>ՀԱՆՐԱԿՐԹԱԿԱՆ ՈՒՍՈՒՄՆԱԿԱՆ ՀԱՍՏԱՏՈՒԹՅԱՆ ՀՈԳԵԲԱՆԻ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Brasika"/>
                <a:ea typeface="Brasika"/>
                <a:cs typeface="Brasika"/>
                <a:sym typeface="Brasika"/>
              </a:rPr>
              <a:t>ՊԱՇՏՈՆԱՅԻՆ ՊԱՐՏԱԿԱՆՈՒԹՅՈՒՆՆԵՐԸ ԵՎ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Brasika"/>
                <a:ea typeface="Brasika"/>
                <a:cs typeface="Brasika"/>
                <a:sym typeface="Brasika"/>
              </a:rPr>
              <a:t>ԳՈՐԾԱՌՈՒՅԹՆԵՐԸ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4C1635-7D39-49AD-B577-36D9DE2B7BB4}"/>
              </a:ext>
            </a:extLst>
          </p:cNvPr>
          <p:cNvGrpSpPr/>
          <p:nvPr/>
        </p:nvGrpSpPr>
        <p:grpSpPr>
          <a:xfrm>
            <a:off x="2976199" y="5621023"/>
            <a:ext cx="9215801" cy="729828"/>
            <a:chOff x="2120209" y="4375580"/>
            <a:chExt cx="7023791" cy="583494"/>
          </a:xfrm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9F0C9D42-15CD-4F72-B240-5B5B29291E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5469" y="4728674"/>
              <a:ext cx="216000" cy="216000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69EC12-BFD7-4179-919F-AEAD03C6AF85}"/>
                </a:ext>
              </a:extLst>
            </p:cNvPr>
            <p:cNvGrpSpPr/>
            <p:nvPr/>
          </p:nvGrpSpPr>
          <p:grpSpPr>
            <a:xfrm>
              <a:off x="2155077" y="4375580"/>
              <a:ext cx="1520963" cy="248400"/>
              <a:chOff x="2155077" y="4375580"/>
              <a:chExt cx="1520963" cy="248400"/>
            </a:xfrm>
          </p:grpSpPr>
          <p:sp>
            <p:nvSpPr>
              <p:cNvPr id="19" name="Round Same Side Corner Rectangle 19">
                <a:extLst>
                  <a:ext uri="{FF2B5EF4-FFF2-40B4-BE49-F238E27FC236}">
                    <a16:creationId xmlns:a16="http://schemas.microsoft.com/office/drawing/2014/main" id="{A6F1BFAA-3704-4FC9-BDCF-247963654A91}"/>
                  </a:ext>
                </a:extLst>
              </p:cNvPr>
              <p:cNvSpPr/>
              <p:nvPr/>
            </p:nvSpPr>
            <p:spPr>
              <a:xfrm>
                <a:off x="2155077" y="4375580"/>
                <a:ext cx="19440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2600931" h="3213524">
                    <a:moveTo>
                      <a:pt x="1304260" y="0"/>
                    </a:moveTo>
                    <a:cubicBezTo>
                      <a:pt x="1403671" y="0"/>
                      <a:pt x="1484260" y="80589"/>
                      <a:pt x="1484260" y="180000"/>
                    </a:cubicBezTo>
                    <a:lnTo>
                      <a:pt x="1484260" y="412061"/>
                    </a:lnTo>
                    <a:lnTo>
                      <a:pt x="2330931" y="412061"/>
                    </a:lnTo>
                    <a:lnTo>
                      <a:pt x="2600931" y="682061"/>
                    </a:lnTo>
                    <a:lnTo>
                      <a:pt x="2330931" y="952061"/>
                    </a:lnTo>
                    <a:lnTo>
                      <a:pt x="1484260" y="952061"/>
                    </a:lnTo>
                    <a:lnTo>
                      <a:pt x="1484260" y="1110244"/>
                    </a:lnTo>
                    <a:lnTo>
                      <a:pt x="2375646" y="1110244"/>
                    </a:lnTo>
                    <a:lnTo>
                      <a:pt x="2375646" y="1650244"/>
                    </a:lnTo>
                    <a:lnTo>
                      <a:pt x="1484260" y="1650244"/>
                    </a:lnTo>
                    <a:lnTo>
                      <a:pt x="1484260" y="3213524"/>
                    </a:lnTo>
                    <a:lnTo>
                      <a:pt x="1124260" y="3213524"/>
                    </a:lnTo>
                    <a:lnTo>
                      <a:pt x="1124260" y="1650244"/>
                    </a:lnTo>
                    <a:lnTo>
                      <a:pt x="270000" y="1650244"/>
                    </a:lnTo>
                    <a:lnTo>
                      <a:pt x="0" y="1380244"/>
                    </a:lnTo>
                    <a:lnTo>
                      <a:pt x="270000" y="1110244"/>
                    </a:lnTo>
                    <a:lnTo>
                      <a:pt x="1124260" y="1110244"/>
                    </a:lnTo>
                    <a:lnTo>
                      <a:pt x="1124260" y="952061"/>
                    </a:lnTo>
                    <a:lnTo>
                      <a:pt x="224931" y="952061"/>
                    </a:lnTo>
                    <a:lnTo>
                      <a:pt x="224931" y="412061"/>
                    </a:lnTo>
                    <a:lnTo>
                      <a:pt x="1124260" y="412061"/>
                    </a:lnTo>
                    <a:lnTo>
                      <a:pt x="1124260" y="180000"/>
                    </a:lnTo>
                    <a:cubicBezTo>
                      <a:pt x="1124260" y="80589"/>
                      <a:pt x="1204849" y="0"/>
                      <a:pt x="1304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A9651F-E1E1-4CCB-8CF2-761F5C9DE84C}"/>
                  </a:ext>
                </a:extLst>
              </p:cNvPr>
              <p:cNvSpPr txBox="1"/>
              <p:nvPr/>
            </p:nvSpPr>
            <p:spPr>
              <a:xfrm>
                <a:off x="2428416" y="4392336"/>
                <a:ext cx="1247624" cy="196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y-AM" sz="1000" dirty="0">
                    <a:solidFill>
                      <a:schemeClr val="bg1">
                        <a:lumMod val="50000"/>
                      </a:schemeClr>
                    </a:solidFill>
                  </a:rPr>
                  <a:t>Երևան, Քաջազնունի 12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05D756-7EB3-417C-962F-7247E3A67FD6}"/>
                </a:ext>
              </a:extLst>
            </p:cNvPr>
            <p:cNvGrpSpPr/>
            <p:nvPr/>
          </p:nvGrpSpPr>
          <p:grpSpPr>
            <a:xfrm>
              <a:off x="7102760" y="4724133"/>
              <a:ext cx="2041240" cy="216000"/>
              <a:chOff x="4344485" y="4694471"/>
              <a:chExt cx="2041240" cy="216000"/>
            </a:xfrm>
          </p:grpSpPr>
          <p:sp>
            <p:nvSpPr>
              <p:cNvPr id="17" name="Block Arc 6">
                <a:extLst>
                  <a:ext uri="{FF2B5EF4-FFF2-40B4-BE49-F238E27FC236}">
                    <a16:creationId xmlns:a16="http://schemas.microsoft.com/office/drawing/2014/main" id="{55F8E3A8-12B0-4776-9630-DA07F11AEC34}"/>
                  </a:ext>
                </a:extLst>
              </p:cNvPr>
              <p:cNvSpPr/>
              <p:nvPr/>
            </p:nvSpPr>
            <p:spPr>
              <a:xfrm>
                <a:off x="4344485" y="4694471"/>
                <a:ext cx="226800" cy="216000"/>
              </a:xfrm>
              <a:custGeom>
                <a:avLst/>
                <a:gdLst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734726 w 3221102"/>
                  <a:gd name="connsiteY22" fmla="*/ 869255 h 3221116"/>
                  <a:gd name="connsiteX23" fmla="*/ 1956122 w 3221102"/>
                  <a:gd name="connsiteY23" fmla="*/ 1110076 h 3221116"/>
                  <a:gd name="connsiteX24" fmla="*/ 1973374 w 3221102"/>
                  <a:gd name="connsiteY24" fmla="*/ 875315 h 3221116"/>
                  <a:gd name="connsiteX25" fmla="*/ 2333414 w 3221102"/>
                  <a:gd name="connsiteY25" fmla="*/ 875315 h 3221116"/>
                  <a:gd name="connsiteX26" fmla="*/ 2324788 w 3221102"/>
                  <a:gd name="connsiteY26" fmla="*/ 2054049 h 3221116"/>
                  <a:gd name="connsiteX27" fmla="*/ 2661746 w 3221102"/>
                  <a:gd name="connsiteY27" fmla="*/ 2179658 h 3221116"/>
                  <a:gd name="connsiteX28" fmla="*/ 2691046 w 3221102"/>
                  <a:gd name="connsiteY28" fmla="*/ 2188689 h 3221116"/>
                  <a:gd name="connsiteX29" fmla="*/ 2667011 w 3221102"/>
                  <a:gd name="connsiteY29" fmla="*/ 2175828 h 3221116"/>
                  <a:gd name="connsiteX30" fmla="*/ 2332141 w 3221102"/>
                  <a:gd name="connsiteY30" fmla="*/ 653899 h 3221116"/>
                  <a:gd name="connsiteX31" fmla="*/ 776764 w 3221102"/>
                  <a:gd name="connsiteY31" fmla="*/ 749845 h 3221116"/>
                  <a:gd name="connsiteX32" fmla="*/ 631487 w 3221102"/>
                  <a:gd name="connsiteY32" fmla="*/ 2301392 h 3221116"/>
                  <a:gd name="connsiteX33" fmla="*/ 2142017 w 3221102"/>
                  <a:gd name="connsiteY33" fmla="*/ 2684410 h 3221116"/>
                  <a:gd name="connsiteX34" fmla="*/ 2324866 w 3221102"/>
                  <a:gd name="connsiteY34" fmla="*/ 3053856 h 3221116"/>
                  <a:gd name="connsiteX35" fmla="*/ 294693 w 3221102"/>
                  <a:gd name="connsiteY35" fmla="*/ 2539075 h 3221116"/>
                  <a:gd name="connsiteX36" fmla="*/ 489947 w 3221102"/>
                  <a:gd name="connsiteY36" fmla="*/ 453774 h 3221116"/>
                  <a:gd name="connsiteX37" fmla="*/ 1651152 w 3221102"/>
                  <a:gd name="connsiteY37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734726 w 3221102"/>
                  <a:gd name="connsiteY22" fmla="*/ 869255 h 3221116"/>
                  <a:gd name="connsiteX23" fmla="*/ 1956122 w 3221102"/>
                  <a:gd name="connsiteY23" fmla="*/ 1110076 h 3221116"/>
                  <a:gd name="connsiteX24" fmla="*/ 1973374 w 3221102"/>
                  <a:gd name="connsiteY24" fmla="*/ 875315 h 3221116"/>
                  <a:gd name="connsiteX25" fmla="*/ 2333414 w 3221102"/>
                  <a:gd name="connsiteY25" fmla="*/ 875315 h 3221116"/>
                  <a:gd name="connsiteX26" fmla="*/ 2324788 w 3221102"/>
                  <a:gd name="connsiteY26" fmla="*/ 2054049 h 3221116"/>
                  <a:gd name="connsiteX27" fmla="*/ 2661746 w 3221102"/>
                  <a:gd name="connsiteY27" fmla="*/ 2179658 h 3221116"/>
                  <a:gd name="connsiteX28" fmla="*/ 2691046 w 3221102"/>
                  <a:gd name="connsiteY28" fmla="*/ 2188689 h 3221116"/>
                  <a:gd name="connsiteX29" fmla="*/ 2667011 w 3221102"/>
                  <a:gd name="connsiteY29" fmla="*/ 2175828 h 3221116"/>
                  <a:gd name="connsiteX30" fmla="*/ 2332141 w 3221102"/>
                  <a:gd name="connsiteY30" fmla="*/ 653899 h 3221116"/>
                  <a:gd name="connsiteX31" fmla="*/ 776764 w 3221102"/>
                  <a:gd name="connsiteY31" fmla="*/ 749845 h 3221116"/>
                  <a:gd name="connsiteX32" fmla="*/ 631487 w 3221102"/>
                  <a:gd name="connsiteY32" fmla="*/ 2301392 h 3221116"/>
                  <a:gd name="connsiteX33" fmla="*/ 2142017 w 3221102"/>
                  <a:gd name="connsiteY33" fmla="*/ 2684410 h 3221116"/>
                  <a:gd name="connsiteX34" fmla="*/ 2324866 w 3221102"/>
                  <a:gd name="connsiteY34" fmla="*/ 3053856 h 3221116"/>
                  <a:gd name="connsiteX35" fmla="*/ 294693 w 3221102"/>
                  <a:gd name="connsiteY35" fmla="*/ 2539075 h 3221116"/>
                  <a:gd name="connsiteX36" fmla="*/ 489947 w 3221102"/>
                  <a:gd name="connsiteY36" fmla="*/ 453774 h 3221116"/>
                  <a:gd name="connsiteX37" fmla="*/ 1651152 w 3221102"/>
                  <a:gd name="connsiteY37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151233"/>
                  <a:gd name="connsiteY0" fmla="*/ 2175617 h 3221116"/>
                  <a:gd name="connsiteX1" fmla="*/ 2658205 w 3151233"/>
                  <a:gd name="connsiteY1" fmla="*/ 2178566 h 3221116"/>
                  <a:gd name="connsiteX2" fmla="*/ 2664630 w 3151233"/>
                  <a:gd name="connsiteY2" fmla="*/ 2175617 h 3221116"/>
                  <a:gd name="connsiteX3" fmla="*/ 1477043 w 3151233"/>
                  <a:gd name="connsiteY3" fmla="*/ 1144372 h 3221116"/>
                  <a:gd name="connsiteX4" fmla="*/ 1409070 w 3151233"/>
                  <a:gd name="connsiteY4" fmla="*/ 1159393 h 3221116"/>
                  <a:gd name="connsiteX5" fmla="*/ 1152384 w 3151233"/>
                  <a:gd name="connsiteY5" fmla="*/ 1703728 h 3221116"/>
                  <a:gd name="connsiteX6" fmla="*/ 1514013 w 3151233"/>
                  <a:gd name="connsiteY6" fmla="*/ 2152290 h 3221116"/>
                  <a:gd name="connsiteX7" fmla="*/ 1850815 w 3151233"/>
                  <a:gd name="connsiteY7" fmla="*/ 1654259 h 3221116"/>
                  <a:gd name="connsiteX8" fmla="*/ 1830467 w 3151233"/>
                  <a:gd name="connsiteY8" fmla="*/ 1515986 h 3221116"/>
                  <a:gd name="connsiteX9" fmla="*/ 1477043 w 3151233"/>
                  <a:gd name="connsiteY9" fmla="*/ 1144372 h 3221116"/>
                  <a:gd name="connsiteX10" fmla="*/ 1651152 w 3151233"/>
                  <a:gd name="connsiteY10" fmla="*/ 501 h 3221116"/>
                  <a:gd name="connsiteX11" fmla="*/ 2580395 w 3151233"/>
                  <a:gd name="connsiteY11" fmla="*/ 324821 h 3221116"/>
                  <a:gd name="connsiteX12" fmla="*/ 3030464 w 3151233"/>
                  <a:gd name="connsiteY12" fmla="*/ 2249544 h 3221116"/>
                  <a:gd name="connsiteX13" fmla="*/ 2585849 w 3151233"/>
                  <a:gd name="connsiteY13" fmla="*/ 2588887 h 3221116"/>
                  <a:gd name="connsiteX14" fmla="*/ 1973374 w 3151233"/>
                  <a:gd name="connsiteY14" fmla="*/ 2195096 h 3221116"/>
                  <a:gd name="connsiteX15" fmla="*/ 1390827 w 3151233"/>
                  <a:gd name="connsiteY15" fmla="*/ 2527630 h 3221116"/>
                  <a:gd name="connsiteX16" fmla="*/ 783896 w 3151233"/>
                  <a:gd name="connsiteY16" fmla="*/ 1665044 h 3221116"/>
                  <a:gd name="connsiteX17" fmla="*/ 1268509 w 3151233"/>
                  <a:gd name="connsiteY17" fmla="*/ 819983 h 3221116"/>
                  <a:gd name="connsiteX18" fmla="*/ 1328805 w 3151233"/>
                  <a:gd name="connsiteY18" fmla="*/ 807930 h 3221116"/>
                  <a:gd name="connsiteX19" fmla="*/ 1390827 w 3151233"/>
                  <a:gd name="connsiteY19" fmla="*/ 802457 h 3221116"/>
                  <a:gd name="connsiteX20" fmla="*/ 1462242 w 3151233"/>
                  <a:gd name="connsiteY20" fmla="*/ 801708 h 3221116"/>
                  <a:gd name="connsiteX21" fmla="*/ 1956122 w 3151233"/>
                  <a:gd name="connsiteY21" fmla="*/ 1110076 h 3221116"/>
                  <a:gd name="connsiteX22" fmla="*/ 1973374 w 3151233"/>
                  <a:gd name="connsiteY22" fmla="*/ 875315 h 3221116"/>
                  <a:gd name="connsiteX23" fmla="*/ 2333414 w 3151233"/>
                  <a:gd name="connsiteY23" fmla="*/ 875315 h 3221116"/>
                  <a:gd name="connsiteX24" fmla="*/ 2324788 w 3151233"/>
                  <a:gd name="connsiteY24" fmla="*/ 2054049 h 3221116"/>
                  <a:gd name="connsiteX25" fmla="*/ 2661746 w 3151233"/>
                  <a:gd name="connsiteY25" fmla="*/ 2179658 h 3221116"/>
                  <a:gd name="connsiteX26" fmla="*/ 2691046 w 3151233"/>
                  <a:gd name="connsiteY26" fmla="*/ 2188689 h 3221116"/>
                  <a:gd name="connsiteX27" fmla="*/ 2667011 w 3151233"/>
                  <a:gd name="connsiteY27" fmla="*/ 2175828 h 3221116"/>
                  <a:gd name="connsiteX28" fmla="*/ 2332141 w 3151233"/>
                  <a:gd name="connsiteY28" fmla="*/ 653899 h 3221116"/>
                  <a:gd name="connsiteX29" fmla="*/ 776764 w 3151233"/>
                  <a:gd name="connsiteY29" fmla="*/ 749845 h 3221116"/>
                  <a:gd name="connsiteX30" fmla="*/ 631487 w 3151233"/>
                  <a:gd name="connsiteY30" fmla="*/ 2301392 h 3221116"/>
                  <a:gd name="connsiteX31" fmla="*/ 2142017 w 3151233"/>
                  <a:gd name="connsiteY31" fmla="*/ 2684410 h 3221116"/>
                  <a:gd name="connsiteX32" fmla="*/ 2324866 w 3151233"/>
                  <a:gd name="connsiteY32" fmla="*/ 3053856 h 3221116"/>
                  <a:gd name="connsiteX33" fmla="*/ 294693 w 3151233"/>
                  <a:gd name="connsiteY33" fmla="*/ 2539075 h 3221116"/>
                  <a:gd name="connsiteX34" fmla="*/ 489947 w 3151233"/>
                  <a:gd name="connsiteY34" fmla="*/ 453774 h 3221116"/>
                  <a:gd name="connsiteX35" fmla="*/ 1651152 w 3151233"/>
                  <a:gd name="connsiteY35" fmla="*/ 501 h 3221116"/>
                  <a:gd name="connsiteX0" fmla="*/ 2664630 w 3161851"/>
                  <a:gd name="connsiteY0" fmla="*/ 2175617 h 3221116"/>
                  <a:gd name="connsiteX1" fmla="*/ 2658205 w 3161851"/>
                  <a:gd name="connsiteY1" fmla="*/ 2178566 h 3221116"/>
                  <a:gd name="connsiteX2" fmla="*/ 2664630 w 3161851"/>
                  <a:gd name="connsiteY2" fmla="*/ 2175617 h 3221116"/>
                  <a:gd name="connsiteX3" fmla="*/ 1477043 w 3161851"/>
                  <a:gd name="connsiteY3" fmla="*/ 1144372 h 3221116"/>
                  <a:gd name="connsiteX4" fmla="*/ 1409070 w 3161851"/>
                  <a:gd name="connsiteY4" fmla="*/ 1159393 h 3221116"/>
                  <a:gd name="connsiteX5" fmla="*/ 1152384 w 3161851"/>
                  <a:gd name="connsiteY5" fmla="*/ 1703728 h 3221116"/>
                  <a:gd name="connsiteX6" fmla="*/ 1514013 w 3161851"/>
                  <a:gd name="connsiteY6" fmla="*/ 2152290 h 3221116"/>
                  <a:gd name="connsiteX7" fmla="*/ 1850815 w 3161851"/>
                  <a:gd name="connsiteY7" fmla="*/ 1654259 h 3221116"/>
                  <a:gd name="connsiteX8" fmla="*/ 1830467 w 3161851"/>
                  <a:gd name="connsiteY8" fmla="*/ 1515986 h 3221116"/>
                  <a:gd name="connsiteX9" fmla="*/ 1477043 w 3161851"/>
                  <a:gd name="connsiteY9" fmla="*/ 1144372 h 3221116"/>
                  <a:gd name="connsiteX10" fmla="*/ 1651152 w 3161851"/>
                  <a:gd name="connsiteY10" fmla="*/ 501 h 3221116"/>
                  <a:gd name="connsiteX11" fmla="*/ 2580395 w 3161851"/>
                  <a:gd name="connsiteY11" fmla="*/ 324821 h 3221116"/>
                  <a:gd name="connsiteX12" fmla="*/ 3030464 w 3161851"/>
                  <a:gd name="connsiteY12" fmla="*/ 2249544 h 3221116"/>
                  <a:gd name="connsiteX13" fmla="*/ 2585849 w 3161851"/>
                  <a:gd name="connsiteY13" fmla="*/ 2588887 h 3221116"/>
                  <a:gd name="connsiteX14" fmla="*/ 1973374 w 3161851"/>
                  <a:gd name="connsiteY14" fmla="*/ 2195096 h 3221116"/>
                  <a:gd name="connsiteX15" fmla="*/ 1390827 w 3161851"/>
                  <a:gd name="connsiteY15" fmla="*/ 2527630 h 3221116"/>
                  <a:gd name="connsiteX16" fmla="*/ 783896 w 3161851"/>
                  <a:gd name="connsiteY16" fmla="*/ 1665044 h 3221116"/>
                  <a:gd name="connsiteX17" fmla="*/ 1268509 w 3161851"/>
                  <a:gd name="connsiteY17" fmla="*/ 819983 h 3221116"/>
                  <a:gd name="connsiteX18" fmla="*/ 1328805 w 3161851"/>
                  <a:gd name="connsiteY18" fmla="*/ 807930 h 3221116"/>
                  <a:gd name="connsiteX19" fmla="*/ 1390827 w 3161851"/>
                  <a:gd name="connsiteY19" fmla="*/ 802457 h 3221116"/>
                  <a:gd name="connsiteX20" fmla="*/ 1462242 w 3161851"/>
                  <a:gd name="connsiteY20" fmla="*/ 801708 h 3221116"/>
                  <a:gd name="connsiteX21" fmla="*/ 1956122 w 3161851"/>
                  <a:gd name="connsiteY21" fmla="*/ 1110076 h 3221116"/>
                  <a:gd name="connsiteX22" fmla="*/ 1973374 w 3161851"/>
                  <a:gd name="connsiteY22" fmla="*/ 875315 h 3221116"/>
                  <a:gd name="connsiteX23" fmla="*/ 2333414 w 3161851"/>
                  <a:gd name="connsiteY23" fmla="*/ 875315 h 3221116"/>
                  <a:gd name="connsiteX24" fmla="*/ 2324788 w 3161851"/>
                  <a:gd name="connsiteY24" fmla="*/ 2054049 h 3221116"/>
                  <a:gd name="connsiteX25" fmla="*/ 2661746 w 3161851"/>
                  <a:gd name="connsiteY25" fmla="*/ 2179658 h 3221116"/>
                  <a:gd name="connsiteX26" fmla="*/ 2691046 w 3161851"/>
                  <a:gd name="connsiteY26" fmla="*/ 2188689 h 3221116"/>
                  <a:gd name="connsiteX27" fmla="*/ 2667011 w 3161851"/>
                  <a:gd name="connsiteY27" fmla="*/ 2175828 h 3221116"/>
                  <a:gd name="connsiteX28" fmla="*/ 2332141 w 3161851"/>
                  <a:gd name="connsiteY28" fmla="*/ 653899 h 3221116"/>
                  <a:gd name="connsiteX29" fmla="*/ 776764 w 3161851"/>
                  <a:gd name="connsiteY29" fmla="*/ 749845 h 3221116"/>
                  <a:gd name="connsiteX30" fmla="*/ 631487 w 3161851"/>
                  <a:gd name="connsiteY30" fmla="*/ 2301392 h 3221116"/>
                  <a:gd name="connsiteX31" fmla="*/ 2142017 w 3161851"/>
                  <a:gd name="connsiteY31" fmla="*/ 2684410 h 3221116"/>
                  <a:gd name="connsiteX32" fmla="*/ 2324866 w 3161851"/>
                  <a:gd name="connsiteY32" fmla="*/ 3053856 h 3221116"/>
                  <a:gd name="connsiteX33" fmla="*/ 294693 w 3161851"/>
                  <a:gd name="connsiteY33" fmla="*/ 2539075 h 3221116"/>
                  <a:gd name="connsiteX34" fmla="*/ 489947 w 3161851"/>
                  <a:gd name="connsiteY34" fmla="*/ 453774 h 3221116"/>
                  <a:gd name="connsiteX35" fmla="*/ 1651152 w 3161851"/>
                  <a:gd name="connsiteY35" fmla="*/ 501 h 3221116"/>
                  <a:gd name="connsiteX0" fmla="*/ 2664630 w 3182629"/>
                  <a:gd name="connsiteY0" fmla="*/ 2175617 h 3221116"/>
                  <a:gd name="connsiteX1" fmla="*/ 2658205 w 3182629"/>
                  <a:gd name="connsiteY1" fmla="*/ 2178566 h 3221116"/>
                  <a:gd name="connsiteX2" fmla="*/ 2664630 w 3182629"/>
                  <a:gd name="connsiteY2" fmla="*/ 2175617 h 3221116"/>
                  <a:gd name="connsiteX3" fmla="*/ 1477043 w 3182629"/>
                  <a:gd name="connsiteY3" fmla="*/ 1144372 h 3221116"/>
                  <a:gd name="connsiteX4" fmla="*/ 1409070 w 3182629"/>
                  <a:gd name="connsiteY4" fmla="*/ 1159393 h 3221116"/>
                  <a:gd name="connsiteX5" fmla="*/ 1152384 w 3182629"/>
                  <a:gd name="connsiteY5" fmla="*/ 1703728 h 3221116"/>
                  <a:gd name="connsiteX6" fmla="*/ 1514013 w 3182629"/>
                  <a:gd name="connsiteY6" fmla="*/ 2152290 h 3221116"/>
                  <a:gd name="connsiteX7" fmla="*/ 1850815 w 3182629"/>
                  <a:gd name="connsiteY7" fmla="*/ 1654259 h 3221116"/>
                  <a:gd name="connsiteX8" fmla="*/ 1830467 w 3182629"/>
                  <a:gd name="connsiteY8" fmla="*/ 1515986 h 3221116"/>
                  <a:gd name="connsiteX9" fmla="*/ 1477043 w 3182629"/>
                  <a:gd name="connsiteY9" fmla="*/ 1144372 h 3221116"/>
                  <a:gd name="connsiteX10" fmla="*/ 1651152 w 3182629"/>
                  <a:gd name="connsiteY10" fmla="*/ 501 h 3221116"/>
                  <a:gd name="connsiteX11" fmla="*/ 2580395 w 3182629"/>
                  <a:gd name="connsiteY11" fmla="*/ 324821 h 3221116"/>
                  <a:gd name="connsiteX12" fmla="*/ 3030464 w 3182629"/>
                  <a:gd name="connsiteY12" fmla="*/ 2249544 h 3221116"/>
                  <a:gd name="connsiteX13" fmla="*/ 2585849 w 3182629"/>
                  <a:gd name="connsiteY13" fmla="*/ 2588887 h 3221116"/>
                  <a:gd name="connsiteX14" fmla="*/ 1973374 w 3182629"/>
                  <a:gd name="connsiteY14" fmla="*/ 2195096 h 3221116"/>
                  <a:gd name="connsiteX15" fmla="*/ 1390827 w 3182629"/>
                  <a:gd name="connsiteY15" fmla="*/ 2527630 h 3221116"/>
                  <a:gd name="connsiteX16" fmla="*/ 783896 w 3182629"/>
                  <a:gd name="connsiteY16" fmla="*/ 1665044 h 3221116"/>
                  <a:gd name="connsiteX17" fmla="*/ 1268509 w 3182629"/>
                  <a:gd name="connsiteY17" fmla="*/ 819983 h 3221116"/>
                  <a:gd name="connsiteX18" fmla="*/ 1328805 w 3182629"/>
                  <a:gd name="connsiteY18" fmla="*/ 807930 h 3221116"/>
                  <a:gd name="connsiteX19" fmla="*/ 1390827 w 3182629"/>
                  <a:gd name="connsiteY19" fmla="*/ 802457 h 3221116"/>
                  <a:gd name="connsiteX20" fmla="*/ 1462242 w 3182629"/>
                  <a:gd name="connsiteY20" fmla="*/ 801708 h 3221116"/>
                  <a:gd name="connsiteX21" fmla="*/ 1956122 w 3182629"/>
                  <a:gd name="connsiteY21" fmla="*/ 1110076 h 3221116"/>
                  <a:gd name="connsiteX22" fmla="*/ 1973374 w 3182629"/>
                  <a:gd name="connsiteY22" fmla="*/ 875315 h 3221116"/>
                  <a:gd name="connsiteX23" fmla="*/ 2333414 w 3182629"/>
                  <a:gd name="connsiteY23" fmla="*/ 875315 h 3221116"/>
                  <a:gd name="connsiteX24" fmla="*/ 2324788 w 3182629"/>
                  <a:gd name="connsiteY24" fmla="*/ 2054049 h 3221116"/>
                  <a:gd name="connsiteX25" fmla="*/ 2661746 w 3182629"/>
                  <a:gd name="connsiteY25" fmla="*/ 2179658 h 3221116"/>
                  <a:gd name="connsiteX26" fmla="*/ 2691046 w 3182629"/>
                  <a:gd name="connsiteY26" fmla="*/ 2188689 h 3221116"/>
                  <a:gd name="connsiteX27" fmla="*/ 2667011 w 3182629"/>
                  <a:gd name="connsiteY27" fmla="*/ 2175828 h 3221116"/>
                  <a:gd name="connsiteX28" fmla="*/ 2332141 w 3182629"/>
                  <a:gd name="connsiteY28" fmla="*/ 653899 h 3221116"/>
                  <a:gd name="connsiteX29" fmla="*/ 776764 w 3182629"/>
                  <a:gd name="connsiteY29" fmla="*/ 749845 h 3221116"/>
                  <a:gd name="connsiteX30" fmla="*/ 631487 w 3182629"/>
                  <a:gd name="connsiteY30" fmla="*/ 2301392 h 3221116"/>
                  <a:gd name="connsiteX31" fmla="*/ 2142017 w 3182629"/>
                  <a:gd name="connsiteY31" fmla="*/ 2684410 h 3221116"/>
                  <a:gd name="connsiteX32" fmla="*/ 2324866 w 3182629"/>
                  <a:gd name="connsiteY32" fmla="*/ 3053856 h 3221116"/>
                  <a:gd name="connsiteX33" fmla="*/ 294693 w 3182629"/>
                  <a:gd name="connsiteY33" fmla="*/ 2539075 h 3221116"/>
                  <a:gd name="connsiteX34" fmla="*/ 489947 w 3182629"/>
                  <a:gd name="connsiteY34" fmla="*/ 453774 h 3221116"/>
                  <a:gd name="connsiteX35" fmla="*/ 1651152 w 3182629"/>
                  <a:gd name="connsiteY35" fmla="*/ 501 h 3221116"/>
                  <a:gd name="connsiteX0" fmla="*/ 2664630 w 3189723"/>
                  <a:gd name="connsiteY0" fmla="*/ 2175617 h 3221116"/>
                  <a:gd name="connsiteX1" fmla="*/ 2658205 w 3189723"/>
                  <a:gd name="connsiteY1" fmla="*/ 2178566 h 3221116"/>
                  <a:gd name="connsiteX2" fmla="*/ 2664630 w 3189723"/>
                  <a:gd name="connsiteY2" fmla="*/ 2175617 h 3221116"/>
                  <a:gd name="connsiteX3" fmla="*/ 1477043 w 3189723"/>
                  <a:gd name="connsiteY3" fmla="*/ 1144372 h 3221116"/>
                  <a:gd name="connsiteX4" fmla="*/ 1409070 w 3189723"/>
                  <a:gd name="connsiteY4" fmla="*/ 1159393 h 3221116"/>
                  <a:gd name="connsiteX5" fmla="*/ 1152384 w 3189723"/>
                  <a:gd name="connsiteY5" fmla="*/ 1703728 h 3221116"/>
                  <a:gd name="connsiteX6" fmla="*/ 1514013 w 3189723"/>
                  <a:gd name="connsiteY6" fmla="*/ 2152290 h 3221116"/>
                  <a:gd name="connsiteX7" fmla="*/ 1850815 w 3189723"/>
                  <a:gd name="connsiteY7" fmla="*/ 1654259 h 3221116"/>
                  <a:gd name="connsiteX8" fmla="*/ 1830467 w 3189723"/>
                  <a:gd name="connsiteY8" fmla="*/ 1515986 h 3221116"/>
                  <a:gd name="connsiteX9" fmla="*/ 1477043 w 3189723"/>
                  <a:gd name="connsiteY9" fmla="*/ 1144372 h 3221116"/>
                  <a:gd name="connsiteX10" fmla="*/ 1651152 w 3189723"/>
                  <a:gd name="connsiteY10" fmla="*/ 501 h 3221116"/>
                  <a:gd name="connsiteX11" fmla="*/ 2580395 w 3189723"/>
                  <a:gd name="connsiteY11" fmla="*/ 324821 h 3221116"/>
                  <a:gd name="connsiteX12" fmla="*/ 3030464 w 3189723"/>
                  <a:gd name="connsiteY12" fmla="*/ 2249544 h 3221116"/>
                  <a:gd name="connsiteX13" fmla="*/ 2585849 w 3189723"/>
                  <a:gd name="connsiteY13" fmla="*/ 2588887 h 3221116"/>
                  <a:gd name="connsiteX14" fmla="*/ 1973374 w 3189723"/>
                  <a:gd name="connsiteY14" fmla="*/ 2195096 h 3221116"/>
                  <a:gd name="connsiteX15" fmla="*/ 1390827 w 3189723"/>
                  <a:gd name="connsiteY15" fmla="*/ 2527630 h 3221116"/>
                  <a:gd name="connsiteX16" fmla="*/ 783896 w 3189723"/>
                  <a:gd name="connsiteY16" fmla="*/ 1665044 h 3221116"/>
                  <a:gd name="connsiteX17" fmla="*/ 1268509 w 3189723"/>
                  <a:gd name="connsiteY17" fmla="*/ 819983 h 3221116"/>
                  <a:gd name="connsiteX18" fmla="*/ 1328805 w 3189723"/>
                  <a:gd name="connsiteY18" fmla="*/ 807930 h 3221116"/>
                  <a:gd name="connsiteX19" fmla="*/ 1390827 w 3189723"/>
                  <a:gd name="connsiteY19" fmla="*/ 802457 h 3221116"/>
                  <a:gd name="connsiteX20" fmla="*/ 1462242 w 3189723"/>
                  <a:gd name="connsiteY20" fmla="*/ 801708 h 3221116"/>
                  <a:gd name="connsiteX21" fmla="*/ 1956122 w 3189723"/>
                  <a:gd name="connsiteY21" fmla="*/ 1110076 h 3221116"/>
                  <a:gd name="connsiteX22" fmla="*/ 1973374 w 3189723"/>
                  <a:gd name="connsiteY22" fmla="*/ 875315 h 3221116"/>
                  <a:gd name="connsiteX23" fmla="*/ 2333414 w 3189723"/>
                  <a:gd name="connsiteY23" fmla="*/ 875315 h 3221116"/>
                  <a:gd name="connsiteX24" fmla="*/ 2324788 w 3189723"/>
                  <a:gd name="connsiteY24" fmla="*/ 2054049 h 3221116"/>
                  <a:gd name="connsiteX25" fmla="*/ 2661746 w 3189723"/>
                  <a:gd name="connsiteY25" fmla="*/ 2179658 h 3221116"/>
                  <a:gd name="connsiteX26" fmla="*/ 2691046 w 3189723"/>
                  <a:gd name="connsiteY26" fmla="*/ 2188689 h 3221116"/>
                  <a:gd name="connsiteX27" fmla="*/ 2667011 w 3189723"/>
                  <a:gd name="connsiteY27" fmla="*/ 2175828 h 3221116"/>
                  <a:gd name="connsiteX28" fmla="*/ 2332141 w 3189723"/>
                  <a:gd name="connsiteY28" fmla="*/ 653899 h 3221116"/>
                  <a:gd name="connsiteX29" fmla="*/ 776764 w 3189723"/>
                  <a:gd name="connsiteY29" fmla="*/ 749845 h 3221116"/>
                  <a:gd name="connsiteX30" fmla="*/ 631487 w 3189723"/>
                  <a:gd name="connsiteY30" fmla="*/ 2301392 h 3221116"/>
                  <a:gd name="connsiteX31" fmla="*/ 2142017 w 3189723"/>
                  <a:gd name="connsiteY31" fmla="*/ 2684410 h 3221116"/>
                  <a:gd name="connsiteX32" fmla="*/ 2324866 w 3189723"/>
                  <a:gd name="connsiteY32" fmla="*/ 3053856 h 3221116"/>
                  <a:gd name="connsiteX33" fmla="*/ 294693 w 3189723"/>
                  <a:gd name="connsiteY33" fmla="*/ 2539075 h 3221116"/>
                  <a:gd name="connsiteX34" fmla="*/ 489947 w 3189723"/>
                  <a:gd name="connsiteY34" fmla="*/ 453774 h 3221116"/>
                  <a:gd name="connsiteX35" fmla="*/ 1651152 w 3189723"/>
                  <a:gd name="connsiteY35" fmla="*/ 501 h 322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89723" h="3221116">
                    <a:moveTo>
                      <a:pt x="2664630" y="2175617"/>
                    </a:moveTo>
                    <a:lnTo>
                      <a:pt x="2658205" y="2178566"/>
                    </a:lnTo>
                    <a:cubicBezTo>
                      <a:pt x="2662222" y="2175972"/>
                      <a:pt x="2664284" y="2175096"/>
                      <a:pt x="2664630" y="2175617"/>
                    </a:cubicBezTo>
                    <a:close/>
                    <a:moveTo>
                      <a:pt x="1477043" y="1144372"/>
                    </a:moveTo>
                    <a:lnTo>
                      <a:pt x="1409070" y="1159393"/>
                    </a:lnTo>
                    <a:cubicBezTo>
                      <a:pt x="1167974" y="1216277"/>
                      <a:pt x="1134894" y="1538245"/>
                      <a:pt x="1152384" y="1703728"/>
                    </a:cubicBezTo>
                    <a:cubicBezTo>
                      <a:pt x="1169874" y="1869211"/>
                      <a:pt x="1272747" y="2156947"/>
                      <a:pt x="1514013" y="2152290"/>
                    </a:cubicBezTo>
                    <a:cubicBezTo>
                      <a:pt x="1680659" y="2149073"/>
                      <a:pt x="1865876" y="1940767"/>
                      <a:pt x="1850815" y="1654259"/>
                    </a:cubicBezTo>
                    <a:cubicBezTo>
                      <a:pt x="1844015" y="1608142"/>
                      <a:pt x="1837162" y="1561942"/>
                      <a:pt x="1830467" y="1515986"/>
                    </a:cubicBezTo>
                    <a:cubicBezTo>
                      <a:pt x="1779361" y="1292438"/>
                      <a:pt x="1635542" y="1134285"/>
                      <a:pt x="1477043" y="1144372"/>
                    </a:cubicBezTo>
                    <a:close/>
                    <a:moveTo>
                      <a:pt x="1651152" y="501"/>
                    </a:moveTo>
                    <a:cubicBezTo>
                      <a:pt x="1977584" y="8635"/>
                      <a:pt x="2235425" y="52153"/>
                      <a:pt x="2580395" y="324821"/>
                    </a:cubicBezTo>
                    <a:cubicBezTo>
                      <a:pt x="3000061" y="656529"/>
                      <a:pt x="3430704" y="1549940"/>
                      <a:pt x="3030464" y="2249544"/>
                    </a:cubicBezTo>
                    <a:cubicBezTo>
                      <a:pt x="2882259" y="2451798"/>
                      <a:pt x="2785813" y="2507403"/>
                      <a:pt x="2585849" y="2588887"/>
                    </a:cubicBezTo>
                    <a:cubicBezTo>
                      <a:pt x="2194785" y="2615774"/>
                      <a:pt x="1984876" y="2478759"/>
                      <a:pt x="1973374" y="2195096"/>
                    </a:cubicBezTo>
                    <a:cubicBezTo>
                      <a:pt x="1841986" y="2496540"/>
                      <a:pt x="1610941" y="2555551"/>
                      <a:pt x="1390827" y="2527630"/>
                    </a:cubicBezTo>
                    <a:cubicBezTo>
                      <a:pt x="1131071" y="2494680"/>
                      <a:pt x="853863" y="2136270"/>
                      <a:pt x="783896" y="1665044"/>
                    </a:cubicBezTo>
                    <a:cubicBezTo>
                      <a:pt x="715204" y="1202409"/>
                      <a:pt x="991941" y="900416"/>
                      <a:pt x="1268509" y="819983"/>
                    </a:cubicBezTo>
                    <a:cubicBezTo>
                      <a:pt x="1288264" y="814237"/>
                      <a:pt x="1308391" y="810536"/>
                      <a:pt x="1328805" y="807930"/>
                    </a:cubicBezTo>
                    <a:cubicBezTo>
                      <a:pt x="1349219" y="805325"/>
                      <a:pt x="1369921" y="803817"/>
                      <a:pt x="1390827" y="802457"/>
                    </a:cubicBezTo>
                    <a:cubicBezTo>
                      <a:pt x="1416795" y="800769"/>
                      <a:pt x="1355770" y="788713"/>
                      <a:pt x="1462242" y="801708"/>
                    </a:cubicBezTo>
                    <a:cubicBezTo>
                      <a:pt x="1599590" y="818472"/>
                      <a:pt x="1776043" y="890774"/>
                      <a:pt x="1956122" y="1110076"/>
                    </a:cubicBezTo>
                    <a:lnTo>
                      <a:pt x="1973374" y="875315"/>
                    </a:lnTo>
                    <a:lnTo>
                      <a:pt x="2333414" y="875315"/>
                    </a:lnTo>
                    <a:cubicBezTo>
                      <a:pt x="2330539" y="1325736"/>
                      <a:pt x="2327663" y="1603628"/>
                      <a:pt x="2324788" y="2054049"/>
                    </a:cubicBezTo>
                    <a:cubicBezTo>
                      <a:pt x="2290850" y="2479718"/>
                      <a:pt x="2627788" y="2217580"/>
                      <a:pt x="2661746" y="2179658"/>
                    </a:cubicBezTo>
                    <a:lnTo>
                      <a:pt x="2691046" y="2188689"/>
                    </a:lnTo>
                    <a:lnTo>
                      <a:pt x="2667011" y="2175828"/>
                    </a:lnTo>
                    <a:cubicBezTo>
                      <a:pt x="2945550" y="1655295"/>
                      <a:pt x="2803444" y="1009445"/>
                      <a:pt x="2332141" y="653899"/>
                    </a:cubicBezTo>
                    <a:cubicBezTo>
                      <a:pt x="1860838" y="298353"/>
                      <a:pt x="1200794" y="339069"/>
                      <a:pt x="776764" y="749845"/>
                    </a:cubicBezTo>
                    <a:cubicBezTo>
                      <a:pt x="352733" y="1160621"/>
                      <a:pt x="291083" y="1819040"/>
                      <a:pt x="631487" y="2301392"/>
                    </a:cubicBezTo>
                    <a:cubicBezTo>
                      <a:pt x="971891" y="2783745"/>
                      <a:pt x="1612904" y="2946283"/>
                      <a:pt x="2142017" y="2684410"/>
                    </a:cubicBezTo>
                    <a:lnTo>
                      <a:pt x="2324866" y="3053856"/>
                    </a:lnTo>
                    <a:cubicBezTo>
                      <a:pt x="1613730" y="3405817"/>
                      <a:pt x="752200" y="3187363"/>
                      <a:pt x="294693" y="2539075"/>
                    </a:cubicBezTo>
                    <a:cubicBezTo>
                      <a:pt x="-162814" y="1890787"/>
                      <a:pt x="-79956" y="1005863"/>
                      <a:pt x="489947" y="453774"/>
                    </a:cubicBezTo>
                    <a:cubicBezTo>
                      <a:pt x="810518" y="143225"/>
                      <a:pt x="1231454" y="-9956"/>
                      <a:pt x="1651152" y="5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C066E9-AD03-4198-AC73-B07CEC979B84}"/>
                  </a:ext>
                </a:extLst>
              </p:cNvPr>
              <p:cNvSpPr txBox="1"/>
              <p:nvPr/>
            </p:nvSpPr>
            <p:spPr>
              <a:xfrm>
                <a:off x="4622526" y="4694750"/>
                <a:ext cx="1763199" cy="196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info.hmkentron@gmail.com</a:t>
                </a:r>
              </a:p>
            </p:txBody>
          </p:sp>
        </p:grpSp>
        <p:sp>
          <p:nvSpPr>
            <p:cNvPr id="8" name="Block Arc 14">
              <a:extLst>
                <a:ext uri="{FF2B5EF4-FFF2-40B4-BE49-F238E27FC236}">
                  <a16:creationId xmlns:a16="http://schemas.microsoft.com/office/drawing/2014/main" id="{25179CF4-5B38-4AF6-8674-13AE9EB61774}"/>
                </a:ext>
              </a:extLst>
            </p:cNvPr>
            <p:cNvSpPr/>
            <p:nvPr/>
          </p:nvSpPr>
          <p:spPr>
            <a:xfrm rot="16200000">
              <a:off x="2129209" y="4719674"/>
              <a:ext cx="230400" cy="248400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47C81F-8043-4FBF-8706-F82C0FC47411}"/>
                </a:ext>
              </a:extLst>
            </p:cNvPr>
            <p:cNvSpPr txBox="1"/>
            <p:nvPr/>
          </p:nvSpPr>
          <p:spPr>
            <a:xfrm>
              <a:off x="4599886" y="4737963"/>
              <a:ext cx="2069976" cy="1968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https://www.facebook.com/hmkyerevan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60B090-D2B1-43B2-860D-FD56715CC691}"/>
                </a:ext>
              </a:extLst>
            </p:cNvPr>
            <p:cNvGrpSpPr/>
            <p:nvPr/>
          </p:nvGrpSpPr>
          <p:grpSpPr>
            <a:xfrm>
              <a:off x="4304784" y="4398139"/>
              <a:ext cx="1671127" cy="216000"/>
              <a:chOff x="2183877" y="4739864"/>
              <a:chExt cx="1671127" cy="216000"/>
            </a:xfrm>
          </p:grpSpPr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EAC83BC6-442A-4896-B2AF-84BE4C40D921}"/>
                  </a:ext>
                </a:extLst>
              </p:cNvPr>
              <p:cNvSpPr/>
              <p:nvPr/>
            </p:nvSpPr>
            <p:spPr>
              <a:xfrm>
                <a:off x="2183877" y="4739864"/>
                <a:ext cx="165600" cy="216000"/>
              </a:xfrm>
              <a:custGeom>
                <a:avLst/>
                <a:gdLst>
                  <a:gd name="connsiteX0" fmla="*/ 371475 w 1600200"/>
                  <a:gd name="connsiteY0" fmla="*/ 0 h 1857375"/>
                  <a:gd name="connsiteX1" fmla="*/ 628650 w 1600200"/>
                  <a:gd name="connsiteY1" fmla="*/ 523875 h 1857375"/>
                  <a:gd name="connsiteX2" fmla="*/ 400050 w 1600200"/>
                  <a:gd name="connsiteY2" fmla="*/ 561975 h 1857375"/>
                  <a:gd name="connsiteX3" fmla="*/ 1019175 w 1600200"/>
                  <a:gd name="connsiteY3" fmla="*/ 1438275 h 1857375"/>
                  <a:gd name="connsiteX4" fmla="*/ 1219200 w 1600200"/>
                  <a:gd name="connsiteY4" fmla="*/ 1238250 h 1857375"/>
                  <a:gd name="connsiteX5" fmla="*/ 1600200 w 1600200"/>
                  <a:gd name="connsiteY5" fmla="*/ 1666875 h 1857375"/>
                  <a:gd name="connsiteX6" fmla="*/ 1038225 w 1600200"/>
                  <a:gd name="connsiteY6" fmla="*/ 1857375 h 1857375"/>
                  <a:gd name="connsiteX7" fmla="*/ 0 w 1600200"/>
                  <a:gd name="connsiteY7" fmla="*/ 314325 h 1857375"/>
                  <a:gd name="connsiteX8" fmla="*/ 371475 w 1600200"/>
                  <a:gd name="connsiteY8" fmla="*/ 0 h 1857375"/>
                  <a:gd name="connsiteX0" fmla="*/ 371475 w 1600200"/>
                  <a:gd name="connsiteY0" fmla="*/ 0 h 1917951"/>
                  <a:gd name="connsiteX1" fmla="*/ 628650 w 1600200"/>
                  <a:gd name="connsiteY1" fmla="*/ 584451 h 1917951"/>
                  <a:gd name="connsiteX2" fmla="*/ 400050 w 1600200"/>
                  <a:gd name="connsiteY2" fmla="*/ 622551 h 1917951"/>
                  <a:gd name="connsiteX3" fmla="*/ 1019175 w 1600200"/>
                  <a:gd name="connsiteY3" fmla="*/ 1498851 h 1917951"/>
                  <a:gd name="connsiteX4" fmla="*/ 1219200 w 1600200"/>
                  <a:gd name="connsiteY4" fmla="*/ 1298826 h 1917951"/>
                  <a:gd name="connsiteX5" fmla="*/ 1600200 w 1600200"/>
                  <a:gd name="connsiteY5" fmla="*/ 1727451 h 1917951"/>
                  <a:gd name="connsiteX6" fmla="*/ 1038225 w 1600200"/>
                  <a:gd name="connsiteY6" fmla="*/ 1917951 h 1917951"/>
                  <a:gd name="connsiteX7" fmla="*/ 0 w 1600200"/>
                  <a:gd name="connsiteY7" fmla="*/ 374901 h 1917951"/>
                  <a:gd name="connsiteX8" fmla="*/ 371475 w 1600200"/>
                  <a:gd name="connsiteY8" fmla="*/ 0 h 1917951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544 h 1919495"/>
                  <a:gd name="connsiteX1" fmla="*/ 628650 w 1600200"/>
                  <a:gd name="connsiteY1" fmla="*/ 585995 h 1919495"/>
                  <a:gd name="connsiteX2" fmla="*/ 400050 w 1600200"/>
                  <a:gd name="connsiteY2" fmla="*/ 624095 h 1919495"/>
                  <a:gd name="connsiteX3" fmla="*/ 1019175 w 1600200"/>
                  <a:gd name="connsiteY3" fmla="*/ 1500395 h 1919495"/>
                  <a:gd name="connsiteX4" fmla="*/ 1219200 w 1600200"/>
                  <a:gd name="connsiteY4" fmla="*/ 1300370 h 1919495"/>
                  <a:gd name="connsiteX5" fmla="*/ 1600200 w 1600200"/>
                  <a:gd name="connsiteY5" fmla="*/ 1728995 h 1919495"/>
                  <a:gd name="connsiteX6" fmla="*/ 1038225 w 1600200"/>
                  <a:gd name="connsiteY6" fmla="*/ 1919495 h 1919495"/>
                  <a:gd name="connsiteX7" fmla="*/ 0 w 1600200"/>
                  <a:gd name="connsiteY7" fmla="*/ 376445 h 1919495"/>
                  <a:gd name="connsiteX8" fmla="*/ 371475 w 1600200"/>
                  <a:gd name="connsiteY8" fmla="*/ 1544 h 1919495"/>
                  <a:gd name="connsiteX0" fmla="*/ 371475 w 1600200"/>
                  <a:gd name="connsiteY0" fmla="*/ 1487 h 1919438"/>
                  <a:gd name="connsiteX1" fmla="*/ 568075 w 1600200"/>
                  <a:gd name="connsiteY1" fmla="*/ 603245 h 1919438"/>
                  <a:gd name="connsiteX2" fmla="*/ 400050 w 1600200"/>
                  <a:gd name="connsiteY2" fmla="*/ 624038 h 1919438"/>
                  <a:gd name="connsiteX3" fmla="*/ 1019175 w 1600200"/>
                  <a:gd name="connsiteY3" fmla="*/ 1500338 h 1919438"/>
                  <a:gd name="connsiteX4" fmla="*/ 1219200 w 1600200"/>
                  <a:gd name="connsiteY4" fmla="*/ 1300313 h 1919438"/>
                  <a:gd name="connsiteX5" fmla="*/ 1600200 w 1600200"/>
                  <a:gd name="connsiteY5" fmla="*/ 1728938 h 1919438"/>
                  <a:gd name="connsiteX6" fmla="*/ 1038225 w 1600200"/>
                  <a:gd name="connsiteY6" fmla="*/ 1919438 h 1919438"/>
                  <a:gd name="connsiteX7" fmla="*/ 0 w 1600200"/>
                  <a:gd name="connsiteY7" fmla="*/ 376388 h 1919438"/>
                  <a:gd name="connsiteX8" fmla="*/ 371475 w 1600200"/>
                  <a:gd name="connsiteY8" fmla="*/ 1487 h 1919438"/>
                  <a:gd name="connsiteX0" fmla="*/ 371475 w 1600200"/>
                  <a:gd name="connsiteY0" fmla="*/ 1032 h 1918983"/>
                  <a:gd name="connsiteX1" fmla="*/ 568075 w 1600200"/>
                  <a:gd name="connsiteY1" fmla="*/ 602790 h 1918983"/>
                  <a:gd name="connsiteX2" fmla="*/ 400050 w 1600200"/>
                  <a:gd name="connsiteY2" fmla="*/ 623583 h 1918983"/>
                  <a:gd name="connsiteX3" fmla="*/ 1019175 w 1600200"/>
                  <a:gd name="connsiteY3" fmla="*/ 1499883 h 1918983"/>
                  <a:gd name="connsiteX4" fmla="*/ 1219200 w 1600200"/>
                  <a:gd name="connsiteY4" fmla="*/ 1299858 h 1918983"/>
                  <a:gd name="connsiteX5" fmla="*/ 1600200 w 1600200"/>
                  <a:gd name="connsiteY5" fmla="*/ 1728483 h 1918983"/>
                  <a:gd name="connsiteX6" fmla="*/ 1038225 w 1600200"/>
                  <a:gd name="connsiteY6" fmla="*/ 1918983 h 1918983"/>
                  <a:gd name="connsiteX7" fmla="*/ 0 w 1600200"/>
                  <a:gd name="connsiteY7" fmla="*/ 375933 h 1918983"/>
                  <a:gd name="connsiteX8" fmla="*/ 371475 w 1600200"/>
                  <a:gd name="connsiteY8" fmla="*/ 1032 h 1918983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0050 w 1600200"/>
                  <a:gd name="connsiteY2" fmla="*/ 623669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8703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59666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70138 w 1600200"/>
                  <a:gd name="connsiteY3" fmla="*/ 1517276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0522 w 1600200"/>
                  <a:gd name="connsiteY3" fmla="*/ 1534584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96099 w 1600200"/>
                  <a:gd name="connsiteY3" fmla="*/ 1546122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588662"/>
                  <a:gd name="connsiteY0" fmla="*/ 1118 h 1919069"/>
                  <a:gd name="connsiteX1" fmla="*/ 568075 w 1588662"/>
                  <a:gd name="connsiteY1" fmla="*/ 602876 h 1919069"/>
                  <a:gd name="connsiteX2" fmla="*/ 374089 w 1588662"/>
                  <a:gd name="connsiteY2" fmla="*/ 646744 h 1919069"/>
                  <a:gd name="connsiteX3" fmla="*/ 987445 w 1588662"/>
                  <a:gd name="connsiteY3" fmla="*/ 1528815 h 1919069"/>
                  <a:gd name="connsiteX4" fmla="*/ 1173048 w 1588662"/>
                  <a:gd name="connsiteY4" fmla="*/ 1311482 h 1919069"/>
                  <a:gd name="connsiteX5" fmla="*/ 1588662 w 1588662"/>
                  <a:gd name="connsiteY5" fmla="*/ 1699723 h 1919069"/>
                  <a:gd name="connsiteX6" fmla="*/ 1038225 w 1588662"/>
                  <a:gd name="connsiteY6" fmla="*/ 1919069 h 1919069"/>
                  <a:gd name="connsiteX7" fmla="*/ 0 w 1588662"/>
                  <a:gd name="connsiteY7" fmla="*/ 376019 h 1919069"/>
                  <a:gd name="connsiteX8" fmla="*/ 371475 w 1588662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46976"/>
                  <a:gd name="connsiteX1" fmla="*/ 568075 w 1596260"/>
                  <a:gd name="connsiteY1" fmla="*/ 602876 h 1946976"/>
                  <a:gd name="connsiteX2" fmla="*/ 374089 w 1596260"/>
                  <a:gd name="connsiteY2" fmla="*/ 646744 h 1946976"/>
                  <a:gd name="connsiteX3" fmla="*/ 987445 w 1596260"/>
                  <a:gd name="connsiteY3" fmla="*/ 1528815 h 1946976"/>
                  <a:gd name="connsiteX4" fmla="*/ 1173048 w 1596260"/>
                  <a:gd name="connsiteY4" fmla="*/ 1311482 h 1946976"/>
                  <a:gd name="connsiteX5" fmla="*/ 1588662 w 1596260"/>
                  <a:gd name="connsiteY5" fmla="*/ 1699723 h 1946976"/>
                  <a:gd name="connsiteX6" fmla="*/ 1038225 w 1596260"/>
                  <a:gd name="connsiteY6" fmla="*/ 1919069 h 1946976"/>
                  <a:gd name="connsiteX7" fmla="*/ 0 w 1596260"/>
                  <a:gd name="connsiteY7" fmla="*/ 376019 h 1946976"/>
                  <a:gd name="connsiteX8" fmla="*/ 371475 w 1596260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33976 w 1558761"/>
                  <a:gd name="connsiteY0" fmla="*/ 1118 h 1946976"/>
                  <a:gd name="connsiteX1" fmla="*/ 530576 w 1558761"/>
                  <a:gd name="connsiteY1" fmla="*/ 602876 h 1946976"/>
                  <a:gd name="connsiteX2" fmla="*/ 336590 w 1558761"/>
                  <a:gd name="connsiteY2" fmla="*/ 646744 h 1946976"/>
                  <a:gd name="connsiteX3" fmla="*/ 949946 w 1558761"/>
                  <a:gd name="connsiteY3" fmla="*/ 1528815 h 1946976"/>
                  <a:gd name="connsiteX4" fmla="*/ 1135549 w 1558761"/>
                  <a:gd name="connsiteY4" fmla="*/ 1311482 h 1946976"/>
                  <a:gd name="connsiteX5" fmla="*/ 1551163 w 1558761"/>
                  <a:gd name="connsiteY5" fmla="*/ 1699723 h 1946976"/>
                  <a:gd name="connsiteX6" fmla="*/ 1000726 w 1558761"/>
                  <a:gd name="connsiteY6" fmla="*/ 1919069 h 1946976"/>
                  <a:gd name="connsiteX7" fmla="*/ 0 w 1558761"/>
                  <a:gd name="connsiteY7" fmla="*/ 390441 h 1946976"/>
                  <a:gd name="connsiteX8" fmla="*/ 333976 w 1558761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44260 w 1560662"/>
                  <a:gd name="connsiteY2" fmla="*/ 655398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96 h 1946054"/>
                  <a:gd name="connsiteX1" fmla="*/ 532477 w 1560662"/>
                  <a:gd name="connsiteY1" fmla="*/ 601954 h 1946054"/>
                  <a:gd name="connsiteX2" fmla="*/ 344260 w 1560662"/>
                  <a:gd name="connsiteY2" fmla="*/ 654476 h 1946054"/>
                  <a:gd name="connsiteX3" fmla="*/ 951847 w 1560662"/>
                  <a:gd name="connsiteY3" fmla="*/ 1527893 h 1946054"/>
                  <a:gd name="connsiteX4" fmla="*/ 1137450 w 1560662"/>
                  <a:gd name="connsiteY4" fmla="*/ 1310560 h 1946054"/>
                  <a:gd name="connsiteX5" fmla="*/ 1553064 w 1560662"/>
                  <a:gd name="connsiteY5" fmla="*/ 1698801 h 1946054"/>
                  <a:gd name="connsiteX6" fmla="*/ 1002627 w 1560662"/>
                  <a:gd name="connsiteY6" fmla="*/ 1918147 h 1946054"/>
                  <a:gd name="connsiteX7" fmla="*/ 1901 w 1560662"/>
                  <a:gd name="connsiteY7" fmla="*/ 389519 h 1946054"/>
                  <a:gd name="connsiteX8" fmla="*/ 335877 w 1560662"/>
                  <a:gd name="connsiteY8" fmla="*/ 196 h 1946054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5431" h="1937121">
                    <a:moveTo>
                      <a:pt x="332898" y="199"/>
                    </a:moveTo>
                    <a:cubicBezTo>
                      <a:pt x="480797" y="-12106"/>
                      <a:pt x="712130" y="551085"/>
                      <a:pt x="532477" y="593021"/>
                    </a:cubicBezTo>
                    <a:lnTo>
                      <a:pt x="344260" y="645543"/>
                    </a:lnTo>
                    <a:cubicBezTo>
                      <a:pt x="475639" y="1163599"/>
                      <a:pt x="690666" y="1300897"/>
                      <a:pt x="951847" y="1518960"/>
                    </a:cubicBezTo>
                    <a:cubicBezTo>
                      <a:pt x="1003138" y="1396518"/>
                      <a:pt x="1042046" y="1291100"/>
                      <a:pt x="1137450" y="1301627"/>
                    </a:cubicBezTo>
                    <a:cubicBezTo>
                      <a:pt x="1276950" y="1299313"/>
                      <a:pt x="1636332" y="1564228"/>
                      <a:pt x="1553064" y="1689868"/>
                    </a:cubicBezTo>
                    <a:cubicBezTo>
                      <a:pt x="1389777" y="1941825"/>
                      <a:pt x="1145722" y="1971673"/>
                      <a:pt x="1002627" y="1909214"/>
                    </a:cubicBezTo>
                    <a:cubicBezTo>
                      <a:pt x="545977" y="1690048"/>
                      <a:pt x="-37590" y="1110316"/>
                      <a:pt x="1901" y="380586"/>
                    </a:cubicBezTo>
                    <a:cubicBezTo>
                      <a:pt x="36305" y="148891"/>
                      <a:pt x="133416" y="23363"/>
                      <a:pt x="332898" y="1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6F22A3-737C-4932-81AE-66BF5C576BF1}"/>
                  </a:ext>
                </a:extLst>
              </p:cNvPr>
              <p:cNvSpPr txBox="1"/>
              <p:nvPr/>
            </p:nvSpPr>
            <p:spPr>
              <a:xfrm>
                <a:off x="2451000" y="4740420"/>
                <a:ext cx="1404004" cy="196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y-AM" sz="1000" dirty="0">
                    <a:solidFill>
                      <a:schemeClr val="bg1">
                        <a:lumMod val="50000"/>
                      </a:schemeClr>
                    </a:solidFill>
                  </a:rPr>
                  <a:t>Տեղեկատու՝ 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+37410 559536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58749B-C6C8-471E-AF2C-10349B438C26}"/>
                </a:ext>
              </a:extLst>
            </p:cNvPr>
            <p:cNvGrpSpPr/>
            <p:nvPr/>
          </p:nvGrpSpPr>
          <p:grpSpPr>
            <a:xfrm>
              <a:off x="7092280" y="4391780"/>
              <a:ext cx="1514747" cy="216000"/>
              <a:chOff x="2183877" y="4739864"/>
              <a:chExt cx="1514747" cy="216000"/>
            </a:xfrm>
          </p:grpSpPr>
          <p:sp>
            <p:nvSpPr>
              <p:cNvPr id="13" name="Freeform 25">
                <a:extLst>
                  <a:ext uri="{FF2B5EF4-FFF2-40B4-BE49-F238E27FC236}">
                    <a16:creationId xmlns:a16="http://schemas.microsoft.com/office/drawing/2014/main" id="{6F63A58C-A4B6-4CDC-AAA7-5212857A3970}"/>
                  </a:ext>
                </a:extLst>
              </p:cNvPr>
              <p:cNvSpPr/>
              <p:nvPr/>
            </p:nvSpPr>
            <p:spPr>
              <a:xfrm>
                <a:off x="2183877" y="4739864"/>
                <a:ext cx="165600" cy="216000"/>
              </a:xfrm>
              <a:custGeom>
                <a:avLst/>
                <a:gdLst>
                  <a:gd name="connsiteX0" fmla="*/ 371475 w 1600200"/>
                  <a:gd name="connsiteY0" fmla="*/ 0 h 1857375"/>
                  <a:gd name="connsiteX1" fmla="*/ 628650 w 1600200"/>
                  <a:gd name="connsiteY1" fmla="*/ 523875 h 1857375"/>
                  <a:gd name="connsiteX2" fmla="*/ 400050 w 1600200"/>
                  <a:gd name="connsiteY2" fmla="*/ 561975 h 1857375"/>
                  <a:gd name="connsiteX3" fmla="*/ 1019175 w 1600200"/>
                  <a:gd name="connsiteY3" fmla="*/ 1438275 h 1857375"/>
                  <a:gd name="connsiteX4" fmla="*/ 1219200 w 1600200"/>
                  <a:gd name="connsiteY4" fmla="*/ 1238250 h 1857375"/>
                  <a:gd name="connsiteX5" fmla="*/ 1600200 w 1600200"/>
                  <a:gd name="connsiteY5" fmla="*/ 1666875 h 1857375"/>
                  <a:gd name="connsiteX6" fmla="*/ 1038225 w 1600200"/>
                  <a:gd name="connsiteY6" fmla="*/ 1857375 h 1857375"/>
                  <a:gd name="connsiteX7" fmla="*/ 0 w 1600200"/>
                  <a:gd name="connsiteY7" fmla="*/ 314325 h 1857375"/>
                  <a:gd name="connsiteX8" fmla="*/ 371475 w 1600200"/>
                  <a:gd name="connsiteY8" fmla="*/ 0 h 1857375"/>
                  <a:gd name="connsiteX0" fmla="*/ 371475 w 1600200"/>
                  <a:gd name="connsiteY0" fmla="*/ 0 h 1917951"/>
                  <a:gd name="connsiteX1" fmla="*/ 628650 w 1600200"/>
                  <a:gd name="connsiteY1" fmla="*/ 584451 h 1917951"/>
                  <a:gd name="connsiteX2" fmla="*/ 400050 w 1600200"/>
                  <a:gd name="connsiteY2" fmla="*/ 622551 h 1917951"/>
                  <a:gd name="connsiteX3" fmla="*/ 1019175 w 1600200"/>
                  <a:gd name="connsiteY3" fmla="*/ 1498851 h 1917951"/>
                  <a:gd name="connsiteX4" fmla="*/ 1219200 w 1600200"/>
                  <a:gd name="connsiteY4" fmla="*/ 1298826 h 1917951"/>
                  <a:gd name="connsiteX5" fmla="*/ 1600200 w 1600200"/>
                  <a:gd name="connsiteY5" fmla="*/ 1727451 h 1917951"/>
                  <a:gd name="connsiteX6" fmla="*/ 1038225 w 1600200"/>
                  <a:gd name="connsiteY6" fmla="*/ 1917951 h 1917951"/>
                  <a:gd name="connsiteX7" fmla="*/ 0 w 1600200"/>
                  <a:gd name="connsiteY7" fmla="*/ 374901 h 1917951"/>
                  <a:gd name="connsiteX8" fmla="*/ 371475 w 1600200"/>
                  <a:gd name="connsiteY8" fmla="*/ 0 h 1917951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544 h 1919495"/>
                  <a:gd name="connsiteX1" fmla="*/ 628650 w 1600200"/>
                  <a:gd name="connsiteY1" fmla="*/ 585995 h 1919495"/>
                  <a:gd name="connsiteX2" fmla="*/ 400050 w 1600200"/>
                  <a:gd name="connsiteY2" fmla="*/ 624095 h 1919495"/>
                  <a:gd name="connsiteX3" fmla="*/ 1019175 w 1600200"/>
                  <a:gd name="connsiteY3" fmla="*/ 1500395 h 1919495"/>
                  <a:gd name="connsiteX4" fmla="*/ 1219200 w 1600200"/>
                  <a:gd name="connsiteY4" fmla="*/ 1300370 h 1919495"/>
                  <a:gd name="connsiteX5" fmla="*/ 1600200 w 1600200"/>
                  <a:gd name="connsiteY5" fmla="*/ 1728995 h 1919495"/>
                  <a:gd name="connsiteX6" fmla="*/ 1038225 w 1600200"/>
                  <a:gd name="connsiteY6" fmla="*/ 1919495 h 1919495"/>
                  <a:gd name="connsiteX7" fmla="*/ 0 w 1600200"/>
                  <a:gd name="connsiteY7" fmla="*/ 376445 h 1919495"/>
                  <a:gd name="connsiteX8" fmla="*/ 371475 w 1600200"/>
                  <a:gd name="connsiteY8" fmla="*/ 1544 h 1919495"/>
                  <a:gd name="connsiteX0" fmla="*/ 371475 w 1600200"/>
                  <a:gd name="connsiteY0" fmla="*/ 1487 h 1919438"/>
                  <a:gd name="connsiteX1" fmla="*/ 568075 w 1600200"/>
                  <a:gd name="connsiteY1" fmla="*/ 603245 h 1919438"/>
                  <a:gd name="connsiteX2" fmla="*/ 400050 w 1600200"/>
                  <a:gd name="connsiteY2" fmla="*/ 624038 h 1919438"/>
                  <a:gd name="connsiteX3" fmla="*/ 1019175 w 1600200"/>
                  <a:gd name="connsiteY3" fmla="*/ 1500338 h 1919438"/>
                  <a:gd name="connsiteX4" fmla="*/ 1219200 w 1600200"/>
                  <a:gd name="connsiteY4" fmla="*/ 1300313 h 1919438"/>
                  <a:gd name="connsiteX5" fmla="*/ 1600200 w 1600200"/>
                  <a:gd name="connsiteY5" fmla="*/ 1728938 h 1919438"/>
                  <a:gd name="connsiteX6" fmla="*/ 1038225 w 1600200"/>
                  <a:gd name="connsiteY6" fmla="*/ 1919438 h 1919438"/>
                  <a:gd name="connsiteX7" fmla="*/ 0 w 1600200"/>
                  <a:gd name="connsiteY7" fmla="*/ 376388 h 1919438"/>
                  <a:gd name="connsiteX8" fmla="*/ 371475 w 1600200"/>
                  <a:gd name="connsiteY8" fmla="*/ 1487 h 1919438"/>
                  <a:gd name="connsiteX0" fmla="*/ 371475 w 1600200"/>
                  <a:gd name="connsiteY0" fmla="*/ 1032 h 1918983"/>
                  <a:gd name="connsiteX1" fmla="*/ 568075 w 1600200"/>
                  <a:gd name="connsiteY1" fmla="*/ 602790 h 1918983"/>
                  <a:gd name="connsiteX2" fmla="*/ 400050 w 1600200"/>
                  <a:gd name="connsiteY2" fmla="*/ 623583 h 1918983"/>
                  <a:gd name="connsiteX3" fmla="*/ 1019175 w 1600200"/>
                  <a:gd name="connsiteY3" fmla="*/ 1499883 h 1918983"/>
                  <a:gd name="connsiteX4" fmla="*/ 1219200 w 1600200"/>
                  <a:gd name="connsiteY4" fmla="*/ 1299858 h 1918983"/>
                  <a:gd name="connsiteX5" fmla="*/ 1600200 w 1600200"/>
                  <a:gd name="connsiteY5" fmla="*/ 1728483 h 1918983"/>
                  <a:gd name="connsiteX6" fmla="*/ 1038225 w 1600200"/>
                  <a:gd name="connsiteY6" fmla="*/ 1918983 h 1918983"/>
                  <a:gd name="connsiteX7" fmla="*/ 0 w 1600200"/>
                  <a:gd name="connsiteY7" fmla="*/ 375933 h 1918983"/>
                  <a:gd name="connsiteX8" fmla="*/ 371475 w 1600200"/>
                  <a:gd name="connsiteY8" fmla="*/ 1032 h 1918983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0050 w 1600200"/>
                  <a:gd name="connsiteY2" fmla="*/ 623669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8703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59666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70138 w 1600200"/>
                  <a:gd name="connsiteY3" fmla="*/ 1517276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0522 w 1600200"/>
                  <a:gd name="connsiteY3" fmla="*/ 1534584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96099 w 1600200"/>
                  <a:gd name="connsiteY3" fmla="*/ 1546122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588662"/>
                  <a:gd name="connsiteY0" fmla="*/ 1118 h 1919069"/>
                  <a:gd name="connsiteX1" fmla="*/ 568075 w 1588662"/>
                  <a:gd name="connsiteY1" fmla="*/ 602876 h 1919069"/>
                  <a:gd name="connsiteX2" fmla="*/ 374089 w 1588662"/>
                  <a:gd name="connsiteY2" fmla="*/ 646744 h 1919069"/>
                  <a:gd name="connsiteX3" fmla="*/ 987445 w 1588662"/>
                  <a:gd name="connsiteY3" fmla="*/ 1528815 h 1919069"/>
                  <a:gd name="connsiteX4" fmla="*/ 1173048 w 1588662"/>
                  <a:gd name="connsiteY4" fmla="*/ 1311482 h 1919069"/>
                  <a:gd name="connsiteX5" fmla="*/ 1588662 w 1588662"/>
                  <a:gd name="connsiteY5" fmla="*/ 1699723 h 1919069"/>
                  <a:gd name="connsiteX6" fmla="*/ 1038225 w 1588662"/>
                  <a:gd name="connsiteY6" fmla="*/ 1919069 h 1919069"/>
                  <a:gd name="connsiteX7" fmla="*/ 0 w 1588662"/>
                  <a:gd name="connsiteY7" fmla="*/ 376019 h 1919069"/>
                  <a:gd name="connsiteX8" fmla="*/ 371475 w 1588662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46976"/>
                  <a:gd name="connsiteX1" fmla="*/ 568075 w 1596260"/>
                  <a:gd name="connsiteY1" fmla="*/ 602876 h 1946976"/>
                  <a:gd name="connsiteX2" fmla="*/ 374089 w 1596260"/>
                  <a:gd name="connsiteY2" fmla="*/ 646744 h 1946976"/>
                  <a:gd name="connsiteX3" fmla="*/ 987445 w 1596260"/>
                  <a:gd name="connsiteY3" fmla="*/ 1528815 h 1946976"/>
                  <a:gd name="connsiteX4" fmla="*/ 1173048 w 1596260"/>
                  <a:gd name="connsiteY4" fmla="*/ 1311482 h 1946976"/>
                  <a:gd name="connsiteX5" fmla="*/ 1588662 w 1596260"/>
                  <a:gd name="connsiteY5" fmla="*/ 1699723 h 1946976"/>
                  <a:gd name="connsiteX6" fmla="*/ 1038225 w 1596260"/>
                  <a:gd name="connsiteY6" fmla="*/ 1919069 h 1946976"/>
                  <a:gd name="connsiteX7" fmla="*/ 0 w 1596260"/>
                  <a:gd name="connsiteY7" fmla="*/ 376019 h 1946976"/>
                  <a:gd name="connsiteX8" fmla="*/ 371475 w 1596260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33976 w 1558761"/>
                  <a:gd name="connsiteY0" fmla="*/ 1118 h 1946976"/>
                  <a:gd name="connsiteX1" fmla="*/ 530576 w 1558761"/>
                  <a:gd name="connsiteY1" fmla="*/ 602876 h 1946976"/>
                  <a:gd name="connsiteX2" fmla="*/ 336590 w 1558761"/>
                  <a:gd name="connsiteY2" fmla="*/ 646744 h 1946976"/>
                  <a:gd name="connsiteX3" fmla="*/ 949946 w 1558761"/>
                  <a:gd name="connsiteY3" fmla="*/ 1528815 h 1946976"/>
                  <a:gd name="connsiteX4" fmla="*/ 1135549 w 1558761"/>
                  <a:gd name="connsiteY4" fmla="*/ 1311482 h 1946976"/>
                  <a:gd name="connsiteX5" fmla="*/ 1551163 w 1558761"/>
                  <a:gd name="connsiteY5" fmla="*/ 1699723 h 1946976"/>
                  <a:gd name="connsiteX6" fmla="*/ 1000726 w 1558761"/>
                  <a:gd name="connsiteY6" fmla="*/ 1919069 h 1946976"/>
                  <a:gd name="connsiteX7" fmla="*/ 0 w 1558761"/>
                  <a:gd name="connsiteY7" fmla="*/ 390441 h 1946976"/>
                  <a:gd name="connsiteX8" fmla="*/ 333976 w 1558761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44260 w 1560662"/>
                  <a:gd name="connsiteY2" fmla="*/ 655398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96 h 1946054"/>
                  <a:gd name="connsiteX1" fmla="*/ 532477 w 1560662"/>
                  <a:gd name="connsiteY1" fmla="*/ 601954 h 1946054"/>
                  <a:gd name="connsiteX2" fmla="*/ 344260 w 1560662"/>
                  <a:gd name="connsiteY2" fmla="*/ 654476 h 1946054"/>
                  <a:gd name="connsiteX3" fmla="*/ 951847 w 1560662"/>
                  <a:gd name="connsiteY3" fmla="*/ 1527893 h 1946054"/>
                  <a:gd name="connsiteX4" fmla="*/ 1137450 w 1560662"/>
                  <a:gd name="connsiteY4" fmla="*/ 1310560 h 1946054"/>
                  <a:gd name="connsiteX5" fmla="*/ 1553064 w 1560662"/>
                  <a:gd name="connsiteY5" fmla="*/ 1698801 h 1946054"/>
                  <a:gd name="connsiteX6" fmla="*/ 1002627 w 1560662"/>
                  <a:gd name="connsiteY6" fmla="*/ 1918147 h 1946054"/>
                  <a:gd name="connsiteX7" fmla="*/ 1901 w 1560662"/>
                  <a:gd name="connsiteY7" fmla="*/ 389519 h 1946054"/>
                  <a:gd name="connsiteX8" fmla="*/ 335877 w 1560662"/>
                  <a:gd name="connsiteY8" fmla="*/ 196 h 1946054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5431" h="1937121">
                    <a:moveTo>
                      <a:pt x="332898" y="199"/>
                    </a:moveTo>
                    <a:cubicBezTo>
                      <a:pt x="480797" y="-12106"/>
                      <a:pt x="712130" y="551085"/>
                      <a:pt x="532477" y="593021"/>
                    </a:cubicBezTo>
                    <a:lnTo>
                      <a:pt x="344260" y="645543"/>
                    </a:lnTo>
                    <a:cubicBezTo>
                      <a:pt x="475639" y="1163599"/>
                      <a:pt x="690666" y="1300897"/>
                      <a:pt x="951847" y="1518960"/>
                    </a:cubicBezTo>
                    <a:cubicBezTo>
                      <a:pt x="1003138" y="1396518"/>
                      <a:pt x="1042046" y="1291100"/>
                      <a:pt x="1137450" y="1301627"/>
                    </a:cubicBezTo>
                    <a:cubicBezTo>
                      <a:pt x="1276950" y="1299313"/>
                      <a:pt x="1636332" y="1564228"/>
                      <a:pt x="1553064" y="1689868"/>
                    </a:cubicBezTo>
                    <a:cubicBezTo>
                      <a:pt x="1389777" y="1941825"/>
                      <a:pt x="1145722" y="1971673"/>
                      <a:pt x="1002627" y="1909214"/>
                    </a:cubicBezTo>
                    <a:cubicBezTo>
                      <a:pt x="545977" y="1690048"/>
                      <a:pt x="-37590" y="1110316"/>
                      <a:pt x="1901" y="380586"/>
                    </a:cubicBezTo>
                    <a:cubicBezTo>
                      <a:pt x="36305" y="148891"/>
                      <a:pt x="133416" y="23363"/>
                      <a:pt x="332898" y="1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202F8B-F0F3-487F-85F2-6D0985E84735}"/>
                  </a:ext>
                </a:extLst>
              </p:cNvPr>
              <p:cNvSpPr txBox="1"/>
              <p:nvPr/>
            </p:nvSpPr>
            <p:spPr>
              <a:xfrm>
                <a:off x="2451000" y="4740420"/>
                <a:ext cx="1247624" cy="196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y-AM" sz="1000" dirty="0">
                    <a:solidFill>
                      <a:schemeClr val="bg1">
                        <a:lumMod val="50000"/>
                      </a:schemeClr>
                    </a:solidFill>
                  </a:rPr>
                  <a:t>Թեժ գիծ՝ </a:t>
                </a: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+37410 559536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CCC189-2EBD-4515-BF98-45BF95CC812F}"/>
                </a:ext>
              </a:extLst>
            </p:cNvPr>
            <p:cNvSpPr txBox="1"/>
            <p:nvPr/>
          </p:nvSpPr>
          <p:spPr>
            <a:xfrm>
              <a:off x="2471043" y="4732570"/>
              <a:ext cx="487712" cy="196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hmk.am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2E6F67A8-BDF6-4BAD-AC63-84EA1D03C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79" y="5487242"/>
            <a:ext cx="1380139" cy="8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D32A45-8284-458C-9BE4-B8125BC027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y-AM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Կանխարգելիչ աշխատանքներ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BEA00854-FE38-425C-A46A-85850CF9C771}"/>
              </a:ext>
            </a:extLst>
          </p:cNvPr>
          <p:cNvSpPr txBox="1"/>
          <p:nvPr/>
        </p:nvSpPr>
        <p:spPr>
          <a:xfrm>
            <a:off x="801049" y="2801685"/>
            <a:ext cx="10446071" cy="1978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just"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30000"/>
              <a:buAutoNum type="arabicPeriod"/>
            </a:pP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տվյալ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հաստատության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բոլոր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սովորողների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առաջնային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ախտորոշում</a:t>
            </a:r>
            <a:endParaRPr lang="en-US" sz="2200" dirty="0">
              <a:solidFill>
                <a:srgbClr val="000000"/>
              </a:solidFill>
              <a:latin typeface="Brasika"/>
              <a:ea typeface="Brasika"/>
              <a:cs typeface="Brasika"/>
              <a:sym typeface="Brasika"/>
            </a:endParaRPr>
          </a:p>
          <a:p>
            <a:pPr marL="647700" lvl="1" indent="-323850" algn="just"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30000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«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ռիսկի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խմբի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»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սովորողների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հետ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իրականացվող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կանխարգելիչ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աշխատանքներ</a:t>
            </a:r>
            <a:endParaRPr lang="en-US" sz="2200" dirty="0">
              <a:solidFill>
                <a:srgbClr val="000000"/>
              </a:solidFill>
              <a:latin typeface="Brasika"/>
              <a:ea typeface="Brasika"/>
              <a:cs typeface="Brasika"/>
              <a:sym typeface="Brasika"/>
            </a:endParaRPr>
          </a:p>
          <a:p>
            <a:pPr marL="647700" lvl="1" indent="-323850" algn="just">
              <a:lnSpc>
                <a:spcPct val="15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30000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հոգեկան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զարգացման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տարբեր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ոլորտներում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դժվարություն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ունեցող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սովորողների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հետ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իրականացվող</a:t>
            </a:r>
            <a:r>
              <a:rPr lang="en-US" sz="22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աշխատանքներ</a:t>
            </a:r>
            <a:endParaRPr lang="en-US" sz="2200" dirty="0">
              <a:solidFill>
                <a:srgbClr val="000000"/>
              </a:solidFill>
              <a:latin typeface="Brasika"/>
              <a:ea typeface="Brasika"/>
              <a:cs typeface="Brasika"/>
              <a:sym typeface="Brasika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F1AEFC0C-113E-41C4-8AC0-71ED566A8B6C}"/>
              </a:ext>
            </a:extLst>
          </p:cNvPr>
          <p:cNvSpPr txBox="1"/>
          <p:nvPr/>
        </p:nvSpPr>
        <p:spPr>
          <a:xfrm>
            <a:off x="638489" y="1664689"/>
            <a:ext cx="10103548" cy="404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5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Առանձնացվում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է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հոգեբանական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կանխարգելիչ</a:t>
            </a:r>
            <a:r>
              <a:rPr lang="hy-AM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աշխատանքների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մակարդակ</a:t>
            </a:r>
            <a:endParaRPr lang="en-US" sz="2000" dirty="0">
              <a:solidFill>
                <a:srgbClr val="000000"/>
              </a:solidFill>
              <a:latin typeface="Brasika"/>
              <a:ea typeface="Brasika"/>
              <a:cs typeface="Brasika"/>
              <a:sym typeface="Brasik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373765-DEBA-41B0-B340-AD2B25EB7261}"/>
              </a:ext>
            </a:extLst>
          </p:cNvPr>
          <p:cNvSpPr/>
          <p:nvPr/>
        </p:nvSpPr>
        <p:spPr>
          <a:xfrm>
            <a:off x="0" y="6518490"/>
            <a:ext cx="12192000" cy="33950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4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C2AD00-55D6-4F0C-BECF-C8FDF95200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649" y="533506"/>
            <a:ext cx="11573197" cy="724247"/>
          </a:xfrm>
        </p:spPr>
        <p:txBody>
          <a:bodyPr/>
          <a:lstStyle/>
          <a:p>
            <a:r>
              <a:rPr lang="hy-AM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Զարգացնող աշխատանքներ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1BE8627-8686-4BAF-BFE6-952408467528}"/>
              </a:ext>
            </a:extLst>
          </p:cNvPr>
          <p:cNvSpPr txBox="1"/>
          <p:nvPr/>
        </p:nvSpPr>
        <p:spPr>
          <a:xfrm>
            <a:off x="1063381" y="2326575"/>
            <a:ext cx="7145216" cy="2712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Զարգացնող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աշխատանքներն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իրականացվում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են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սոցիալ-հոգեբանական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պայմանների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ստեղծման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միջոցով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՝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հոգեբանորեն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բարենպաստ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զարգացում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ունեցող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անձի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հոգեբանական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լիարժեք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զարգացումն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ապահովելու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նպատակով</a:t>
            </a:r>
            <a:r>
              <a:rPr lang="en-US" sz="2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4F3E64-7CA8-4EE7-BCCE-AD77C7C1CAED}"/>
              </a:ext>
            </a:extLst>
          </p:cNvPr>
          <p:cNvSpPr/>
          <p:nvPr/>
        </p:nvSpPr>
        <p:spPr>
          <a:xfrm>
            <a:off x="0" y="6518490"/>
            <a:ext cx="12192000" cy="33950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55458E38-5F39-498B-A108-7A54FB63873A}"/>
              </a:ext>
            </a:extLst>
          </p:cNvPr>
          <p:cNvSpPr/>
          <p:nvPr/>
        </p:nvSpPr>
        <p:spPr>
          <a:xfrm>
            <a:off x="8960622" y="3180448"/>
            <a:ext cx="2306171" cy="2269220"/>
          </a:xfrm>
          <a:custGeom>
            <a:avLst/>
            <a:gdLst/>
            <a:ahLst/>
            <a:cxnLst/>
            <a:rect l="l" t="t" r="r" b="b"/>
            <a:pathLst>
              <a:path w="4495183" h="4424393">
                <a:moveTo>
                  <a:pt x="0" y="0"/>
                </a:moveTo>
                <a:lnTo>
                  <a:pt x="4495183" y="0"/>
                </a:lnTo>
                <a:lnTo>
                  <a:pt x="4495183" y="4424393"/>
                </a:lnTo>
                <a:lnTo>
                  <a:pt x="0" y="442439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7847" t="-17390" r="-17362" b="-19983"/>
            </a:stretch>
          </a:blipFill>
          <a:ln w="19050">
            <a:solidFill>
              <a:schemeClr val="accent1"/>
            </a:solidFill>
          </a:ln>
        </p:spPr>
      </p:sp>
    </p:spTree>
    <p:extLst>
      <p:ext uri="{BB962C8B-B14F-4D97-AF65-F5344CB8AC3E}">
        <p14:creationId xmlns:p14="http://schemas.microsoft.com/office/powerpoint/2010/main" val="140463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3A8D4F-BCB6-4737-ABA8-D76B241C9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61970"/>
            <a:ext cx="11573197" cy="724247"/>
          </a:xfrm>
        </p:spPr>
        <p:txBody>
          <a:bodyPr/>
          <a:lstStyle/>
          <a:p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Brasika"/>
              </a:rPr>
              <a:t>Շտկող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Brasika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Brasika"/>
              </a:rPr>
              <a:t>աշխատանքներ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sym typeface="Brasika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6F1C636-2289-4306-AC17-571BAB0DB765}"/>
              </a:ext>
            </a:extLst>
          </p:cNvPr>
          <p:cNvSpPr txBox="1"/>
          <p:nvPr/>
        </p:nvSpPr>
        <p:spPr>
          <a:xfrm>
            <a:off x="4144780" y="2495988"/>
            <a:ext cx="7153140" cy="271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Շտկող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աշխատանքներն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իրականացվում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են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հոգեկան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զարգացման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դժվարություններ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ունեցող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սովորողների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հետ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՝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ուսուցման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հոգեբանական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զարգացման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հուզական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ոլորտի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կամ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վարքի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խնդիրների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լուծման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նպատակով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E86280-4B09-4CD3-BE64-71BA5CF9C5F6}"/>
              </a:ext>
            </a:extLst>
          </p:cNvPr>
          <p:cNvSpPr/>
          <p:nvPr/>
        </p:nvSpPr>
        <p:spPr>
          <a:xfrm>
            <a:off x="0" y="6518490"/>
            <a:ext cx="12192000" cy="33950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C588C8-23FE-4481-8ED8-A820A17233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96" y="2259635"/>
            <a:ext cx="3086367" cy="318543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024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A53500-BB5B-4E33-AD50-69C797789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99742"/>
            <a:ext cx="11573197" cy="724247"/>
          </a:xfrm>
        </p:spPr>
        <p:txBody>
          <a:bodyPr/>
          <a:lstStyle/>
          <a:p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Brasika"/>
              </a:rPr>
              <a:t>Խորհրդատվական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Brasika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Brasika"/>
              </a:rPr>
              <a:t>աշխատանքներ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Brasika"/>
              </a:rPr>
              <a:t> 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5871784-5A1F-45D2-AC39-F308E6BB2B67}"/>
              </a:ext>
            </a:extLst>
          </p:cNvPr>
          <p:cNvSpPr txBox="1"/>
          <p:nvPr/>
        </p:nvSpPr>
        <p:spPr>
          <a:xfrm>
            <a:off x="1288899" y="1904709"/>
            <a:ext cx="6046622" cy="3772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Դպրոցի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հոգեբանի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կողմից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հոգեբանական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խորհրդատվություն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կարող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է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տրամադրվել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ուսումնական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գործընթացի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բոլոր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մասնակիցներին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: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Brasika"/>
              <a:sym typeface="Brasik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Brasika"/>
              <a:sym typeface="Brasika"/>
            </a:endParaRPr>
          </a:p>
          <a:p>
            <a:pPr algn="ctr">
              <a:lnSpc>
                <a:spcPts val="345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Brasika"/>
              <a:ea typeface="Brasika"/>
              <a:cs typeface="Brasika"/>
              <a:sym typeface="Brasika"/>
            </a:endParaRP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D77AE69E-E62B-4D37-B671-742C6CE021ED}"/>
              </a:ext>
            </a:extLst>
          </p:cNvPr>
          <p:cNvSpPr/>
          <p:nvPr/>
        </p:nvSpPr>
        <p:spPr>
          <a:xfrm>
            <a:off x="7998467" y="2748280"/>
            <a:ext cx="3463434" cy="3096000"/>
          </a:xfrm>
          <a:custGeom>
            <a:avLst/>
            <a:gdLst/>
            <a:ahLst/>
            <a:cxnLst/>
            <a:rect l="l" t="t" r="r" b="b"/>
            <a:pathLst>
              <a:path w="5442589" h="5442589">
                <a:moveTo>
                  <a:pt x="0" y="0"/>
                </a:moveTo>
                <a:lnTo>
                  <a:pt x="5442589" y="0"/>
                </a:lnTo>
                <a:lnTo>
                  <a:pt x="5442589" y="5442589"/>
                </a:lnTo>
                <a:lnTo>
                  <a:pt x="0" y="544258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accent1"/>
            </a:solidFill>
          </a:ln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12CFC-90F9-4317-8AB1-B75D48DA7F4B}"/>
              </a:ext>
            </a:extLst>
          </p:cNvPr>
          <p:cNvSpPr/>
          <p:nvPr/>
        </p:nvSpPr>
        <p:spPr>
          <a:xfrm>
            <a:off x="0" y="6518490"/>
            <a:ext cx="12192000" cy="33950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F820B-3A8C-4F61-9314-FEEA17D2E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969" y="522390"/>
            <a:ext cx="11573197" cy="724247"/>
          </a:xfrm>
        </p:spPr>
        <p:txBody>
          <a:bodyPr/>
          <a:lstStyle/>
          <a:p>
            <a:r>
              <a:rPr lang="hy-AM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Ուսուցանող, լուսավորչական, իրազեկող աշխատանքներ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14B8553-7CE1-4830-A429-5A8844C5D393}"/>
              </a:ext>
            </a:extLst>
          </p:cNvPr>
          <p:cNvSpPr/>
          <p:nvPr/>
        </p:nvSpPr>
        <p:spPr>
          <a:xfrm>
            <a:off x="883919" y="3581400"/>
            <a:ext cx="3265257" cy="2267776"/>
          </a:xfrm>
          <a:custGeom>
            <a:avLst/>
            <a:gdLst/>
            <a:ahLst/>
            <a:cxnLst/>
            <a:rect l="l" t="t" r="r" b="b"/>
            <a:pathLst>
              <a:path w="6030368" h="4031351">
                <a:moveTo>
                  <a:pt x="0" y="0"/>
                </a:moveTo>
                <a:lnTo>
                  <a:pt x="6030368" y="0"/>
                </a:lnTo>
                <a:lnTo>
                  <a:pt x="6030368" y="4031351"/>
                </a:lnTo>
                <a:lnTo>
                  <a:pt x="0" y="403135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523" t="-10124" r="-9645" b="-8849"/>
            </a:stretch>
          </a:blipFill>
          <a:ln w="19050">
            <a:solidFill>
              <a:schemeClr val="accent1"/>
            </a:solidFill>
          </a:ln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864DA19-0A3A-464D-AC00-18C649AB299C}"/>
              </a:ext>
            </a:extLst>
          </p:cNvPr>
          <p:cNvSpPr txBox="1"/>
          <p:nvPr/>
        </p:nvSpPr>
        <p:spPr>
          <a:xfrm>
            <a:off x="4622086" y="2225035"/>
            <a:ext cx="6841479" cy="2712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r">
              <a:lnSpc>
                <a:spcPct val="15000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Ուսուցանող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լուսավորչական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իրազեկող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աշխատանքներն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իրականացվում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են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տարաբնույթ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ինտերակտիվ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սեմինարների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ու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դասախոսությունների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միջոցով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՝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կրթական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գործընթացի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բոլոր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մասնակիցների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համար</a:t>
            </a:r>
            <a:endParaRPr lang="en-US" sz="2400" dirty="0">
              <a:solidFill>
                <a:srgbClr val="000000"/>
              </a:solidFill>
              <a:latin typeface="Brasika"/>
              <a:sym typeface="Brasik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9402E-8D5B-4536-9ABF-90335678FD7F}"/>
              </a:ext>
            </a:extLst>
          </p:cNvPr>
          <p:cNvSpPr/>
          <p:nvPr/>
        </p:nvSpPr>
        <p:spPr>
          <a:xfrm>
            <a:off x="0" y="6518490"/>
            <a:ext cx="12192000" cy="33950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4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66FDFE-C6DA-4EED-8D68-95541671A0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34966"/>
            <a:ext cx="11573197" cy="724247"/>
          </a:xfrm>
        </p:spPr>
        <p:txBody>
          <a:bodyPr/>
          <a:lstStyle/>
          <a:p>
            <a:r>
              <a:rPr lang="hy-AM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Փորձագիտական աշխատանքներ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70E8145-4D16-44F1-AC2D-D1EA4CECC39B}"/>
              </a:ext>
            </a:extLst>
          </p:cNvPr>
          <p:cNvSpPr/>
          <p:nvPr/>
        </p:nvSpPr>
        <p:spPr>
          <a:xfrm>
            <a:off x="8877778" y="3835330"/>
            <a:ext cx="2588260" cy="2091122"/>
          </a:xfrm>
          <a:custGeom>
            <a:avLst/>
            <a:gdLst/>
            <a:ahLst/>
            <a:cxnLst/>
            <a:rect l="l" t="t" r="r" b="b"/>
            <a:pathLst>
              <a:path w="5065004" h="4412885">
                <a:moveTo>
                  <a:pt x="0" y="0"/>
                </a:moveTo>
                <a:lnTo>
                  <a:pt x="5065004" y="0"/>
                </a:lnTo>
                <a:lnTo>
                  <a:pt x="5065004" y="4412885"/>
                </a:lnTo>
                <a:lnTo>
                  <a:pt x="0" y="44128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accent1"/>
            </a:solidFill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75D3A-51D4-4006-A661-5B6057F5B5EF}"/>
              </a:ext>
            </a:extLst>
          </p:cNvPr>
          <p:cNvSpPr txBox="1"/>
          <p:nvPr/>
        </p:nvSpPr>
        <p:spPr>
          <a:xfrm>
            <a:off x="970280" y="1806733"/>
            <a:ext cx="10388600" cy="1284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3000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Որևէ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խնդիր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մասնագիտական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տեսանկյունից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ուսումնասիրելու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և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վերջնական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մասնագիտական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եզրակացություն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ներկայացնելու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նպատակով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հանրակրթական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ուսումնական</a:t>
            </a:r>
            <a:r>
              <a:rPr lang="hy-AM" sz="2200" dirty="0">
                <a:solidFill>
                  <a:srgbClr val="000000"/>
                </a:solidFill>
                <a:latin typeface="Brasika"/>
                <a:sym typeface="Brasika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հաստատության</a:t>
            </a:r>
            <a:r>
              <a:rPr lang="hy-AM" sz="2200" dirty="0">
                <a:solidFill>
                  <a:srgbClr val="000000"/>
                </a:solidFill>
                <a:latin typeface="Brasika"/>
                <a:sym typeface="Brasika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հոգեբանը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hy-AM" sz="2200" dirty="0">
                <a:solidFill>
                  <a:srgbClr val="000000"/>
                </a:solidFill>
                <a:latin typeface="Brasika"/>
                <a:sym typeface="Brasika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կարող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hy-AM" sz="2200" dirty="0">
                <a:solidFill>
                  <a:srgbClr val="000000"/>
                </a:solidFill>
                <a:latin typeface="Brasika"/>
                <a:sym typeface="Brasika"/>
              </a:rPr>
              <a:t>    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է </a:t>
            </a:r>
            <a:r>
              <a:rPr lang="hy-AM" sz="2200" dirty="0">
                <a:solidFill>
                  <a:srgbClr val="000000"/>
                </a:solidFill>
                <a:latin typeface="Brasika"/>
                <a:sym typeface="Brasika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իրականացնել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hy-AM" sz="2200" dirty="0">
                <a:solidFill>
                  <a:srgbClr val="000000"/>
                </a:solidFill>
                <a:latin typeface="Brasika"/>
                <a:sym typeface="Brasika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նաև</a:t>
            </a:r>
            <a:endParaRPr lang="en-US" sz="2200" dirty="0">
              <a:solidFill>
                <a:srgbClr val="000000"/>
              </a:solidFill>
              <a:latin typeface="Brasika"/>
              <a:sym typeface="Brasik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29A95-BE35-4C7B-BE97-5C1262DD8A80}"/>
              </a:ext>
            </a:extLst>
          </p:cNvPr>
          <p:cNvSpPr/>
          <p:nvPr/>
        </p:nvSpPr>
        <p:spPr>
          <a:xfrm>
            <a:off x="0" y="6518490"/>
            <a:ext cx="12192000" cy="33950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5A911-CCDB-45AA-B3A9-88F811E398D4}"/>
              </a:ext>
            </a:extLst>
          </p:cNvPr>
          <p:cNvSpPr txBox="1"/>
          <p:nvPr/>
        </p:nvSpPr>
        <p:spPr>
          <a:xfrm>
            <a:off x="970281" y="3169532"/>
            <a:ext cx="7381239" cy="2605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3000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փորձագիտական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աշխատանքներ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կազմել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փորձագիտական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կարծիք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տարբեր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մանկավարժական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նախաձեռնությունների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օժանդակ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ձեռնարկների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կամ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նյութերի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հոգեբանամանկավարժական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խնդրահարույց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իրավիճակների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՝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հստակ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պատասխան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պահանջող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հարցերի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Brasika"/>
                <a:sym typeface="Brasika"/>
              </a:rPr>
              <a:t>վերաբերյալ</a:t>
            </a:r>
            <a:r>
              <a:rPr lang="en-US" sz="2200" dirty="0">
                <a:solidFill>
                  <a:srgbClr val="000000"/>
                </a:solidFill>
                <a:latin typeface="Brasika"/>
                <a:sym typeface="Brasik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0220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7D4F50-54E6-448E-BF1E-BD3026743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y-AM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Սոցիալ-վերահսկողական աշխատանքներ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1AE2BFD-D818-4219-96B2-45548BCF00CD}"/>
              </a:ext>
            </a:extLst>
          </p:cNvPr>
          <p:cNvSpPr txBox="1"/>
          <p:nvPr/>
        </p:nvSpPr>
        <p:spPr>
          <a:xfrm>
            <a:off x="951489" y="2841299"/>
            <a:ext cx="6973311" cy="285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3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խնդրի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որոշում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և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սահմանում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,</a:t>
            </a:r>
          </a:p>
          <a:p>
            <a:pPr marL="342900" lvl="0" indent="-342900" algn="just">
              <a:lnSpc>
                <a:spcPct val="13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կոմպետենտ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/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կարողունակ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/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մասնագետի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որոնում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,</a:t>
            </a:r>
          </a:p>
          <a:p>
            <a:pPr marL="342900" lvl="0" indent="-342900" algn="just">
              <a:lnSpc>
                <a:spcPct val="13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մասնագետի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և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սովորողի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միջև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կապի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հաստատման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գործընթացի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կազմակերպում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,</a:t>
            </a:r>
          </a:p>
          <a:p>
            <a:pPr marL="342900" lvl="0" indent="-342900" algn="just">
              <a:lnSpc>
                <a:spcPct val="13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համապատասխան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փաստաթղթերի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պատրաստում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,</a:t>
            </a:r>
            <a:endParaRPr lang="hy-AM" dirty="0">
              <a:solidFill>
                <a:srgbClr val="000000"/>
              </a:solidFill>
              <a:latin typeface="Brasika"/>
              <a:sym typeface="Brasika"/>
            </a:endParaRPr>
          </a:p>
          <a:p>
            <a:pPr marL="342900" lvl="0" indent="-342900" algn="just">
              <a:lnSpc>
                <a:spcPct val="13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հոգեբանական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աջակցության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տրամադրում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սովորողին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համագործակցության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ընթացքում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,</a:t>
            </a:r>
            <a:endParaRPr lang="hy-AM" dirty="0">
              <a:solidFill>
                <a:srgbClr val="000000"/>
              </a:solidFill>
              <a:latin typeface="Brasika"/>
              <a:sym typeface="Brasika"/>
            </a:endParaRPr>
          </a:p>
          <a:p>
            <a:pPr marL="342900" lvl="0" indent="-342900" algn="just">
              <a:lnSpc>
                <a:spcPct val="130000"/>
              </a:lnSpc>
              <a:spcBef>
                <a:spcPct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իրականացվող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աշխատանքների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asika"/>
                <a:sym typeface="Brasika"/>
              </a:rPr>
              <a:t>վերահսկում</a:t>
            </a:r>
            <a:r>
              <a:rPr lang="en-US" dirty="0">
                <a:solidFill>
                  <a:srgbClr val="000000"/>
                </a:solidFill>
                <a:latin typeface="Brasika"/>
                <a:sym typeface="Brasika"/>
              </a:rPr>
              <a:t>։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8406A-349D-42C1-9D40-D0E41869C8AC}"/>
              </a:ext>
            </a:extLst>
          </p:cNvPr>
          <p:cNvSpPr/>
          <p:nvPr/>
        </p:nvSpPr>
        <p:spPr>
          <a:xfrm>
            <a:off x="0" y="6518490"/>
            <a:ext cx="12192000" cy="33950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8B3CD-2342-4239-85DF-372AD8232C95}"/>
              </a:ext>
            </a:extLst>
          </p:cNvPr>
          <p:cNvSpPr txBox="1"/>
          <p:nvPr/>
        </p:nvSpPr>
        <p:spPr>
          <a:xfrm>
            <a:off x="758449" y="1742221"/>
            <a:ext cx="10675102" cy="86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300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Սոցիալ-վերահսկողական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աշխատանքները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կազմակերպվում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 և </a:t>
            </a: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իրականացվում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են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հոգեբանի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 և </a:t>
            </a: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սոցիալական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մանկավարժի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համագործակցության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շրջանակներում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հետևյալ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sym typeface="Brasika"/>
              </a:rPr>
              <a:t>փուլերով</a:t>
            </a:r>
            <a:r>
              <a:rPr lang="en-US" sz="2000" dirty="0">
                <a:solidFill>
                  <a:srgbClr val="000000"/>
                </a:solidFill>
                <a:latin typeface="Brasika"/>
                <a:sym typeface="Brasika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3C3517-04DE-4964-A548-1788980CB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763" y="3758586"/>
            <a:ext cx="2880788" cy="244240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4073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527D6B-4D2F-440F-A6D1-0A1EAF0EDB87}"/>
              </a:ext>
            </a:extLst>
          </p:cNvPr>
          <p:cNvSpPr/>
          <p:nvPr/>
        </p:nvSpPr>
        <p:spPr>
          <a:xfrm>
            <a:off x="0" y="0"/>
            <a:ext cx="12192000" cy="54254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7ACC6-79DB-4787-8199-DF959267E987}"/>
              </a:ext>
            </a:extLst>
          </p:cNvPr>
          <p:cNvSpPr txBox="1"/>
          <p:nvPr/>
        </p:nvSpPr>
        <p:spPr>
          <a:xfrm>
            <a:off x="1818981" y="1161918"/>
            <a:ext cx="8350837" cy="2875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Խնդրում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ենք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՝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զրուցարանում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նշել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Ձեր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ամենօրյա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աշխատանքում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ամենահաճախ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hy-AM" sz="3200" b="1" dirty="0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իրականացվող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երեք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Arial" pitchFamily="34" charset="0"/>
                <a:sym typeface="Brasika"/>
              </a:rPr>
              <a:t>գործառույթները</a:t>
            </a:r>
            <a:endParaRPr lang="en-US" sz="5499" b="1" u="none" strike="noStrike" dirty="0">
              <a:solidFill>
                <a:schemeClr val="bg1"/>
              </a:solidFill>
              <a:latin typeface="Brasika"/>
              <a:ea typeface="Brasika"/>
              <a:cs typeface="Brasika"/>
              <a:sym typeface="Brasika"/>
            </a:endParaRPr>
          </a:p>
        </p:txBody>
      </p:sp>
    </p:spTree>
    <p:extLst>
      <p:ext uri="{BB962C8B-B14F-4D97-AF65-F5344CB8AC3E}">
        <p14:creationId xmlns:p14="http://schemas.microsoft.com/office/powerpoint/2010/main" val="288367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5E21B-3EDF-4926-863B-58A4E98F4D11}"/>
              </a:ext>
            </a:extLst>
          </p:cNvPr>
          <p:cNvSpPr txBox="1"/>
          <p:nvPr/>
        </p:nvSpPr>
        <p:spPr>
          <a:xfrm>
            <a:off x="1115379" y="1915379"/>
            <a:ext cx="9961241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324"/>
              </a:lnSpc>
              <a:spcBef>
                <a:spcPct val="0"/>
              </a:spcBef>
            </a:pPr>
            <a:r>
              <a:rPr lang="hy-AM" sz="5499" dirty="0">
                <a:solidFill>
                  <a:srgbClr val="FFC000"/>
                </a:solidFill>
                <a:latin typeface="Brasika"/>
                <a:ea typeface="Brasika"/>
                <a:cs typeface="Brasika"/>
                <a:sym typeface="Brasika"/>
              </a:rPr>
              <a:t>ԸՆԴՄԻՋՈՒՄ 10 ՐՈՊԵ</a:t>
            </a:r>
            <a:endParaRPr lang="en-US" sz="5499" u="none" strike="noStrike" dirty="0">
              <a:solidFill>
                <a:srgbClr val="FFC000"/>
              </a:solidFill>
              <a:latin typeface="Brasika"/>
              <a:ea typeface="Brasika"/>
              <a:cs typeface="Brasika"/>
              <a:sym typeface="Brasika"/>
            </a:endParaRPr>
          </a:p>
        </p:txBody>
      </p:sp>
    </p:spTree>
    <p:extLst>
      <p:ext uri="{BB962C8B-B14F-4D97-AF65-F5344CB8AC3E}">
        <p14:creationId xmlns:p14="http://schemas.microsoft.com/office/powerpoint/2010/main" val="79826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1CAFD0-2B5C-413D-8955-475590990EC4}"/>
              </a:ext>
            </a:extLst>
          </p:cNvPr>
          <p:cNvSpPr/>
          <p:nvPr/>
        </p:nvSpPr>
        <p:spPr>
          <a:xfrm>
            <a:off x="0" y="0"/>
            <a:ext cx="12192000" cy="1757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D2956-FBC6-46AA-90E8-D73B2DB68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16716"/>
            <a:ext cx="11573197" cy="724247"/>
          </a:xfrm>
        </p:spPr>
        <p:txBody>
          <a:bodyPr/>
          <a:lstStyle/>
          <a:p>
            <a:pPr lvl="0"/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Հոգեբանի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կողմից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իրականացվող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աշխատանքներն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</a:p>
          <a:p>
            <a:pPr lvl="0"/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ըստ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շահառուների</a:t>
            </a:r>
            <a:endParaRPr lang="en-US" sz="3200" b="1" dirty="0">
              <a:solidFill>
                <a:schemeClr val="bg1"/>
              </a:solidFill>
              <a:sym typeface="Brasika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6F05409-96EB-4619-88AC-20CA4DA15D6A}"/>
              </a:ext>
            </a:extLst>
          </p:cNvPr>
          <p:cNvSpPr txBox="1"/>
          <p:nvPr/>
        </p:nvSpPr>
        <p:spPr>
          <a:xfrm>
            <a:off x="970717" y="2782595"/>
            <a:ext cx="6568003" cy="2841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30000"/>
              </a:lnSpc>
              <a:spcBef>
                <a:spcPct val="0"/>
              </a:spcBef>
            </a:pP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Հանրակրթական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ուսումնական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հաստատության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հոգեբանը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աշխատանքներ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կարող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է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իրականացնել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կրթության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գործընթացում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ներգրավված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բոլոր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կողմերի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հետ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՝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սովորողներ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մանկավարժական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աշխատողներ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ծնողնեՐ</a:t>
            </a:r>
            <a:r>
              <a:rPr lang="en-US" sz="24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աշխատակազմ</a:t>
            </a:r>
            <a:endParaRPr lang="en-US" sz="2400" u="none" strike="noStrike" dirty="0">
              <a:solidFill>
                <a:srgbClr val="000000"/>
              </a:solidFill>
              <a:latin typeface="Brasika"/>
              <a:ea typeface="Brasika"/>
              <a:cs typeface="Brasika"/>
              <a:sym typeface="Brasika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00BC2E0-006E-47EB-BDCD-39DC6BCCE353}"/>
              </a:ext>
            </a:extLst>
          </p:cNvPr>
          <p:cNvSpPr/>
          <p:nvPr/>
        </p:nvSpPr>
        <p:spPr>
          <a:xfrm>
            <a:off x="8249920" y="3704107"/>
            <a:ext cx="3307629" cy="2386028"/>
          </a:xfrm>
          <a:custGeom>
            <a:avLst/>
            <a:gdLst/>
            <a:ahLst/>
            <a:cxnLst/>
            <a:rect l="l" t="t" r="r" b="b"/>
            <a:pathLst>
              <a:path w="6002765" h="4582468">
                <a:moveTo>
                  <a:pt x="0" y="0"/>
                </a:moveTo>
                <a:lnTo>
                  <a:pt x="6002765" y="0"/>
                </a:lnTo>
                <a:lnTo>
                  <a:pt x="6002765" y="4582468"/>
                </a:lnTo>
                <a:lnTo>
                  <a:pt x="0" y="4582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376" t="-20947" r="-4524" b="-17775"/>
            </a:stretch>
          </a:blipFill>
          <a:ln w="19050">
            <a:solidFill>
              <a:schemeClr val="accent4"/>
            </a:solidFill>
          </a:ln>
        </p:spPr>
      </p:sp>
    </p:spTree>
    <p:extLst>
      <p:ext uri="{BB962C8B-B14F-4D97-AF65-F5344CB8AC3E}">
        <p14:creationId xmlns:p14="http://schemas.microsoft.com/office/powerpoint/2010/main" val="131429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04166A7-0596-4A21-A7BD-3563F6194F36}"/>
              </a:ext>
            </a:extLst>
          </p:cNvPr>
          <p:cNvSpPr txBox="1">
            <a:spLocks/>
          </p:cNvSpPr>
          <p:nvPr/>
        </p:nvSpPr>
        <p:spPr>
          <a:xfrm>
            <a:off x="1944814" y="1834455"/>
            <a:ext cx="5040448" cy="58001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y-AM" altLang="ko-KR" sz="1600" dirty="0">
                <a:cs typeface="Arial" pitchFamily="34" charset="0"/>
              </a:rPr>
              <a:t>Հոգեբանական գիտությունների թեկնածու, դոցենտ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671D5-7739-40EE-8F68-283C3500AEC3}"/>
              </a:ext>
            </a:extLst>
          </p:cNvPr>
          <p:cNvSpPr txBox="1">
            <a:spLocks/>
          </p:cNvSpPr>
          <p:nvPr/>
        </p:nvSpPr>
        <p:spPr>
          <a:xfrm>
            <a:off x="1902919" y="2932372"/>
            <a:ext cx="5703116" cy="58001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y-AM" altLang="ko-KR" sz="1600" dirty="0">
                <a:cs typeface="Arial" pitchFamily="34" charset="0"/>
              </a:rPr>
              <a:t>ՀՄԿ Վերապատրաստման և մեթոդական աջակցության բաժնի մեթոդիստ-վերապատրաստող,</a:t>
            </a:r>
          </a:p>
          <a:p>
            <a:pPr algn="l"/>
            <a:endParaRPr lang="hy-AM" altLang="ko-KR" sz="1600" dirty="0">
              <a:cs typeface="Arial" pitchFamily="34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61FA0D-F5BB-4D57-A0B5-29E049669CDF}"/>
              </a:ext>
            </a:extLst>
          </p:cNvPr>
          <p:cNvSpPr txBox="1">
            <a:spLocks/>
          </p:cNvSpPr>
          <p:nvPr/>
        </p:nvSpPr>
        <p:spPr>
          <a:xfrm>
            <a:off x="1942022" y="4030289"/>
            <a:ext cx="5040448" cy="58001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y-AM" altLang="ko-KR" sz="1600" dirty="0">
                <a:cs typeface="Arial" pitchFamily="34" charset="0"/>
              </a:rPr>
              <a:t>Գործնական հոգեբանի և դասախոսական աշխատանքի 23 տարվա փորձ,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5EA3C9-FC92-493B-8300-B0884DDA841B}"/>
              </a:ext>
            </a:extLst>
          </p:cNvPr>
          <p:cNvSpPr txBox="1">
            <a:spLocks/>
          </p:cNvSpPr>
          <p:nvPr/>
        </p:nvSpPr>
        <p:spPr>
          <a:xfrm>
            <a:off x="1942022" y="4955395"/>
            <a:ext cx="5040448" cy="58001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y-AM" altLang="ko-KR" sz="1600" dirty="0">
                <a:cs typeface="Arial" pitchFamily="34" charset="0"/>
              </a:rPr>
              <a:t>Վերապատրաստողի 15 տարվա փորձառություն</a:t>
            </a: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D27D8AEB-3EFD-492A-998D-AC049669ED93}"/>
              </a:ext>
            </a:extLst>
          </p:cNvPr>
          <p:cNvSpPr/>
          <p:nvPr/>
        </p:nvSpPr>
        <p:spPr>
          <a:xfrm>
            <a:off x="8308304" y="2660108"/>
            <a:ext cx="2795193" cy="3246293"/>
          </a:xfrm>
          <a:custGeom>
            <a:avLst/>
            <a:gdLst/>
            <a:ahLst/>
            <a:cxnLst/>
            <a:rect l="l" t="t" r="r" b="b"/>
            <a:pathLst>
              <a:path w="3714305" h="4309716">
                <a:moveTo>
                  <a:pt x="0" y="0"/>
                </a:moveTo>
                <a:lnTo>
                  <a:pt x="3714305" y="0"/>
                </a:lnTo>
                <a:lnTo>
                  <a:pt x="3714305" y="4309716"/>
                </a:lnTo>
                <a:lnTo>
                  <a:pt x="0" y="43097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3F3DC7-E496-43FA-A961-9DE22D22ED95}"/>
              </a:ext>
            </a:extLst>
          </p:cNvPr>
          <p:cNvGrpSpPr/>
          <p:nvPr/>
        </p:nvGrpSpPr>
        <p:grpSpPr>
          <a:xfrm>
            <a:off x="973317" y="1834455"/>
            <a:ext cx="580017" cy="4071946"/>
            <a:chOff x="4103016" y="1643904"/>
            <a:chExt cx="580017" cy="4071946"/>
          </a:xfrm>
        </p:grpSpPr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41873EC9-8B52-4973-8F30-2310F350E096}"/>
                </a:ext>
              </a:extLst>
            </p:cNvPr>
            <p:cNvSpPr/>
            <p:nvPr/>
          </p:nvSpPr>
          <p:spPr>
            <a:xfrm>
              <a:off x="4103016" y="3828628"/>
              <a:ext cx="580017" cy="5800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75316201-07E0-457A-86D6-C03E7B560B93}"/>
                </a:ext>
              </a:extLst>
            </p:cNvPr>
            <p:cNvSpPr/>
            <p:nvPr/>
          </p:nvSpPr>
          <p:spPr>
            <a:xfrm>
              <a:off x="4103016" y="2746504"/>
              <a:ext cx="580017" cy="5800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299C67BA-712D-4A20-BAEA-A4B163FDC3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18202" y="5344861"/>
              <a:ext cx="367916" cy="37098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4887C4-79A8-4D23-8FAA-BCFA529257E2}"/>
                </a:ext>
              </a:extLst>
            </p:cNvPr>
            <p:cNvGrpSpPr/>
            <p:nvPr/>
          </p:nvGrpSpPr>
          <p:grpSpPr>
            <a:xfrm>
              <a:off x="4103016" y="1643904"/>
              <a:ext cx="580017" cy="580017"/>
              <a:chOff x="4103016" y="1643904"/>
              <a:chExt cx="580017" cy="580017"/>
            </a:xfrm>
          </p:grpSpPr>
          <p:sp>
            <p:nvSpPr>
              <p:cNvPr id="26" name="Oval 30">
                <a:extLst>
                  <a:ext uri="{FF2B5EF4-FFF2-40B4-BE49-F238E27FC236}">
                    <a16:creationId xmlns:a16="http://schemas.microsoft.com/office/drawing/2014/main" id="{63EA5803-9DD7-43AB-9396-8262055572F1}"/>
                  </a:ext>
                </a:extLst>
              </p:cNvPr>
              <p:cNvSpPr/>
              <p:nvPr/>
            </p:nvSpPr>
            <p:spPr>
              <a:xfrm>
                <a:off x="4103016" y="1643904"/>
                <a:ext cx="580017" cy="58001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3" name="Parallelogram 15">
                <a:extLst>
                  <a:ext uri="{FF2B5EF4-FFF2-40B4-BE49-F238E27FC236}">
                    <a16:creationId xmlns:a16="http://schemas.microsoft.com/office/drawing/2014/main" id="{58005A3E-C25E-47D6-9292-3927A73CF5D6}"/>
                  </a:ext>
                </a:extLst>
              </p:cNvPr>
              <p:cNvSpPr/>
              <p:nvPr/>
            </p:nvSpPr>
            <p:spPr>
              <a:xfrm rot="16200000">
                <a:off x="4243411" y="1718903"/>
                <a:ext cx="305346" cy="415360"/>
              </a:xfrm>
              <a:custGeom>
                <a:avLst/>
                <a:gdLst/>
                <a:ahLst/>
                <a:cxnLst/>
                <a:rect l="l" t="t" r="r" b="b"/>
                <a:pathLst>
                  <a:path w="2993176" h="3240001">
                    <a:moveTo>
                      <a:pt x="1299907" y="647892"/>
                    </a:moveTo>
                    <a:lnTo>
                      <a:pt x="665509" y="1620000"/>
                    </a:lnTo>
                    <a:lnTo>
                      <a:pt x="1299907" y="2592108"/>
                    </a:lnTo>
                    <a:lnTo>
                      <a:pt x="634398" y="2592108"/>
                    </a:lnTo>
                    <a:lnTo>
                      <a:pt x="0" y="1620000"/>
                    </a:lnTo>
                    <a:lnTo>
                      <a:pt x="634398" y="647892"/>
                    </a:lnTo>
                    <a:close/>
                    <a:moveTo>
                      <a:pt x="2993176" y="1620001"/>
                    </a:moveTo>
                    <a:lnTo>
                      <a:pt x="1913056" y="3240001"/>
                    </a:lnTo>
                    <a:lnTo>
                      <a:pt x="1782206" y="3043749"/>
                    </a:lnTo>
                    <a:lnTo>
                      <a:pt x="1110064" y="3043749"/>
                    </a:lnTo>
                    <a:cubicBezTo>
                      <a:pt x="1089036" y="3096599"/>
                      <a:pt x="1037333" y="3133759"/>
                      <a:pt x="976952" y="3133759"/>
                    </a:cubicBezTo>
                    <a:cubicBezTo>
                      <a:pt x="923853" y="3133759"/>
                      <a:pt x="877466" y="3105022"/>
                      <a:pt x="854540" y="3061058"/>
                    </a:cubicBezTo>
                    <a:lnTo>
                      <a:pt x="302383" y="3169763"/>
                    </a:lnTo>
                    <a:lnTo>
                      <a:pt x="302383" y="2809723"/>
                    </a:lnTo>
                    <a:lnTo>
                      <a:pt x="854540" y="2918427"/>
                    </a:lnTo>
                    <a:cubicBezTo>
                      <a:pt x="877466" y="2874463"/>
                      <a:pt x="923853" y="2845727"/>
                      <a:pt x="976952" y="2845727"/>
                    </a:cubicBezTo>
                    <a:cubicBezTo>
                      <a:pt x="1037333" y="2845727"/>
                      <a:pt x="1089036" y="2882887"/>
                      <a:pt x="1110064" y="2935737"/>
                    </a:cubicBezTo>
                    <a:lnTo>
                      <a:pt x="1710190" y="2935737"/>
                    </a:lnTo>
                    <a:lnTo>
                      <a:pt x="832936" y="1620001"/>
                    </a:lnTo>
                    <a:lnTo>
                      <a:pt x="191305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BE4DCA8-27E4-493C-9CEA-131E1F5DD39B}"/>
                </a:ext>
              </a:extLst>
            </p:cNvPr>
            <p:cNvGrpSpPr/>
            <p:nvPr/>
          </p:nvGrpSpPr>
          <p:grpSpPr>
            <a:xfrm>
              <a:off x="4103016" y="4825907"/>
              <a:ext cx="580017" cy="580017"/>
              <a:chOff x="4103016" y="4825907"/>
              <a:chExt cx="580017" cy="580017"/>
            </a:xfrm>
          </p:grpSpPr>
          <p:sp>
            <p:nvSpPr>
              <p:cNvPr id="22" name="Oval 22">
                <a:extLst>
                  <a:ext uri="{FF2B5EF4-FFF2-40B4-BE49-F238E27FC236}">
                    <a16:creationId xmlns:a16="http://schemas.microsoft.com/office/drawing/2014/main" id="{C35B11B3-D172-4293-AE86-B2E76FCE632D}"/>
                  </a:ext>
                </a:extLst>
              </p:cNvPr>
              <p:cNvSpPr/>
              <p:nvPr/>
            </p:nvSpPr>
            <p:spPr>
              <a:xfrm>
                <a:off x="4103016" y="4825907"/>
                <a:ext cx="580017" cy="58001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Graphic 12" descr="Briefcase with solid fill">
                <a:extLst>
                  <a:ext uri="{FF2B5EF4-FFF2-40B4-BE49-F238E27FC236}">
                    <a16:creationId xmlns:a16="http://schemas.microsoft.com/office/drawing/2014/main" id="{70AEFEE6-A945-4DC3-907D-EC7C2A2F6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187142" y="4881559"/>
                <a:ext cx="397768" cy="397768"/>
              </a:xfrm>
              <a:prstGeom prst="rect">
                <a:avLst/>
              </a:prstGeom>
            </p:spPr>
          </p:pic>
        </p:grpSp>
        <p:pic>
          <p:nvPicPr>
            <p:cNvPr id="35" name="Graphic 34" descr="Meeting with solid fill">
              <a:extLst>
                <a:ext uri="{FF2B5EF4-FFF2-40B4-BE49-F238E27FC236}">
                  <a16:creationId xmlns:a16="http://schemas.microsoft.com/office/drawing/2014/main" id="{1D4F73D5-1F24-4623-A63C-1658CBD0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57639" y="3876111"/>
              <a:ext cx="507273" cy="507273"/>
            </a:xfrm>
            <a:prstGeom prst="rect">
              <a:avLst/>
            </a:prstGeom>
          </p:spPr>
        </p:pic>
        <p:pic>
          <p:nvPicPr>
            <p:cNvPr id="38" name="Graphic 37" descr="Schoolhouse with solid fill">
              <a:extLst>
                <a:ext uri="{FF2B5EF4-FFF2-40B4-BE49-F238E27FC236}">
                  <a16:creationId xmlns:a16="http://schemas.microsoft.com/office/drawing/2014/main" id="{0673B26B-73EB-49D4-A658-58A0AEA89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38382" y="2747941"/>
              <a:ext cx="514142" cy="514142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4FD254B-2ECB-4724-9F9A-08B5ABA55A3B}"/>
              </a:ext>
            </a:extLst>
          </p:cNvPr>
          <p:cNvSpPr txBox="1"/>
          <p:nvPr/>
        </p:nvSpPr>
        <p:spPr>
          <a:xfrm flipH="1">
            <a:off x="8059340" y="951599"/>
            <a:ext cx="488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b="1" dirty="0"/>
              <a:t>ԱՆԻ ԱՎԱԳՅԱՆ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606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E9C648-532A-4430-8E48-088B2AA2453F}"/>
              </a:ext>
            </a:extLst>
          </p:cNvPr>
          <p:cNvSpPr/>
          <p:nvPr/>
        </p:nvSpPr>
        <p:spPr>
          <a:xfrm>
            <a:off x="0" y="0"/>
            <a:ext cx="12192000" cy="1757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5950AC-4B4F-4085-BFD0-E7A9CEEF0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16716"/>
            <a:ext cx="11573197" cy="7242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Հոգեբանի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կողմից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իրականացվող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աշխատանքներն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ըստ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հոգեբանի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դերի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7F938297-A002-4045-A35A-B726754384F7}"/>
              </a:ext>
            </a:extLst>
          </p:cNvPr>
          <p:cNvSpPr/>
          <p:nvPr/>
        </p:nvSpPr>
        <p:spPr>
          <a:xfrm>
            <a:off x="690880" y="3743960"/>
            <a:ext cx="3288828" cy="2519680"/>
          </a:xfrm>
          <a:custGeom>
            <a:avLst/>
            <a:gdLst/>
            <a:ahLst/>
            <a:cxnLst/>
            <a:rect l="l" t="t" r="r" b="b"/>
            <a:pathLst>
              <a:path w="5654390" h="4394882">
                <a:moveTo>
                  <a:pt x="0" y="0"/>
                </a:moveTo>
                <a:lnTo>
                  <a:pt x="5654390" y="0"/>
                </a:lnTo>
                <a:lnTo>
                  <a:pt x="5654390" y="4394882"/>
                </a:lnTo>
                <a:lnTo>
                  <a:pt x="0" y="4394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6727" t="-21178" r="-7830" b="-26209"/>
            </a:stretch>
          </a:blipFill>
          <a:ln w="19050">
            <a:solidFill>
              <a:schemeClr val="accent4"/>
            </a:solidFill>
          </a:ln>
        </p:spPr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BE5A461-21FF-4536-A9FE-29FD13F22276}"/>
              </a:ext>
            </a:extLst>
          </p:cNvPr>
          <p:cNvSpPr txBox="1"/>
          <p:nvPr/>
        </p:nvSpPr>
        <p:spPr>
          <a:xfrm>
            <a:off x="4500880" y="2450997"/>
            <a:ext cx="7000240" cy="2361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Հանրակրթական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ուսումնական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հաստատության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հոգեբանի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կողմից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իրականացվող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աշխատանքներն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ըստ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դերի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լինում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են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հոգեբան-խորհրդատու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հոգեբան-մեթոդիստ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հոգեբան-պատասխանատու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կուրատոր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հոգեբան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-</a:t>
            </a:r>
            <a:r>
              <a:rPr lang="hy-AM" sz="2400" dirty="0">
                <a:solidFill>
                  <a:srgbClr val="000000"/>
                </a:solidFill>
                <a:latin typeface="Brasika"/>
                <a:sym typeface="Brasika"/>
              </a:rPr>
              <a:t>ուղղորդող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դիսպեչեր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)։</a:t>
            </a:r>
          </a:p>
        </p:txBody>
      </p:sp>
    </p:spTree>
    <p:extLst>
      <p:ext uri="{BB962C8B-B14F-4D97-AF65-F5344CB8AC3E}">
        <p14:creationId xmlns:p14="http://schemas.microsoft.com/office/powerpoint/2010/main" val="290212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E99552-C5E2-4AC2-ADA8-5A973DA67CBD}"/>
              </a:ext>
            </a:extLst>
          </p:cNvPr>
          <p:cNvSpPr/>
          <p:nvPr/>
        </p:nvSpPr>
        <p:spPr>
          <a:xfrm>
            <a:off x="0" y="0"/>
            <a:ext cx="12192000" cy="1757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D984F-6622-43B9-914E-B952C714D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16716"/>
            <a:ext cx="11573197" cy="724247"/>
          </a:xfrm>
        </p:spPr>
        <p:txBody>
          <a:bodyPr/>
          <a:lstStyle/>
          <a:p>
            <a:pPr lvl="0">
              <a:lnSpc>
                <a:spcPts val="4599"/>
              </a:lnSpc>
              <a:spcBef>
                <a:spcPct val="0"/>
              </a:spcBef>
            </a:pP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Հոգեբանի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կողմից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իրականացվող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աշխատանքներն</a:t>
            </a:r>
            <a:endParaRPr lang="en-US" sz="3200" b="1" dirty="0">
              <a:solidFill>
                <a:schemeClr val="bg1"/>
              </a:solidFill>
              <a:sym typeface="Brasika"/>
            </a:endParaRPr>
          </a:p>
          <a:p>
            <a:pPr lvl="0">
              <a:lnSpc>
                <a:spcPts val="4599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ըստ</a:t>
            </a:r>
            <a:r>
              <a:rPr lang="en-US" sz="32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Brasika"/>
              </a:rPr>
              <a:t>պլանավորման</a:t>
            </a:r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632AAE3-575E-4489-A116-6DB9D637E170}"/>
              </a:ext>
            </a:extLst>
          </p:cNvPr>
          <p:cNvSpPr/>
          <p:nvPr/>
        </p:nvSpPr>
        <p:spPr>
          <a:xfrm>
            <a:off x="8290560" y="3429000"/>
            <a:ext cx="3415735" cy="3101341"/>
          </a:xfrm>
          <a:custGeom>
            <a:avLst/>
            <a:gdLst/>
            <a:ahLst/>
            <a:cxnLst/>
            <a:rect l="l" t="t" r="r" b="b"/>
            <a:pathLst>
              <a:path w="4440823" h="4114800">
                <a:moveTo>
                  <a:pt x="0" y="0"/>
                </a:moveTo>
                <a:lnTo>
                  <a:pt x="4440823" y="0"/>
                </a:lnTo>
                <a:lnTo>
                  <a:pt x="4440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5406" t="-13757"/>
            </a:stretch>
          </a:blipFill>
          <a:ln w="19050">
            <a:solidFill>
              <a:schemeClr val="accent4"/>
            </a:solidFill>
          </a:ln>
        </p:spPr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D72443F-3A27-48A2-B14D-BA9CC346F09A}"/>
              </a:ext>
            </a:extLst>
          </p:cNvPr>
          <p:cNvSpPr txBox="1"/>
          <p:nvPr/>
        </p:nvSpPr>
        <p:spPr>
          <a:xfrm>
            <a:off x="645176" y="2993846"/>
            <a:ext cx="679701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44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Հոգեբանի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կողմից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իրականացվող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աշխատանքներն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ըստ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պլանավորման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կարող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են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լինել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պլանավորվող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 և </a:t>
            </a:r>
            <a:r>
              <a:rPr lang="en-US" sz="2400" dirty="0" err="1">
                <a:solidFill>
                  <a:srgbClr val="000000"/>
                </a:solidFill>
                <a:latin typeface="Brasika"/>
                <a:sym typeface="Brasika"/>
              </a:rPr>
              <a:t>չպլանավորվող</a:t>
            </a:r>
            <a:r>
              <a:rPr lang="en-US" sz="2400" dirty="0">
                <a:solidFill>
                  <a:srgbClr val="000000"/>
                </a:solidFill>
                <a:latin typeface="Brasika"/>
                <a:sym typeface="Brasika"/>
              </a:rPr>
              <a:t>։</a:t>
            </a:r>
          </a:p>
          <a:p>
            <a:pPr marL="0" lvl="0" indent="0" algn="just">
              <a:lnSpc>
                <a:spcPts val="3449"/>
              </a:lnSpc>
              <a:spcBef>
                <a:spcPct val="0"/>
              </a:spcBef>
            </a:pPr>
            <a:endParaRPr lang="en-US" sz="2999" u="none" strike="noStrike" dirty="0">
              <a:solidFill>
                <a:srgbClr val="000000"/>
              </a:solidFill>
              <a:latin typeface="Brasika"/>
              <a:ea typeface="Brasika"/>
              <a:cs typeface="Brasika"/>
              <a:sym typeface="Brasika"/>
            </a:endParaRPr>
          </a:p>
        </p:txBody>
      </p:sp>
    </p:spTree>
    <p:extLst>
      <p:ext uri="{BB962C8B-B14F-4D97-AF65-F5344CB8AC3E}">
        <p14:creationId xmlns:p14="http://schemas.microsoft.com/office/powerpoint/2010/main" val="1451812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C8EF40E-3978-4F06-82CC-26F8F60F2447}"/>
              </a:ext>
            </a:extLst>
          </p:cNvPr>
          <p:cNvSpPr/>
          <p:nvPr/>
        </p:nvSpPr>
        <p:spPr>
          <a:xfrm>
            <a:off x="6100560" y="-4895"/>
            <a:ext cx="6091812" cy="686289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7358" y="2190789"/>
            <a:ext cx="5249041" cy="724247"/>
          </a:xfrm>
        </p:spPr>
        <p:txBody>
          <a:bodyPr>
            <a:normAutofit lnSpcReduction="10000"/>
          </a:bodyPr>
          <a:lstStyle/>
          <a:p>
            <a:r>
              <a:rPr lang="hy-AM" sz="4800" dirty="0">
                <a:solidFill>
                  <a:schemeClr val="bg1"/>
                </a:solidFill>
                <a:latin typeface="+mn-lt"/>
              </a:rPr>
              <a:t>Ես հարց ունեմ...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3F7E35-8E9A-864D-F6B0-06A5FF5FC343}"/>
              </a:ext>
            </a:extLst>
          </p:cNvPr>
          <p:cNvGrpSpPr/>
          <p:nvPr/>
        </p:nvGrpSpPr>
        <p:grpSpPr>
          <a:xfrm>
            <a:off x="1735449" y="1067759"/>
            <a:ext cx="2485863" cy="4492690"/>
            <a:chOff x="7980170" y="1605355"/>
            <a:chExt cx="2485863" cy="4492690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C457BA4B-E3CD-0410-F0B1-12D6CC9CE95E}"/>
                </a:ext>
              </a:extLst>
            </p:cNvPr>
            <p:cNvGrpSpPr/>
            <p:nvPr/>
          </p:nvGrpSpPr>
          <p:grpSpPr>
            <a:xfrm>
              <a:off x="7980170" y="1605355"/>
              <a:ext cx="2485863" cy="4492690"/>
              <a:chOff x="4847281" y="1788620"/>
              <a:chExt cx="2497445" cy="433059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10C0D94-F6D8-4508-BA80-F12F8B6BC239}"/>
                  </a:ext>
                </a:extLst>
              </p:cNvPr>
              <p:cNvGrpSpPr/>
              <p:nvPr/>
            </p:nvGrpSpPr>
            <p:grpSpPr>
              <a:xfrm>
                <a:off x="4847281" y="1788620"/>
                <a:ext cx="2497445" cy="4330594"/>
                <a:chOff x="3532378" y="2415442"/>
                <a:chExt cx="2079484" cy="3605846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5417EE6-B0B6-4AEC-BDC7-DA13F0178FE3}"/>
                    </a:ext>
                  </a:extLst>
                </p:cNvPr>
                <p:cNvGrpSpPr/>
                <p:nvPr/>
              </p:nvGrpSpPr>
              <p:grpSpPr>
                <a:xfrm>
                  <a:off x="3532378" y="2415442"/>
                  <a:ext cx="2079484" cy="3605846"/>
                  <a:chOff x="3036633" y="1011843"/>
                  <a:chExt cx="2382718" cy="4131657"/>
                </a:xfrm>
              </p:grpSpPr>
              <p:sp>
                <p:nvSpPr>
                  <p:cNvPr id="30" name="Block Arc 29">
                    <a:extLst>
                      <a:ext uri="{FF2B5EF4-FFF2-40B4-BE49-F238E27FC236}">
                        <a16:creationId xmlns:a16="http://schemas.microsoft.com/office/drawing/2014/main" id="{B2201EE7-3FF3-4E07-9822-3F1485996F7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036634" y="2760783"/>
                    <a:ext cx="2382717" cy="2382717"/>
                  </a:xfrm>
                  <a:prstGeom prst="blockArc">
                    <a:avLst>
                      <a:gd name="adj1" fmla="val 3289488"/>
                      <a:gd name="adj2" fmla="val 71301"/>
                      <a:gd name="adj3" fmla="val 18167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Rounded Rectangle 26">
                    <a:extLst>
                      <a:ext uri="{FF2B5EF4-FFF2-40B4-BE49-F238E27FC236}">
                        <a16:creationId xmlns:a16="http://schemas.microsoft.com/office/drawing/2014/main" id="{E458396C-408D-410F-B4DF-1B6B66750EB3}"/>
                      </a:ext>
                    </a:extLst>
                  </p:cNvPr>
                  <p:cNvSpPr/>
                  <p:nvPr/>
                </p:nvSpPr>
                <p:spPr>
                  <a:xfrm>
                    <a:off x="4987351" y="1673016"/>
                    <a:ext cx="432000" cy="25549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  <p:sp>
                <p:nvSpPr>
                  <p:cNvPr id="32" name="Rounded Rectangle 27">
                    <a:extLst>
                      <a:ext uri="{FF2B5EF4-FFF2-40B4-BE49-F238E27FC236}">
                        <a16:creationId xmlns:a16="http://schemas.microsoft.com/office/drawing/2014/main" id="{0461858B-1F47-4738-9DA8-D65DFC4F94DA}"/>
                      </a:ext>
                    </a:extLst>
                  </p:cNvPr>
                  <p:cNvSpPr/>
                  <p:nvPr/>
                </p:nvSpPr>
                <p:spPr>
                  <a:xfrm>
                    <a:off x="4499670" y="1312976"/>
                    <a:ext cx="432000" cy="201001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  <p:sp>
                <p:nvSpPr>
                  <p:cNvPr id="33" name="Rounded Rectangle 28">
                    <a:extLst>
                      <a:ext uri="{FF2B5EF4-FFF2-40B4-BE49-F238E27FC236}">
                        <a16:creationId xmlns:a16="http://schemas.microsoft.com/office/drawing/2014/main" id="{B6E6FACC-166E-40B1-98CF-17CE56878ECC}"/>
                      </a:ext>
                    </a:extLst>
                  </p:cNvPr>
                  <p:cNvSpPr/>
                  <p:nvPr/>
                </p:nvSpPr>
                <p:spPr>
                  <a:xfrm>
                    <a:off x="4011991" y="1011843"/>
                    <a:ext cx="432000" cy="21944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 dirty="0"/>
                  </a:p>
                </p:txBody>
              </p:sp>
              <p:sp>
                <p:nvSpPr>
                  <p:cNvPr id="34" name="Rounded Rectangle 29">
                    <a:extLst>
                      <a:ext uri="{FF2B5EF4-FFF2-40B4-BE49-F238E27FC236}">
                        <a16:creationId xmlns:a16="http://schemas.microsoft.com/office/drawing/2014/main" id="{6EE5A362-BF6E-4FBD-80F2-4747C08FD583}"/>
                      </a:ext>
                    </a:extLst>
                  </p:cNvPr>
                  <p:cNvSpPr/>
                  <p:nvPr/>
                </p:nvSpPr>
                <p:spPr>
                  <a:xfrm>
                    <a:off x="3524312" y="1312976"/>
                    <a:ext cx="432000" cy="202668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  <p:sp>
                <p:nvSpPr>
                  <p:cNvPr id="35" name="Rounded Rectangle 30">
                    <a:extLst>
                      <a:ext uri="{FF2B5EF4-FFF2-40B4-BE49-F238E27FC236}">
                        <a16:creationId xmlns:a16="http://schemas.microsoft.com/office/drawing/2014/main" id="{FC442B14-AFEE-49E9-B52B-3BDE34A5D45C}"/>
                      </a:ext>
                    </a:extLst>
                  </p:cNvPr>
                  <p:cNvSpPr/>
                  <p:nvPr/>
                </p:nvSpPr>
                <p:spPr>
                  <a:xfrm>
                    <a:off x="3036633" y="2465104"/>
                    <a:ext cx="432000" cy="176283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9002BEC-08CB-421D-A443-91B1B12F1042}"/>
                    </a:ext>
                  </a:extLst>
                </p:cNvPr>
                <p:cNvSpPr/>
                <p:nvPr/>
              </p:nvSpPr>
              <p:spPr>
                <a:xfrm>
                  <a:off x="3570351" y="3726933"/>
                  <a:ext cx="301076" cy="30107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8BAD229-555E-4AFC-9006-FE3FD2B7CDD2}"/>
                    </a:ext>
                  </a:extLst>
                </p:cNvPr>
                <p:cNvSpPr/>
                <p:nvPr/>
              </p:nvSpPr>
              <p:spPr>
                <a:xfrm>
                  <a:off x="3995966" y="2723544"/>
                  <a:ext cx="301076" cy="30107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FDECE4D-4FF6-4DF0-A61B-5A1333A70AB4}"/>
                    </a:ext>
                  </a:extLst>
                </p:cNvPr>
                <p:cNvSpPr/>
                <p:nvPr/>
              </p:nvSpPr>
              <p:spPr>
                <a:xfrm>
                  <a:off x="4421462" y="2473630"/>
                  <a:ext cx="301076" cy="30107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4B02BA6-2E83-492E-8B2D-F844092196BB}"/>
                    </a:ext>
                  </a:extLst>
                </p:cNvPr>
                <p:cNvSpPr/>
                <p:nvPr/>
              </p:nvSpPr>
              <p:spPr>
                <a:xfrm>
                  <a:off x="4846958" y="2737510"/>
                  <a:ext cx="301076" cy="30107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097B2DE-F7E6-4B8A-8E28-F10E01CCB612}"/>
                    </a:ext>
                  </a:extLst>
                </p:cNvPr>
                <p:cNvSpPr/>
                <p:nvPr/>
              </p:nvSpPr>
              <p:spPr>
                <a:xfrm>
                  <a:off x="5272813" y="3048377"/>
                  <a:ext cx="301076" cy="30107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/>
                </a:p>
              </p:txBody>
            </p:sp>
          </p:grpSp>
          <p:sp>
            <p:nvSpPr>
              <p:cNvPr id="44" name="Round Same Side Corner Rectangle 7">
                <a:extLst>
                  <a:ext uri="{FF2B5EF4-FFF2-40B4-BE49-F238E27FC236}">
                    <a16:creationId xmlns:a16="http://schemas.microsoft.com/office/drawing/2014/main" id="{3CD7B829-F098-4D4B-891E-5C141C55F4E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479124" y="2225888"/>
                <a:ext cx="223294" cy="234751"/>
              </a:xfrm>
              <a:custGeom>
                <a:avLst/>
                <a:gdLst/>
                <a:ahLst/>
                <a:cxnLst/>
                <a:rect l="l" t="t" r="r" b="b"/>
                <a:pathLst>
                  <a:path w="3749229" h="3941586">
                    <a:moveTo>
                      <a:pt x="1841173" y="2251014"/>
                    </a:moveTo>
                    <a:cubicBezTo>
                      <a:pt x="1901032" y="2251014"/>
                      <a:pt x="1949557" y="2202489"/>
                      <a:pt x="1949557" y="2142630"/>
                    </a:cubicBezTo>
                    <a:cubicBezTo>
                      <a:pt x="1949557" y="2082771"/>
                      <a:pt x="1901032" y="2034246"/>
                      <a:pt x="1841173" y="2034246"/>
                    </a:cubicBezTo>
                    <a:cubicBezTo>
                      <a:pt x="1781314" y="2034246"/>
                      <a:pt x="1732789" y="2082771"/>
                      <a:pt x="1732789" y="2142630"/>
                    </a:cubicBezTo>
                    <a:cubicBezTo>
                      <a:pt x="1732789" y="2202489"/>
                      <a:pt x="1781314" y="2251014"/>
                      <a:pt x="1841173" y="2251014"/>
                    </a:cubicBezTo>
                    <a:close/>
                    <a:moveTo>
                      <a:pt x="2197713" y="2395667"/>
                    </a:moveTo>
                    <a:lnTo>
                      <a:pt x="1492210" y="2296503"/>
                    </a:lnTo>
                    <a:lnTo>
                      <a:pt x="1492210" y="2109382"/>
                    </a:lnTo>
                    <a:cubicBezTo>
                      <a:pt x="1492210" y="2024878"/>
                      <a:pt x="1583949" y="1956178"/>
                      <a:pt x="1697980" y="1955114"/>
                    </a:cubicBezTo>
                    <a:lnTo>
                      <a:pt x="1697980" y="1800200"/>
                    </a:lnTo>
                    <a:lnTo>
                      <a:pt x="1431133" y="1800200"/>
                    </a:lnTo>
                    <a:lnTo>
                      <a:pt x="1431133" y="1461593"/>
                    </a:lnTo>
                    <a:lnTo>
                      <a:pt x="643489" y="471679"/>
                    </a:lnTo>
                    <a:lnTo>
                      <a:pt x="785968" y="352125"/>
                    </a:lnTo>
                    <a:lnTo>
                      <a:pt x="1699128" y="1384562"/>
                    </a:lnTo>
                    <a:lnTo>
                      <a:pt x="1735187" y="0"/>
                    </a:lnTo>
                    <a:lnTo>
                      <a:pt x="1921179" y="0"/>
                    </a:lnTo>
                    <a:lnTo>
                      <a:pt x="1958328" y="1426402"/>
                    </a:lnTo>
                    <a:lnTo>
                      <a:pt x="1976872" y="1426402"/>
                    </a:lnTo>
                    <a:lnTo>
                      <a:pt x="1972364" y="1422619"/>
                    </a:lnTo>
                    <a:lnTo>
                      <a:pt x="2919184" y="352125"/>
                    </a:lnTo>
                    <a:lnTo>
                      <a:pt x="3061662" y="471679"/>
                    </a:lnTo>
                    <a:lnTo>
                      <a:pt x="2239212" y="1505339"/>
                    </a:lnTo>
                    <a:lnTo>
                      <a:pt x="2239212" y="1800200"/>
                    </a:lnTo>
                    <a:lnTo>
                      <a:pt x="1972364" y="1800200"/>
                    </a:lnTo>
                    <a:lnTo>
                      <a:pt x="1972364" y="1954485"/>
                    </a:lnTo>
                    <a:lnTo>
                      <a:pt x="1987720" y="1954485"/>
                    </a:lnTo>
                    <a:cubicBezTo>
                      <a:pt x="2103696" y="1954485"/>
                      <a:pt x="2197713" y="2023835"/>
                      <a:pt x="2197713" y="2109382"/>
                    </a:cubicBezTo>
                    <a:close/>
                    <a:moveTo>
                      <a:pt x="112363" y="2735659"/>
                    </a:moveTo>
                    <a:cubicBezTo>
                      <a:pt x="100580" y="2737300"/>
                      <a:pt x="88281" y="2736658"/>
                      <a:pt x="76067" y="2733385"/>
                    </a:cubicBezTo>
                    <a:lnTo>
                      <a:pt x="67901" y="2731197"/>
                    </a:lnTo>
                    <a:cubicBezTo>
                      <a:pt x="19046" y="2718106"/>
                      <a:pt x="-9948" y="2667888"/>
                      <a:pt x="3143" y="2619032"/>
                    </a:cubicBezTo>
                    <a:lnTo>
                      <a:pt x="136132" y="2122709"/>
                    </a:lnTo>
                    <a:cubicBezTo>
                      <a:pt x="149223" y="2073853"/>
                      <a:pt x="199442" y="2044859"/>
                      <a:pt x="248297" y="2057950"/>
                    </a:cubicBezTo>
                    <a:lnTo>
                      <a:pt x="256463" y="2060138"/>
                    </a:lnTo>
                    <a:cubicBezTo>
                      <a:pt x="305319" y="2073229"/>
                      <a:pt x="334312" y="2123447"/>
                      <a:pt x="321221" y="2172303"/>
                    </a:cubicBezTo>
                    <a:lnTo>
                      <a:pt x="188232" y="2668627"/>
                    </a:lnTo>
                    <a:cubicBezTo>
                      <a:pt x="178414" y="2705268"/>
                      <a:pt x="147712" y="2730738"/>
                      <a:pt x="112363" y="2735659"/>
                    </a:cubicBezTo>
                    <a:close/>
                    <a:moveTo>
                      <a:pt x="816379" y="2803284"/>
                    </a:moveTo>
                    <a:lnTo>
                      <a:pt x="296148" y="2663889"/>
                    </a:lnTo>
                    <a:lnTo>
                      <a:pt x="412311" y="2230363"/>
                    </a:lnTo>
                    <a:lnTo>
                      <a:pt x="932542" y="2369758"/>
                    </a:lnTo>
                    <a:close/>
                    <a:moveTo>
                      <a:pt x="2025342" y="3266622"/>
                    </a:moveTo>
                    <a:lnTo>
                      <a:pt x="881030" y="2960004"/>
                    </a:lnTo>
                    <a:lnTo>
                      <a:pt x="1066890" y="2266362"/>
                    </a:lnTo>
                    <a:lnTo>
                      <a:pt x="2211202" y="2572980"/>
                    </a:lnTo>
                    <a:close/>
                    <a:moveTo>
                      <a:pt x="2928285" y="3694425"/>
                    </a:moveTo>
                    <a:lnTo>
                      <a:pt x="2109557" y="3475047"/>
                    </a:lnTo>
                    <a:lnTo>
                      <a:pt x="2388347" y="2434586"/>
                    </a:lnTo>
                    <a:lnTo>
                      <a:pt x="3207076" y="2653963"/>
                    </a:lnTo>
                    <a:close/>
                    <a:moveTo>
                      <a:pt x="3361202" y="3940500"/>
                    </a:moveTo>
                    <a:cubicBezTo>
                      <a:pt x="3346463" y="3942552"/>
                      <a:pt x="3331077" y="3941748"/>
                      <a:pt x="3315798" y="3937654"/>
                    </a:cubicBezTo>
                    <a:lnTo>
                      <a:pt x="3103596" y="3880795"/>
                    </a:lnTo>
                    <a:cubicBezTo>
                      <a:pt x="3042479" y="3864419"/>
                      <a:pt x="3006210" y="3801598"/>
                      <a:pt x="3022586" y="3740481"/>
                    </a:cubicBezTo>
                    <a:lnTo>
                      <a:pt x="3311771" y="2661227"/>
                    </a:lnTo>
                    <a:cubicBezTo>
                      <a:pt x="3328148" y="2600110"/>
                      <a:pt x="3390968" y="2563840"/>
                      <a:pt x="3452085" y="2580216"/>
                    </a:cubicBezTo>
                    <a:lnTo>
                      <a:pt x="3664287" y="2637076"/>
                    </a:lnTo>
                    <a:cubicBezTo>
                      <a:pt x="3725404" y="2653452"/>
                      <a:pt x="3761673" y="2716273"/>
                      <a:pt x="3745297" y="2777390"/>
                    </a:cubicBezTo>
                    <a:lnTo>
                      <a:pt x="3456112" y="3856644"/>
                    </a:lnTo>
                    <a:cubicBezTo>
                      <a:pt x="3443830" y="3902482"/>
                      <a:pt x="3405423" y="3934343"/>
                      <a:pt x="3361202" y="39405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7" name="Smiley Face 15">
              <a:extLst>
                <a:ext uri="{FF2B5EF4-FFF2-40B4-BE49-F238E27FC236}">
                  <a16:creationId xmlns:a16="http://schemas.microsoft.com/office/drawing/2014/main" id="{53BB4B21-B2DC-A2BB-FB21-540A9E713CD2}"/>
                </a:ext>
              </a:extLst>
            </p:cNvPr>
            <p:cNvSpPr/>
            <p:nvPr/>
          </p:nvSpPr>
          <p:spPr>
            <a:xfrm>
              <a:off x="9606047" y="2041544"/>
              <a:ext cx="256130" cy="29291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98433" y="2114441"/>
                  </a:moveTo>
                  <a:lnTo>
                    <a:pt x="1355104" y="2367205"/>
                  </a:lnTo>
                  <a:lnTo>
                    <a:pt x="1411009" y="2575845"/>
                  </a:lnTo>
                  <a:lnTo>
                    <a:pt x="2354338" y="2323081"/>
                  </a:ln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ounded Rectangle 51">
              <a:extLst>
                <a:ext uri="{FF2B5EF4-FFF2-40B4-BE49-F238E27FC236}">
                  <a16:creationId xmlns:a16="http://schemas.microsoft.com/office/drawing/2014/main" id="{1419052C-52B1-E88B-4523-AA541686FAE5}"/>
                </a:ext>
              </a:extLst>
            </p:cNvPr>
            <p:cNvSpPr/>
            <p:nvPr/>
          </p:nvSpPr>
          <p:spPr>
            <a:xfrm rot="16200000" flipH="1">
              <a:off x="8023241" y="3248751"/>
              <a:ext cx="375128" cy="34935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Round Same Side Corner Rectangle 19">
              <a:extLst>
                <a:ext uri="{FF2B5EF4-FFF2-40B4-BE49-F238E27FC236}">
                  <a16:creationId xmlns:a16="http://schemas.microsoft.com/office/drawing/2014/main" id="{47010D0A-DDB2-AD76-6C53-F27DFA54E5BB}"/>
                </a:ext>
              </a:extLst>
            </p:cNvPr>
            <p:cNvSpPr/>
            <p:nvPr/>
          </p:nvSpPr>
          <p:spPr>
            <a:xfrm>
              <a:off x="9095520" y="1695779"/>
              <a:ext cx="250467" cy="375124"/>
            </a:xfrm>
            <a:custGeom>
              <a:avLst/>
              <a:gdLst/>
              <a:ahLst/>
              <a:cxnLst/>
              <a:rect l="l" t="t" r="r" b="b"/>
              <a:pathLst>
                <a:path w="2600931" h="3213524">
                  <a:moveTo>
                    <a:pt x="1304260" y="0"/>
                  </a:moveTo>
                  <a:cubicBezTo>
                    <a:pt x="1403671" y="0"/>
                    <a:pt x="1484260" y="80589"/>
                    <a:pt x="1484260" y="180000"/>
                  </a:cubicBezTo>
                  <a:lnTo>
                    <a:pt x="1484260" y="412061"/>
                  </a:lnTo>
                  <a:lnTo>
                    <a:pt x="2330931" y="412061"/>
                  </a:lnTo>
                  <a:lnTo>
                    <a:pt x="2600931" y="682061"/>
                  </a:lnTo>
                  <a:lnTo>
                    <a:pt x="2330931" y="952061"/>
                  </a:lnTo>
                  <a:lnTo>
                    <a:pt x="1484260" y="952061"/>
                  </a:lnTo>
                  <a:lnTo>
                    <a:pt x="1484260" y="1110244"/>
                  </a:lnTo>
                  <a:lnTo>
                    <a:pt x="2375646" y="1110244"/>
                  </a:lnTo>
                  <a:lnTo>
                    <a:pt x="2375646" y="1650244"/>
                  </a:lnTo>
                  <a:lnTo>
                    <a:pt x="1484260" y="1650244"/>
                  </a:lnTo>
                  <a:lnTo>
                    <a:pt x="1484260" y="3213524"/>
                  </a:lnTo>
                  <a:lnTo>
                    <a:pt x="1124260" y="3213524"/>
                  </a:lnTo>
                  <a:lnTo>
                    <a:pt x="1124260" y="1650244"/>
                  </a:lnTo>
                  <a:lnTo>
                    <a:pt x="270000" y="1650244"/>
                  </a:lnTo>
                  <a:lnTo>
                    <a:pt x="0" y="1380244"/>
                  </a:lnTo>
                  <a:lnTo>
                    <a:pt x="270000" y="1110244"/>
                  </a:lnTo>
                  <a:lnTo>
                    <a:pt x="1124260" y="1110244"/>
                  </a:lnTo>
                  <a:lnTo>
                    <a:pt x="1124260" y="952061"/>
                  </a:lnTo>
                  <a:lnTo>
                    <a:pt x="224931" y="952061"/>
                  </a:lnTo>
                  <a:lnTo>
                    <a:pt x="224931" y="412061"/>
                  </a:lnTo>
                  <a:lnTo>
                    <a:pt x="1124260" y="412061"/>
                  </a:lnTo>
                  <a:lnTo>
                    <a:pt x="1124260" y="180000"/>
                  </a:lnTo>
                  <a:cubicBezTo>
                    <a:pt x="1124260" y="80589"/>
                    <a:pt x="1204849" y="0"/>
                    <a:pt x="1304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BB8A6D25-C202-088D-A7A4-DE13AA685B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08007" y="2451666"/>
              <a:ext cx="289690" cy="32718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353412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41AFE8-7100-4076-9D1C-99779BD346E0}"/>
              </a:ext>
            </a:extLst>
          </p:cNvPr>
          <p:cNvSpPr/>
          <p:nvPr/>
        </p:nvSpPr>
        <p:spPr>
          <a:xfrm>
            <a:off x="0" y="0"/>
            <a:ext cx="6746240" cy="68579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2F486-0DD9-43D6-9DEF-D4B940328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27479" y="1131807"/>
            <a:ext cx="6873719" cy="33240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800" b="1" dirty="0">
                <a:solidFill>
                  <a:schemeClr val="bg1"/>
                </a:solidFill>
                <a:sym typeface="Brasika"/>
              </a:rPr>
              <a:t>ՀԱՆՐԱԿՐԹԱԿԱՆ ՈՒՍՈՒՄՆԱԿԱՆ</a:t>
            </a:r>
            <a:r>
              <a:rPr lang="hy-AM" sz="2800" b="1" dirty="0">
                <a:solidFill>
                  <a:schemeClr val="bg1"/>
                </a:solidFill>
                <a:sym typeface="Brasika"/>
              </a:rPr>
              <a:t> </a:t>
            </a:r>
            <a:r>
              <a:rPr lang="en-US" sz="2800" b="1" dirty="0">
                <a:solidFill>
                  <a:schemeClr val="bg1"/>
                </a:solidFill>
                <a:sym typeface="Brasika"/>
              </a:rPr>
              <a:t>ՀԱՍՏԱՏՈՒԹՅԱՆ ՀՈԳԵԲԱՆԻ ԱՇԽԱՏԱՆՔԱՅԻՆ ՏԱՐԵԿԱՆ </a:t>
            </a:r>
            <a:r>
              <a:rPr lang="en-US" sz="4800" b="1" dirty="0">
                <a:solidFill>
                  <a:schemeClr val="bg1"/>
                </a:solidFill>
                <a:sym typeface="Brasika"/>
              </a:rPr>
              <a:t>ԾՐԱԳԻՐ</a:t>
            </a:r>
            <a:endParaRPr lang="en-US" sz="2800" b="1" dirty="0">
              <a:solidFill>
                <a:schemeClr val="bg1"/>
              </a:solidFill>
              <a:sym typeface="Brasika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78F383C-013E-468E-84E6-34A8FFAFB9D3}"/>
              </a:ext>
            </a:extLst>
          </p:cNvPr>
          <p:cNvSpPr txBox="1"/>
          <p:nvPr/>
        </p:nvSpPr>
        <p:spPr>
          <a:xfrm>
            <a:off x="6323584" y="5384494"/>
            <a:ext cx="7319367" cy="157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4"/>
              </a:lnSpc>
            </a:pPr>
            <a:r>
              <a:rPr lang="en-US" sz="36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https://surl.li/cvljwi</a:t>
            </a:r>
            <a:r>
              <a:rPr lang="hy-AM" sz="36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</a:p>
          <a:p>
            <a:pPr algn="ctr">
              <a:lnSpc>
                <a:spcPts val="6324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Brasika"/>
              <a:ea typeface="Brasika"/>
              <a:cs typeface="Brasika"/>
              <a:sym typeface="Brasika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594CFDAB-6313-4B31-BE30-9FFC40880651}"/>
              </a:ext>
            </a:extLst>
          </p:cNvPr>
          <p:cNvSpPr/>
          <p:nvPr/>
        </p:nvSpPr>
        <p:spPr>
          <a:xfrm>
            <a:off x="8097520" y="1046480"/>
            <a:ext cx="2854706" cy="2816038"/>
          </a:xfrm>
          <a:custGeom>
            <a:avLst/>
            <a:gdLst/>
            <a:ahLst/>
            <a:cxnLst/>
            <a:rect l="l" t="t" r="r" b="b"/>
            <a:pathLst>
              <a:path w="5245361" h="5245361">
                <a:moveTo>
                  <a:pt x="0" y="0"/>
                </a:moveTo>
                <a:lnTo>
                  <a:pt x="5245361" y="0"/>
                </a:lnTo>
                <a:lnTo>
                  <a:pt x="5245361" y="5245362"/>
                </a:lnTo>
                <a:lnTo>
                  <a:pt x="0" y="5245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44272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DA474A-A55C-4E28-B795-082B3028584B}"/>
              </a:ext>
            </a:extLst>
          </p:cNvPr>
          <p:cNvSpPr/>
          <p:nvPr/>
        </p:nvSpPr>
        <p:spPr>
          <a:xfrm>
            <a:off x="-1" y="1"/>
            <a:ext cx="6746240" cy="68579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507ABC-378B-470A-BC56-A199089028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04" y="1524001"/>
            <a:ext cx="6138231" cy="26611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sym typeface="Brasika"/>
              </a:rPr>
              <a:t>ՀԱՆՐԱԿՐԹԱԿԱՆ ՈՒՍՈՒՄՆԱԿԱՆ ՀԱՍՏԱՏՈՒԹՅԱՆ ՀՈԳԵԲԱՆԻ ՏԱՐԵԿԱՆ ԱՇԽԱՏԱՆՔԱՅԻՆ </a:t>
            </a:r>
            <a:r>
              <a:rPr lang="en-US" sz="4400" b="1" dirty="0">
                <a:solidFill>
                  <a:schemeClr val="bg1"/>
                </a:solidFill>
                <a:sym typeface="Brasika"/>
              </a:rPr>
              <a:t>ՊԼԱՆԻ ՁԵՎԱԹՈՒՂԹ</a:t>
            </a:r>
            <a:endParaRPr lang="en-US" sz="2800" b="1" dirty="0">
              <a:solidFill>
                <a:schemeClr val="bg1"/>
              </a:solidFill>
              <a:sym typeface="Brasik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021FF-F11D-4742-8952-CF0EB5252F69}"/>
              </a:ext>
            </a:extLst>
          </p:cNvPr>
          <p:cNvSpPr txBox="1"/>
          <p:nvPr/>
        </p:nvSpPr>
        <p:spPr>
          <a:xfrm>
            <a:off x="5947664" y="5220103"/>
            <a:ext cx="7319367" cy="727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4"/>
              </a:lnSpc>
            </a:pPr>
            <a:r>
              <a:rPr lang="en-US" sz="36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https://surl.li/cvljwi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1A1DDCD8-4951-4799-BA31-7141922C9600}"/>
              </a:ext>
            </a:extLst>
          </p:cNvPr>
          <p:cNvSpPr/>
          <p:nvPr/>
        </p:nvSpPr>
        <p:spPr>
          <a:xfrm>
            <a:off x="8138160" y="1028353"/>
            <a:ext cx="2791460" cy="2670620"/>
          </a:xfrm>
          <a:custGeom>
            <a:avLst/>
            <a:gdLst/>
            <a:ahLst/>
            <a:cxnLst/>
            <a:rect l="l" t="t" r="r" b="b"/>
            <a:pathLst>
              <a:path w="5245361" h="5245361">
                <a:moveTo>
                  <a:pt x="0" y="0"/>
                </a:moveTo>
                <a:lnTo>
                  <a:pt x="5245361" y="0"/>
                </a:lnTo>
                <a:lnTo>
                  <a:pt x="5245361" y="5245362"/>
                </a:lnTo>
                <a:lnTo>
                  <a:pt x="0" y="52453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46209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12321"/>
            <a:ext cx="11573197" cy="724247"/>
          </a:xfrm>
        </p:spPr>
        <p:txBody>
          <a:bodyPr/>
          <a:lstStyle/>
          <a:p>
            <a:pPr algn="ctr"/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  <a:sym typeface="Brasika"/>
              </a:rPr>
              <a:t>Հանձնարարություն</a:t>
            </a:r>
            <a:r>
              <a:rPr lang="hy-AM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  <a:sym typeface="Brasika"/>
              </a:rPr>
              <a:t>գործնական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  <a:sym typeface="Brasika"/>
              </a:rPr>
              <a:t>հանդիպմանը</a:t>
            </a:r>
            <a:r>
              <a:rPr lang="hy-AM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  <a:sym typeface="Brasika"/>
              </a:rPr>
              <a:t>նախապատրաստվելու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  <a:sym typeface="Brasika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  <a:sym typeface="Brasika"/>
              </a:rPr>
              <a:t>համար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  <a:sym typeface="Brasika"/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37998D6D-88AD-4D85-BFD6-D27AB3628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90950"/>
              </p:ext>
            </p:extLst>
          </p:nvPr>
        </p:nvGraphicFramePr>
        <p:xfrm>
          <a:off x="7180027" y="2229824"/>
          <a:ext cx="3600000" cy="3994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Հետազոտում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altLang="ko-K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Լրացնել հոգեբանի հետազոտման քարտը՝ հիմնվելով ներկայացված ձևաթղթի վրա</a:t>
                      </a:r>
                      <a:endParaRPr lang="ko-KR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775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75083B92-8647-4EF0-BA50-D5ED67DDDFDD}"/>
              </a:ext>
            </a:extLst>
          </p:cNvPr>
          <p:cNvSpPr>
            <a:spLocks noChangeAspect="1"/>
          </p:cNvSpPr>
          <p:nvPr/>
        </p:nvSpPr>
        <p:spPr>
          <a:xfrm rot="2700000">
            <a:off x="8706093" y="1912497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C2ABA3-F9EE-48F9-A04D-90A10B5B2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46430"/>
              </p:ext>
            </p:extLst>
          </p:nvPr>
        </p:nvGraphicFramePr>
        <p:xfrm>
          <a:off x="1411975" y="2229822"/>
          <a:ext cx="3486792" cy="395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Պլանավորում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036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altLang="ko-KR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Մշակել հանրակրթական ուսումնական հաստատության  հոգեբանի աշխատանքային պլան՝ հիմնվելով տրված աշխատանքային տարեկան ծրագրի վրա։</a:t>
                      </a:r>
                      <a:endParaRPr lang="ko-KR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131">
                <a:tc vMerge="1"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ko-KR" alt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39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43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29C12B52-A69A-4538-8441-2B46E0FFB2B2}"/>
              </a:ext>
            </a:extLst>
          </p:cNvPr>
          <p:cNvSpPr>
            <a:spLocks noChangeAspect="1"/>
          </p:cNvSpPr>
          <p:nvPr/>
        </p:nvSpPr>
        <p:spPr>
          <a:xfrm rot="2700000">
            <a:off x="2875208" y="191692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2A8E2C-9332-4925-A56D-957FB8CF1C05}"/>
              </a:ext>
            </a:extLst>
          </p:cNvPr>
          <p:cNvSpPr txBox="1"/>
          <p:nvPr/>
        </p:nvSpPr>
        <p:spPr>
          <a:xfrm>
            <a:off x="614680" y="2611532"/>
            <a:ext cx="10760571" cy="817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4"/>
              </a:lnSpc>
            </a:pPr>
            <a:r>
              <a:rPr lang="en-US" sz="5499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</a:t>
            </a:r>
            <a:r>
              <a:rPr lang="hy-AM" sz="5499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ետադարձ </a:t>
            </a:r>
            <a:r>
              <a:rPr lang="hy-AM" sz="5499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կապ</a:t>
            </a:r>
            <a:endParaRPr lang="en-US" sz="5499" dirty="0">
              <a:solidFill>
                <a:srgbClr val="000000"/>
              </a:solidFill>
              <a:latin typeface="Brasika"/>
              <a:ea typeface="Brasika"/>
              <a:cs typeface="Brasika"/>
              <a:sym typeface="Brasika"/>
            </a:endParaRPr>
          </a:p>
        </p:txBody>
      </p:sp>
    </p:spTree>
    <p:extLst>
      <p:ext uri="{BB962C8B-B14F-4D97-AF65-F5344CB8AC3E}">
        <p14:creationId xmlns:p14="http://schemas.microsoft.com/office/powerpoint/2010/main" val="1213686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B01CE1-6175-4293-AF4C-BFA30048E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793" y="2422309"/>
            <a:ext cx="11573197" cy="724247"/>
          </a:xfrm>
        </p:spPr>
        <p:txBody>
          <a:bodyPr/>
          <a:lstStyle/>
          <a:p>
            <a:r>
              <a:rPr lang="hy-AM" dirty="0">
                <a:solidFill>
                  <a:schemeClr val="accent2"/>
                </a:solidFill>
              </a:rPr>
              <a:t>ՇՆՈՐՀԱԿԱԼՈՒԹՅՈՒՆ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3DD41-4312-490B-87D4-61B1E7B533B8}"/>
              </a:ext>
            </a:extLst>
          </p:cNvPr>
          <p:cNvGrpSpPr/>
          <p:nvPr/>
        </p:nvGrpSpPr>
        <p:grpSpPr>
          <a:xfrm>
            <a:off x="2507900" y="5716501"/>
            <a:ext cx="9606790" cy="944841"/>
            <a:chOff x="2120209" y="4375580"/>
            <a:chExt cx="7023791" cy="70863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06204A5-4008-414A-9E14-F6628FA10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5469" y="4728674"/>
              <a:ext cx="216000" cy="216000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E8084B-ACC0-41C9-92F0-798393055589}"/>
                </a:ext>
              </a:extLst>
            </p:cNvPr>
            <p:cNvGrpSpPr/>
            <p:nvPr/>
          </p:nvGrpSpPr>
          <p:grpSpPr>
            <a:xfrm>
              <a:off x="2155077" y="4375580"/>
              <a:ext cx="1722293" cy="248400"/>
              <a:chOff x="2155077" y="4375580"/>
              <a:chExt cx="1722293" cy="248400"/>
            </a:xfrm>
          </p:grpSpPr>
          <p:sp>
            <p:nvSpPr>
              <p:cNvPr id="18" name="Round Same Side Corner Rectangle 19">
                <a:extLst>
                  <a:ext uri="{FF2B5EF4-FFF2-40B4-BE49-F238E27FC236}">
                    <a16:creationId xmlns:a16="http://schemas.microsoft.com/office/drawing/2014/main" id="{E030A9B2-9045-4886-BA03-549B68272804}"/>
                  </a:ext>
                </a:extLst>
              </p:cNvPr>
              <p:cNvSpPr/>
              <p:nvPr/>
            </p:nvSpPr>
            <p:spPr>
              <a:xfrm>
                <a:off x="2155077" y="4375580"/>
                <a:ext cx="19440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2600931" h="3213524">
                    <a:moveTo>
                      <a:pt x="1304260" y="0"/>
                    </a:moveTo>
                    <a:cubicBezTo>
                      <a:pt x="1403671" y="0"/>
                      <a:pt x="1484260" y="80589"/>
                      <a:pt x="1484260" y="180000"/>
                    </a:cubicBezTo>
                    <a:lnTo>
                      <a:pt x="1484260" y="412061"/>
                    </a:lnTo>
                    <a:lnTo>
                      <a:pt x="2330931" y="412061"/>
                    </a:lnTo>
                    <a:lnTo>
                      <a:pt x="2600931" y="682061"/>
                    </a:lnTo>
                    <a:lnTo>
                      <a:pt x="2330931" y="952061"/>
                    </a:lnTo>
                    <a:lnTo>
                      <a:pt x="1484260" y="952061"/>
                    </a:lnTo>
                    <a:lnTo>
                      <a:pt x="1484260" y="1110244"/>
                    </a:lnTo>
                    <a:lnTo>
                      <a:pt x="2375646" y="1110244"/>
                    </a:lnTo>
                    <a:lnTo>
                      <a:pt x="2375646" y="1650244"/>
                    </a:lnTo>
                    <a:lnTo>
                      <a:pt x="1484260" y="1650244"/>
                    </a:lnTo>
                    <a:lnTo>
                      <a:pt x="1484260" y="3213524"/>
                    </a:lnTo>
                    <a:lnTo>
                      <a:pt x="1124260" y="3213524"/>
                    </a:lnTo>
                    <a:lnTo>
                      <a:pt x="1124260" y="1650244"/>
                    </a:lnTo>
                    <a:lnTo>
                      <a:pt x="270000" y="1650244"/>
                    </a:lnTo>
                    <a:lnTo>
                      <a:pt x="0" y="1380244"/>
                    </a:lnTo>
                    <a:lnTo>
                      <a:pt x="270000" y="1110244"/>
                    </a:lnTo>
                    <a:lnTo>
                      <a:pt x="1124260" y="1110244"/>
                    </a:lnTo>
                    <a:lnTo>
                      <a:pt x="1124260" y="952061"/>
                    </a:lnTo>
                    <a:lnTo>
                      <a:pt x="224931" y="952061"/>
                    </a:lnTo>
                    <a:lnTo>
                      <a:pt x="224931" y="412061"/>
                    </a:lnTo>
                    <a:lnTo>
                      <a:pt x="1124260" y="412061"/>
                    </a:lnTo>
                    <a:lnTo>
                      <a:pt x="1124260" y="180000"/>
                    </a:lnTo>
                    <a:cubicBezTo>
                      <a:pt x="1124260" y="80589"/>
                      <a:pt x="1204849" y="0"/>
                      <a:pt x="1304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9DD4FE-D7DF-4DC9-B376-44C4AA266C51}"/>
                  </a:ext>
                </a:extLst>
              </p:cNvPr>
              <p:cNvSpPr txBox="1"/>
              <p:nvPr/>
            </p:nvSpPr>
            <p:spPr>
              <a:xfrm>
                <a:off x="2428416" y="4392336"/>
                <a:ext cx="1448954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y-AM" sz="1200" dirty="0">
                    <a:solidFill>
                      <a:schemeClr val="bg1">
                        <a:lumMod val="50000"/>
                      </a:schemeClr>
                    </a:solidFill>
                  </a:rPr>
                  <a:t>Երևան, Քաջազնունի 12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D33F0-5080-4ABE-BD42-381D8E49BCCC}"/>
                </a:ext>
              </a:extLst>
            </p:cNvPr>
            <p:cNvGrpSpPr/>
            <p:nvPr/>
          </p:nvGrpSpPr>
          <p:grpSpPr>
            <a:xfrm>
              <a:off x="7102760" y="4724133"/>
              <a:ext cx="2041240" cy="216000"/>
              <a:chOff x="4344485" y="4694471"/>
              <a:chExt cx="2041240" cy="216000"/>
            </a:xfrm>
          </p:grpSpPr>
          <p:sp>
            <p:nvSpPr>
              <p:cNvPr id="16" name="Block Arc 6">
                <a:extLst>
                  <a:ext uri="{FF2B5EF4-FFF2-40B4-BE49-F238E27FC236}">
                    <a16:creationId xmlns:a16="http://schemas.microsoft.com/office/drawing/2014/main" id="{73AD7909-EFD4-4B54-A273-C40D4B3938BE}"/>
                  </a:ext>
                </a:extLst>
              </p:cNvPr>
              <p:cNvSpPr/>
              <p:nvPr/>
            </p:nvSpPr>
            <p:spPr>
              <a:xfrm>
                <a:off x="4344485" y="4694471"/>
                <a:ext cx="226800" cy="216000"/>
              </a:xfrm>
              <a:custGeom>
                <a:avLst/>
                <a:gdLst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734726 w 3221102"/>
                  <a:gd name="connsiteY22" fmla="*/ 869255 h 3221116"/>
                  <a:gd name="connsiteX23" fmla="*/ 1956122 w 3221102"/>
                  <a:gd name="connsiteY23" fmla="*/ 1110076 h 3221116"/>
                  <a:gd name="connsiteX24" fmla="*/ 1973374 w 3221102"/>
                  <a:gd name="connsiteY24" fmla="*/ 875315 h 3221116"/>
                  <a:gd name="connsiteX25" fmla="*/ 2333414 w 3221102"/>
                  <a:gd name="connsiteY25" fmla="*/ 875315 h 3221116"/>
                  <a:gd name="connsiteX26" fmla="*/ 2324788 w 3221102"/>
                  <a:gd name="connsiteY26" fmla="*/ 2054049 h 3221116"/>
                  <a:gd name="connsiteX27" fmla="*/ 2661746 w 3221102"/>
                  <a:gd name="connsiteY27" fmla="*/ 2179658 h 3221116"/>
                  <a:gd name="connsiteX28" fmla="*/ 2691046 w 3221102"/>
                  <a:gd name="connsiteY28" fmla="*/ 2188689 h 3221116"/>
                  <a:gd name="connsiteX29" fmla="*/ 2667011 w 3221102"/>
                  <a:gd name="connsiteY29" fmla="*/ 2175828 h 3221116"/>
                  <a:gd name="connsiteX30" fmla="*/ 2332141 w 3221102"/>
                  <a:gd name="connsiteY30" fmla="*/ 653899 h 3221116"/>
                  <a:gd name="connsiteX31" fmla="*/ 776764 w 3221102"/>
                  <a:gd name="connsiteY31" fmla="*/ 749845 h 3221116"/>
                  <a:gd name="connsiteX32" fmla="*/ 631487 w 3221102"/>
                  <a:gd name="connsiteY32" fmla="*/ 2301392 h 3221116"/>
                  <a:gd name="connsiteX33" fmla="*/ 2142017 w 3221102"/>
                  <a:gd name="connsiteY33" fmla="*/ 2684410 h 3221116"/>
                  <a:gd name="connsiteX34" fmla="*/ 2324866 w 3221102"/>
                  <a:gd name="connsiteY34" fmla="*/ 3053856 h 3221116"/>
                  <a:gd name="connsiteX35" fmla="*/ 294693 w 3221102"/>
                  <a:gd name="connsiteY35" fmla="*/ 2539075 h 3221116"/>
                  <a:gd name="connsiteX36" fmla="*/ 489947 w 3221102"/>
                  <a:gd name="connsiteY36" fmla="*/ 453774 h 3221116"/>
                  <a:gd name="connsiteX37" fmla="*/ 1651152 w 3221102"/>
                  <a:gd name="connsiteY37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734726 w 3221102"/>
                  <a:gd name="connsiteY22" fmla="*/ 869255 h 3221116"/>
                  <a:gd name="connsiteX23" fmla="*/ 1956122 w 3221102"/>
                  <a:gd name="connsiteY23" fmla="*/ 1110076 h 3221116"/>
                  <a:gd name="connsiteX24" fmla="*/ 1973374 w 3221102"/>
                  <a:gd name="connsiteY24" fmla="*/ 875315 h 3221116"/>
                  <a:gd name="connsiteX25" fmla="*/ 2333414 w 3221102"/>
                  <a:gd name="connsiteY25" fmla="*/ 875315 h 3221116"/>
                  <a:gd name="connsiteX26" fmla="*/ 2324788 w 3221102"/>
                  <a:gd name="connsiteY26" fmla="*/ 2054049 h 3221116"/>
                  <a:gd name="connsiteX27" fmla="*/ 2661746 w 3221102"/>
                  <a:gd name="connsiteY27" fmla="*/ 2179658 h 3221116"/>
                  <a:gd name="connsiteX28" fmla="*/ 2691046 w 3221102"/>
                  <a:gd name="connsiteY28" fmla="*/ 2188689 h 3221116"/>
                  <a:gd name="connsiteX29" fmla="*/ 2667011 w 3221102"/>
                  <a:gd name="connsiteY29" fmla="*/ 2175828 h 3221116"/>
                  <a:gd name="connsiteX30" fmla="*/ 2332141 w 3221102"/>
                  <a:gd name="connsiteY30" fmla="*/ 653899 h 3221116"/>
                  <a:gd name="connsiteX31" fmla="*/ 776764 w 3221102"/>
                  <a:gd name="connsiteY31" fmla="*/ 749845 h 3221116"/>
                  <a:gd name="connsiteX32" fmla="*/ 631487 w 3221102"/>
                  <a:gd name="connsiteY32" fmla="*/ 2301392 h 3221116"/>
                  <a:gd name="connsiteX33" fmla="*/ 2142017 w 3221102"/>
                  <a:gd name="connsiteY33" fmla="*/ 2684410 h 3221116"/>
                  <a:gd name="connsiteX34" fmla="*/ 2324866 w 3221102"/>
                  <a:gd name="connsiteY34" fmla="*/ 3053856 h 3221116"/>
                  <a:gd name="connsiteX35" fmla="*/ 294693 w 3221102"/>
                  <a:gd name="connsiteY35" fmla="*/ 2539075 h 3221116"/>
                  <a:gd name="connsiteX36" fmla="*/ 489947 w 3221102"/>
                  <a:gd name="connsiteY36" fmla="*/ 453774 h 3221116"/>
                  <a:gd name="connsiteX37" fmla="*/ 1651152 w 3221102"/>
                  <a:gd name="connsiteY37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151233"/>
                  <a:gd name="connsiteY0" fmla="*/ 2175617 h 3221116"/>
                  <a:gd name="connsiteX1" fmla="*/ 2658205 w 3151233"/>
                  <a:gd name="connsiteY1" fmla="*/ 2178566 h 3221116"/>
                  <a:gd name="connsiteX2" fmla="*/ 2664630 w 3151233"/>
                  <a:gd name="connsiteY2" fmla="*/ 2175617 h 3221116"/>
                  <a:gd name="connsiteX3" fmla="*/ 1477043 w 3151233"/>
                  <a:gd name="connsiteY3" fmla="*/ 1144372 h 3221116"/>
                  <a:gd name="connsiteX4" fmla="*/ 1409070 w 3151233"/>
                  <a:gd name="connsiteY4" fmla="*/ 1159393 h 3221116"/>
                  <a:gd name="connsiteX5" fmla="*/ 1152384 w 3151233"/>
                  <a:gd name="connsiteY5" fmla="*/ 1703728 h 3221116"/>
                  <a:gd name="connsiteX6" fmla="*/ 1514013 w 3151233"/>
                  <a:gd name="connsiteY6" fmla="*/ 2152290 h 3221116"/>
                  <a:gd name="connsiteX7" fmla="*/ 1850815 w 3151233"/>
                  <a:gd name="connsiteY7" fmla="*/ 1654259 h 3221116"/>
                  <a:gd name="connsiteX8" fmla="*/ 1830467 w 3151233"/>
                  <a:gd name="connsiteY8" fmla="*/ 1515986 h 3221116"/>
                  <a:gd name="connsiteX9" fmla="*/ 1477043 w 3151233"/>
                  <a:gd name="connsiteY9" fmla="*/ 1144372 h 3221116"/>
                  <a:gd name="connsiteX10" fmla="*/ 1651152 w 3151233"/>
                  <a:gd name="connsiteY10" fmla="*/ 501 h 3221116"/>
                  <a:gd name="connsiteX11" fmla="*/ 2580395 w 3151233"/>
                  <a:gd name="connsiteY11" fmla="*/ 324821 h 3221116"/>
                  <a:gd name="connsiteX12" fmla="*/ 3030464 w 3151233"/>
                  <a:gd name="connsiteY12" fmla="*/ 2249544 h 3221116"/>
                  <a:gd name="connsiteX13" fmla="*/ 2585849 w 3151233"/>
                  <a:gd name="connsiteY13" fmla="*/ 2588887 h 3221116"/>
                  <a:gd name="connsiteX14" fmla="*/ 1973374 w 3151233"/>
                  <a:gd name="connsiteY14" fmla="*/ 2195096 h 3221116"/>
                  <a:gd name="connsiteX15" fmla="*/ 1390827 w 3151233"/>
                  <a:gd name="connsiteY15" fmla="*/ 2527630 h 3221116"/>
                  <a:gd name="connsiteX16" fmla="*/ 783896 w 3151233"/>
                  <a:gd name="connsiteY16" fmla="*/ 1665044 h 3221116"/>
                  <a:gd name="connsiteX17" fmla="*/ 1268509 w 3151233"/>
                  <a:gd name="connsiteY17" fmla="*/ 819983 h 3221116"/>
                  <a:gd name="connsiteX18" fmla="*/ 1328805 w 3151233"/>
                  <a:gd name="connsiteY18" fmla="*/ 807930 h 3221116"/>
                  <a:gd name="connsiteX19" fmla="*/ 1390827 w 3151233"/>
                  <a:gd name="connsiteY19" fmla="*/ 802457 h 3221116"/>
                  <a:gd name="connsiteX20" fmla="*/ 1462242 w 3151233"/>
                  <a:gd name="connsiteY20" fmla="*/ 801708 h 3221116"/>
                  <a:gd name="connsiteX21" fmla="*/ 1956122 w 3151233"/>
                  <a:gd name="connsiteY21" fmla="*/ 1110076 h 3221116"/>
                  <a:gd name="connsiteX22" fmla="*/ 1973374 w 3151233"/>
                  <a:gd name="connsiteY22" fmla="*/ 875315 h 3221116"/>
                  <a:gd name="connsiteX23" fmla="*/ 2333414 w 3151233"/>
                  <a:gd name="connsiteY23" fmla="*/ 875315 h 3221116"/>
                  <a:gd name="connsiteX24" fmla="*/ 2324788 w 3151233"/>
                  <a:gd name="connsiteY24" fmla="*/ 2054049 h 3221116"/>
                  <a:gd name="connsiteX25" fmla="*/ 2661746 w 3151233"/>
                  <a:gd name="connsiteY25" fmla="*/ 2179658 h 3221116"/>
                  <a:gd name="connsiteX26" fmla="*/ 2691046 w 3151233"/>
                  <a:gd name="connsiteY26" fmla="*/ 2188689 h 3221116"/>
                  <a:gd name="connsiteX27" fmla="*/ 2667011 w 3151233"/>
                  <a:gd name="connsiteY27" fmla="*/ 2175828 h 3221116"/>
                  <a:gd name="connsiteX28" fmla="*/ 2332141 w 3151233"/>
                  <a:gd name="connsiteY28" fmla="*/ 653899 h 3221116"/>
                  <a:gd name="connsiteX29" fmla="*/ 776764 w 3151233"/>
                  <a:gd name="connsiteY29" fmla="*/ 749845 h 3221116"/>
                  <a:gd name="connsiteX30" fmla="*/ 631487 w 3151233"/>
                  <a:gd name="connsiteY30" fmla="*/ 2301392 h 3221116"/>
                  <a:gd name="connsiteX31" fmla="*/ 2142017 w 3151233"/>
                  <a:gd name="connsiteY31" fmla="*/ 2684410 h 3221116"/>
                  <a:gd name="connsiteX32" fmla="*/ 2324866 w 3151233"/>
                  <a:gd name="connsiteY32" fmla="*/ 3053856 h 3221116"/>
                  <a:gd name="connsiteX33" fmla="*/ 294693 w 3151233"/>
                  <a:gd name="connsiteY33" fmla="*/ 2539075 h 3221116"/>
                  <a:gd name="connsiteX34" fmla="*/ 489947 w 3151233"/>
                  <a:gd name="connsiteY34" fmla="*/ 453774 h 3221116"/>
                  <a:gd name="connsiteX35" fmla="*/ 1651152 w 3151233"/>
                  <a:gd name="connsiteY35" fmla="*/ 501 h 3221116"/>
                  <a:gd name="connsiteX0" fmla="*/ 2664630 w 3161851"/>
                  <a:gd name="connsiteY0" fmla="*/ 2175617 h 3221116"/>
                  <a:gd name="connsiteX1" fmla="*/ 2658205 w 3161851"/>
                  <a:gd name="connsiteY1" fmla="*/ 2178566 h 3221116"/>
                  <a:gd name="connsiteX2" fmla="*/ 2664630 w 3161851"/>
                  <a:gd name="connsiteY2" fmla="*/ 2175617 h 3221116"/>
                  <a:gd name="connsiteX3" fmla="*/ 1477043 w 3161851"/>
                  <a:gd name="connsiteY3" fmla="*/ 1144372 h 3221116"/>
                  <a:gd name="connsiteX4" fmla="*/ 1409070 w 3161851"/>
                  <a:gd name="connsiteY4" fmla="*/ 1159393 h 3221116"/>
                  <a:gd name="connsiteX5" fmla="*/ 1152384 w 3161851"/>
                  <a:gd name="connsiteY5" fmla="*/ 1703728 h 3221116"/>
                  <a:gd name="connsiteX6" fmla="*/ 1514013 w 3161851"/>
                  <a:gd name="connsiteY6" fmla="*/ 2152290 h 3221116"/>
                  <a:gd name="connsiteX7" fmla="*/ 1850815 w 3161851"/>
                  <a:gd name="connsiteY7" fmla="*/ 1654259 h 3221116"/>
                  <a:gd name="connsiteX8" fmla="*/ 1830467 w 3161851"/>
                  <a:gd name="connsiteY8" fmla="*/ 1515986 h 3221116"/>
                  <a:gd name="connsiteX9" fmla="*/ 1477043 w 3161851"/>
                  <a:gd name="connsiteY9" fmla="*/ 1144372 h 3221116"/>
                  <a:gd name="connsiteX10" fmla="*/ 1651152 w 3161851"/>
                  <a:gd name="connsiteY10" fmla="*/ 501 h 3221116"/>
                  <a:gd name="connsiteX11" fmla="*/ 2580395 w 3161851"/>
                  <a:gd name="connsiteY11" fmla="*/ 324821 h 3221116"/>
                  <a:gd name="connsiteX12" fmla="*/ 3030464 w 3161851"/>
                  <a:gd name="connsiteY12" fmla="*/ 2249544 h 3221116"/>
                  <a:gd name="connsiteX13" fmla="*/ 2585849 w 3161851"/>
                  <a:gd name="connsiteY13" fmla="*/ 2588887 h 3221116"/>
                  <a:gd name="connsiteX14" fmla="*/ 1973374 w 3161851"/>
                  <a:gd name="connsiteY14" fmla="*/ 2195096 h 3221116"/>
                  <a:gd name="connsiteX15" fmla="*/ 1390827 w 3161851"/>
                  <a:gd name="connsiteY15" fmla="*/ 2527630 h 3221116"/>
                  <a:gd name="connsiteX16" fmla="*/ 783896 w 3161851"/>
                  <a:gd name="connsiteY16" fmla="*/ 1665044 h 3221116"/>
                  <a:gd name="connsiteX17" fmla="*/ 1268509 w 3161851"/>
                  <a:gd name="connsiteY17" fmla="*/ 819983 h 3221116"/>
                  <a:gd name="connsiteX18" fmla="*/ 1328805 w 3161851"/>
                  <a:gd name="connsiteY18" fmla="*/ 807930 h 3221116"/>
                  <a:gd name="connsiteX19" fmla="*/ 1390827 w 3161851"/>
                  <a:gd name="connsiteY19" fmla="*/ 802457 h 3221116"/>
                  <a:gd name="connsiteX20" fmla="*/ 1462242 w 3161851"/>
                  <a:gd name="connsiteY20" fmla="*/ 801708 h 3221116"/>
                  <a:gd name="connsiteX21" fmla="*/ 1956122 w 3161851"/>
                  <a:gd name="connsiteY21" fmla="*/ 1110076 h 3221116"/>
                  <a:gd name="connsiteX22" fmla="*/ 1973374 w 3161851"/>
                  <a:gd name="connsiteY22" fmla="*/ 875315 h 3221116"/>
                  <a:gd name="connsiteX23" fmla="*/ 2333414 w 3161851"/>
                  <a:gd name="connsiteY23" fmla="*/ 875315 h 3221116"/>
                  <a:gd name="connsiteX24" fmla="*/ 2324788 w 3161851"/>
                  <a:gd name="connsiteY24" fmla="*/ 2054049 h 3221116"/>
                  <a:gd name="connsiteX25" fmla="*/ 2661746 w 3161851"/>
                  <a:gd name="connsiteY25" fmla="*/ 2179658 h 3221116"/>
                  <a:gd name="connsiteX26" fmla="*/ 2691046 w 3161851"/>
                  <a:gd name="connsiteY26" fmla="*/ 2188689 h 3221116"/>
                  <a:gd name="connsiteX27" fmla="*/ 2667011 w 3161851"/>
                  <a:gd name="connsiteY27" fmla="*/ 2175828 h 3221116"/>
                  <a:gd name="connsiteX28" fmla="*/ 2332141 w 3161851"/>
                  <a:gd name="connsiteY28" fmla="*/ 653899 h 3221116"/>
                  <a:gd name="connsiteX29" fmla="*/ 776764 w 3161851"/>
                  <a:gd name="connsiteY29" fmla="*/ 749845 h 3221116"/>
                  <a:gd name="connsiteX30" fmla="*/ 631487 w 3161851"/>
                  <a:gd name="connsiteY30" fmla="*/ 2301392 h 3221116"/>
                  <a:gd name="connsiteX31" fmla="*/ 2142017 w 3161851"/>
                  <a:gd name="connsiteY31" fmla="*/ 2684410 h 3221116"/>
                  <a:gd name="connsiteX32" fmla="*/ 2324866 w 3161851"/>
                  <a:gd name="connsiteY32" fmla="*/ 3053856 h 3221116"/>
                  <a:gd name="connsiteX33" fmla="*/ 294693 w 3161851"/>
                  <a:gd name="connsiteY33" fmla="*/ 2539075 h 3221116"/>
                  <a:gd name="connsiteX34" fmla="*/ 489947 w 3161851"/>
                  <a:gd name="connsiteY34" fmla="*/ 453774 h 3221116"/>
                  <a:gd name="connsiteX35" fmla="*/ 1651152 w 3161851"/>
                  <a:gd name="connsiteY35" fmla="*/ 501 h 3221116"/>
                  <a:gd name="connsiteX0" fmla="*/ 2664630 w 3182629"/>
                  <a:gd name="connsiteY0" fmla="*/ 2175617 h 3221116"/>
                  <a:gd name="connsiteX1" fmla="*/ 2658205 w 3182629"/>
                  <a:gd name="connsiteY1" fmla="*/ 2178566 h 3221116"/>
                  <a:gd name="connsiteX2" fmla="*/ 2664630 w 3182629"/>
                  <a:gd name="connsiteY2" fmla="*/ 2175617 h 3221116"/>
                  <a:gd name="connsiteX3" fmla="*/ 1477043 w 3182629"/>
                  <a:gd name="connsiteY3" fmla="*/ 1144372 h 3221116"/>
                  <a:gd name="connsiteX4" fmla="*/ 1409070 w 3182629"/>
                  <a:gd name="connsiteY4" fmla="*/ 1159393 h 3221116"/>
                  <a:gd name="connsiteX5" fmla="*/ 1152384 w 3182629"/>
                  <a:gd name="connsiteY5" fmla="*/ 1703728 h 3221116"/>
                  <a:gd name="connsiteX6" fmla="*/ 1514013 w 3182629"/>
                  <a:gd name="connsiteY6" fmla="*/ 2152290 h 3221116"/>
                  <a:gd name="connsiteX7" fmla="*/ 1850815 w 3182629"/>
                  <a:gd name="connsiteY7" fmla="*/ 1654259 h 3221116"/>
                  <a:gd name="connsiteX8" fmla="*/ 1830467 w 3182629"/>
                  <a:gd name="connsiteY8" fmla="*/ 1515986 h 3221116"/>
                  <a:gd name="connsiteX9" fmla="*/ 1477043 w 3182629"/>
                  <a:gd name="connsiteY9" fmla="*/ 1144372 h 3221116"/>
                  <a:gd name="connsiteX10" fmla="*/ 1651152 w 3182629"/>
                  <a:gd name="connsiteY10" fmla="*/ 501 h 3221116"/>
                  <a:gd name="connsiteX11" fmla="*/ 2580395 w 3182629"/>
                  <a:gd name="connsiteY11" fmla="*/ 324821 h 3221116"/>
                  <a:gd name="connsiteX12" fmla="*/ 3030464 w 3182629"/>
                  <a:gd name="connsiteY12" fmla="*/ 2249544 h 3221116"/>
                  <a:gd name="connsiteX13" fmla="*/ 2585849 w 3182629"/>
                  <a:gd name="connsiteY13" fmla="*/ 2588887 h 3221116"/>
                  <a:gd name="connsiteX14" fmla="*/ 1973374 w 3182629"/>
                  <a:gd name="connsiteY14" fmla="*/ 2195096 h 3221116"/>
                  <a:gd name="connsiteX15" fmla="*/ 1390827 w 3182629"/>
                  <a:gd name="connsiteY15" fmla="*/ 2527630 h 3221116"/>
                  <a:gd name="connsiteX16" fmla="*/ 783896 w 3182629"/>
                  <a:gd name="connsiteY16" fmla="*/ 1665044 h 3221116"/>
                  <a:gd name="connsiteX17" fmla="*/ 1268509 w 3182629"/>
                  <a:gd name="connsiteY17" fmla="*/ 819983 h 3221116"/>
                  <a:gd name="connsiteX18" fmla="*/ 1328805 w 3182629"/>
                  <a:gd name="connsiteY18" fmla="*/ 807930 h 3221116"/>
                  <a:gd name="connsiteX19" fmla="*/ 1390827 w 3182629"/>
                  <a:gd name="connsiteY19" fmla="*/ 802457 h 3221116"/>
                  <a:gd name="connsiteX20" fmla="*/ 1462242 w 3182629"/>
                  <a:gd name="connsiteY20" fmla="*/ 801708 h 3221116"/>
                  <a:gd name="connsiteX21" fmla="*/ 1956122 w 3182629"/>
                  <a:gd name="connsiteY21" fmla="*/ 1110076 h 3221116"/>
                  <a:gd name="connsiteX22" fmla="*/ 1973374 w 3182629"/>
                  <a:gd name="connsiteY22" fmla="*/ 875315 h 3221116"/>
                  <a:gd name="connsiteX23" fmla="*/ 2333414 w 3182629"/>
                  <a:gd name="connsiteY23" fmla="*/ 875315 h 3221116"/>
                  <a:gd name="connsiteX24" fmla="*/ 2324788 w 3182629"/>
                  <a:gd name="connsiteY24" fmla="*/ 2054049 h 3221116"/>
                  <a:gd name="connsiteX25" fmla="*/ 2661746 w 3182629"/>
                  <a:gd name="connsiteY25" fmla="*/ 2179658 h 3221116"/>
                  <a:gd name="connsiteX26" fmla="*/ 2691046 w 3182629"/>
                  <a:gd name="connsiteY26" fmla="*/ 2188689 h 3221116"/>
                  <a:gd name="connsiteX27" fmla="*/ 2667011 w 3182629"/>
                  <a:gd name="connsiteY27" fmla="*/ 2175828 h 3221116"/>
                  <a:gd name="connsiteX28" fmla="*/ 2332141 w 3182629"/>
                  <a:gd name="connsiteY28" fmla="*/ 653899 h 3221116"/>
                  <a:gd name="connsiteX29" fmla="*/ 776764 w 3182629"/>
                  <a:gd name="connsiteY29" fmla="*/ 749845 h 3221116"/>
                  <a:gd name="connsiteX30" fmla="*/ 631487 w 3182629"/>
                  <a:gd name="connsiteY30" fmla="*/ 2301392 h 3221116"/>
                  <a:gd name="connsiteX31" fmla="*/ 2142017 w 3182629"/>
                  <a:gd name="connsiteY31" fmla="*/ 2684410 h 3221116"/>
                  <a:gd name="connsiteX32" fmla="*/ 2324866 w 3182629"/>
                  <a:gd name="connsiteY32" fmla="*/ 3053856 h 3221116"/>
                  <a:gd name="connsiteX33" fmla="*/ 294693 w 3182629"/>
                  <a:gd name="connsiteY33" fmla="*/ 2539075 h 3221116"/>
                  <a:gd name="connsiteX34" fmla="*/ 489947 w 3182629"/>
                  <a:gd name="connsiteY34" fmla="*/ 453774 h 3221116"/>
                  <a:gd name="connsiteX35" fmla="*/ 1651152 w 3182629"/>
                  <a:gd name="connsiteY35" fmla="*/ 501 h 3221116"/>
                  <a:gd name="connsiteX0" fmla="*/ 2664630 w 3189723"/>
                  <a:gd name="connsiteY0" fmla="*/ 2175617 h 3221116"/>
                  <a:gd name="connsiteX1" fmla="*/ 2658205 w 3189723"/>
                  <a:gd name="connsiteY1" fmla="*/ 2178566 h 3221116"/>
                  <a:gd name="connsiteX2" fmla="*/ 2664630 w 3189723"/>
                  <a:gd name="connsiteY2" fmla="*/ 2175617 h 3221116"/>
                  <a:gd name="connsiteX3" fmla="*/ 1477043 w 3189723"/>
                  <a:gd name="connsiteY3" fmla="*/ 1144372 h 3221116"/>
                  <a:gd name="connsiteX4" fmla="*/ 1409070 w 3189723"/>
                  <a:gd name="connsiteY4" fmla="*/ 1159393 h 3221116"/>
                  <a:gd name="connsiteX5" fmla="*/ 1152384 w 3189723"/>
                  <a:gd name="connsiteY5" fmla="*/ 1703728 h 3221116"/>
                  <a:gd name="connsiteX6" fmla="*/ 1514013 w 3189723"/>
                  <a:gd name="connsiteY6" fmla="*/ 2152290 h 3221116"/>
                  <a:gd name="connsiteX7" fmla="*/ 1850815 w 3189723"/>
                  <a:gd name="connsiteY7" fmla="*/ 1654259 h 3221116"/>
                  <a:gd name="connsiteX8" fmla="*/ 1830467 w 3189723"/>
                  <a:gd name="connsiteY8" fmla="*/ 1515986 h 3221116"/>
                  <a:gd name="connsiteX9" fmla="*/ 1477043 w 3189723"/>
                  <a:gd name="connsiteY9" fmla="*/ 1144372 h 3221116"/>
                  <a:gd name="connsiteX10" fmla="*/ 1651152 w 3189723"/>
                  <a:gd name="connsiteY10" fmla="*/ 501 h 3221116"/>
                  <a:gd name="connsiteX11" fmla="*/ 2580395 w 3189723"/>
                  <a:gd name="connsiteY11" fmla="*/ 324821 h 3221116"/>
                  <a:gd name="connsiteX12" fmla="*/ 3030464 w 3189723"/>
                  <a:gd name="connsiteY12" fmla="*/ 2249544 h 3221116"/>
                  <a:gd name="connsiteX13" fmla="*/ 2585849 w 3189723"/>
                  <a:gd name="connsiteY13" fmla="*/ 2588887 h 3221116"/>
                  <a:gd name="connsiteX14" fmla="*/ 1973374 w 3189723"/>
                  <a:gd name="connsiteY14" fmla="*/ 2195096 h 3221116"/>
                  <a:gd name="connsiteX15" fmla="*/ 1390827 w 3189723"/>
                  <a:gd name="connsiteY15" fmla="*/ 2527630 h 3221116"/>
                  <a:gd name="connsiteX16" fmla="*/ 783896 w 3189723"/>
                  <a:gd name="connsiteY16" fmla="*/ 1665044 h 3221116"/>
                  <a:gd name="connsiteX17" fmla="*/ 1268509 w 3189723"/>
                  <a:gd name="connsiteY17" fmla="*/ 819983 h 3221116"/>
                  <a:gd name="connsiteX18" fmla="*/ 1328805 w 3189723"/>
                  <a:gd name="connsiteY18" fmla="*/ 807930 h 3221116"/>
                  <a:gd name="connsiteX19" fmla="*/ 1390827 w 3189723"/>
                  <a:gd name="connsiteY19" fmla="*/ 802457 h 3221116"/>
                  <a:gd name="connsiteX20" fmla="*/ 1462242 w 3189723"/>
                  <a:gd name="connsiteY20" fmla="*/ 801708 h 3221116"/>
                  <a:gd name="connsiteX21" fmla="*/ 1956122 w 3189723"/>
                  <a:gd name="connsiteY21" fmla="*/ 1110076 h 3221116"/>
                  <a:gd name="connsiteX22" fmla="*/ 1973374 w 3189723"/>
                  <a:gd name="connsiteY22" fmla="*/ 875315 h 3221116"/>
                  <a:gd name="connsiteX23" fmla="*/ 2333414 w 3189723"/>
                  <a:gd name="connsiteY23" fmla="*/ 875315 h 3221116"/>
                  <a:gd name="connsiteX24" fmla="*/ 2324788 w 3189723"/>
                  <a:gd name="connsiteY24" fmla="*/ 2054049 h 3221116"/>
                  <a:gd name="connsiteX25" fmla="*/ 2661746 w 3189723"/>
                  <a:gd name="connsiteY25" fmla="*/ 2179658 h 3221116"/>
                  <a:gd name="connsiteX26" fmla="*/ 2691046 w 3189723"/>
                  <a:gd name="connsiteY26" fmla="*/ 2188689 h 3221116"/>
                  <a:gd name="connsiteX27" fmla="*/ 2667011 w 3189723"/>
                  <a:gd name="connsiteY27" fmla="*/ 2175828 h 3221116"/>
                  <a:gd name="connsiteX28" fmla="*/ 2332141 w 3189723"/>
                  <a:gd name="connsiteY28" fmla="*/ 653899 h 3221116"/>
                  <a:gd name="connsiteX29" fmla="*/ 776764 w 3189723"/>
                  <a:gd name="connsiteY29" fmla="*/ 749845 h 3221116"/>
                  <a:gd name="connsiteX30" fmla="*/ 631487 w 3189723"/>
                  <a:gd name="connsiteY30" fmla="*/ 2301392 h 3221116"/>
                  <a:gd name="connsiteX31" fmla="*/ 2142017 w 3189723"/>
                  <a:gd name="connsiteY31" fmla="*/ 2684410 h 3221116"/>
                  <a:gd name="connsiteX32" fmla="*/ 2324866 w 3189723"/>
                  <a:gd name="connsiteY32" fmla="*/ 3053856 h 3221116"/>
                  <a:gd name="connsiteX33" fmla="*/ 294693 w 3189723"/>
                  <a:gd name="connsiteY33" fmla="*/ 2539075 h 3221116"/>
                  <a:gd name="connsiteX34" fmla="*/ 489947 w 3189723"/>
                  <a:gd name="connsiteY34" fmla="*/ 453774 h 3221116"/>
                  <a:gd name="connsiteX35" fmla="*/ 1651152 w 3189723"/>
                  <a:gd name="connsiteY35" fmla="*/ 501 h 322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89723" h="3221116">
                    <a:moveTo>
                      <a:pt x="2664630" y="2175617"/>
                    </a:moveTo>
                    <a:lnTo>
                      <a:pt x="2658205" y="2178566"/>
                    </a:lnTo>
                    <a:cubicBezTo>
                      <a:pt x="2662222" y="2175972"/>
                      <a:pt x="2664284" y="2175096"/>
                      <a:pt x="2664630" y="2175617"/>
                    </a:cubicBezTo>
                    <a:close/>
                    <a:moveTo>
                      <a:pt x="1477043" y="1144372"/>
                    </a:moveTo>
                    <a:lnTo>
                      <a:pt x="1409070" y="1159393"/>
                    </a:lnTo>
                    <a:cubicBezTo>
                      <a:pt x="1167974" y="1216277"/>
                      <a:pt x="1134894" y="1538245"/>
                      <a:pt x="1152384" y="1703728"/>
                    </a:cubicBezTo>
                    <a:cubicBezTo>
                      <a:pt x="1169874" y="1869211"/>
                      <a:pt x="1272747" y="2156947"/>
                      <a:pt x="1514013" y="2152290"/>
                    </a:cubicBezTo>
                    <a:cubicBezTo>
                      <a:pt x="1680659" y="2149073"/>
                      <a:pt x="1865876" y="1940767"/>
                      <a:pt x="1850815" y="1654259"/>
                    </a:cubicBezTo>
                    <a:cubicBezTo>
                      <a:pt x="1844015" y="1608142"/>
                      <a:pt x="1837162" y="1561942"/>
                      <a:pt x="1830467" y="1515986"/>
                    </a:cubicBezTo>
                    <a:cubicBezTo>
                      <a:pt x="1779361" y="1292438"/>
                      <a:pt x="1635542" y="1134285"/>
                      <a:pt x="1477043" y="1144372"/>
                    </a:cubicBezTo>
                    <a:close/>
                    <a:moveTo>
                      <a:pt x="1651152" y="501"/>
                    </a:moveTo>
                    <a:cubicBezTo>
                      <a:pt x="1977584" y="8635"/>
                      <a:pt x="2235425" y="52153"/>
                      <a:pt x="2580395" y="324821"/>
                    </a:cubicBezTo>
                    <a:cubicBezTo>
                      <a:pt x="3000061" y="656529"/>
                      <a:pt x="3430704" y="1549940"/>
                      <a:pt x="3030464" y="2249544"/>
                    </a:cubicBezTo>
                    <a:cubicBezTo>
                      <a:pt x="2882259" y="2451798"/>
                      <a:pt x="2785813" y="2507403"/>
                      <a:pt x="2585849" y="2588887"/>
                    </a:cubicBezTo>
                    <a:cubicBezTo>
                      <a:pt x="2194785" y="2615774"/>
                      <a:pt x="1984876" y="2478759"/>
                      <a:pt x="1973374" y="2195096"/>
                    </a:cubicBezTo>
                    <a:cubicBezTo>
                      <a:pt x="1841986" y="2496540"/>
                      <a:pt x="1610941" y="2555551"/>
                      <a:pt x="1390827" y="2527630"/>
                    </a:cubicBezTo>
                    <a:cubicBezTo>
                      <a:pt x="1131071" y="2494680"/>
                      <a:pt x="853863" y="2136270"/>
                      <a:pt x="783896" y="1665044"/>
                    </a:cubicBezTo>
                    <a:cubicBezTo>
                      <a:pt x="715204" y="1202409"/>
                      <a:pt x="991941" y="900416"/>
                      <a:pt x="1268509" y="819983"/>
                    </a:cubicBezTo>
                    <a:cubicBezTo>
                      <a:pt x="1288264" y="814237"/>
                      <a:pt x="1308391" y="810536"/>
                      <a:pt x="1328805" y="807930"/>
                    </a:cubicBezTo>
                    <a:cubicBezTo>
                      <a:pt x="1349219" y="805325"/>
                      <a:pt x="1369921" y="803817"/>
                      <a:pt x="1390827" y="802457"/>
                    </a:cubicBezTo>
                    <a:cubicBezTo>
                      <a:pt x="1416795" y="800769"/>
                      <a:pt x="1355770" y="788713"/>
                      <a:pt x="1462242" y="801708"/>
                    </a:cubicBezTo>
                    <a:cubicBezTo>
                      <a:pt x="1599590" y="818472"/>
                      <a:pt x="1776043" y="890774"/>
                      <a:pt x="1956122" y="1110076"/>
                    </a:cubicBezTo>
                    <a:lnTo>
                      <a:pt x="1973374" y="875315"/>
                    </a:lnTo>
                    <a:lnTo>
                      <a:pt x="2333414" y="875315"/>
                    </a:lnTo>
                    <a:cubicBezTo>
                      <a:pt x="2330539" y="1325736"/>
                      <a:pt x="2327663" y="1603628"/>
                      <a:pt x="2324788" y="2054049"/>
                    </a:cubicBezTo>
                    <a:cubicBezTo>
                      <a:pt x="2290850" y="2479718"/>
                      <a:pt x="2627788" y="2217580"/>
                      <a:pt x="2661746" y="2179658"/>
                    </a:cubicBezTo>
                    <a:lnTo>
                      <a:pt x="2691046" y="2188689"/>
                    </a:lnTo>
                    <a:lnTo>
                      <a:pt x="2667011" y="2175828"/>
                    </a:lnTo>
                    <a:cubicBezTo>
                      <a:pt x="2945550" y="1655295"/>
                      <a:pt x="2803444" y="1009445"/>
                      <a:pt x="2332141" y="653899"/>
                    </a:cubicBezTo>
                    <a:cubicBezTo>
                      <a:pt x="1860838" y="298353"/>
                      <a:pt x="1200794" y="339069"/>
                      <a:pt x="776764" y="749845"/>
                    </a:cubicBezTo>
                    <a:cubicBezTo>
                      <a:pt x="352733" y="1160621"/>
                      <a:pt x="291083" y="1819040"/>
                      <a:pt x="631487" y="2301392"/>
                    </a:cubicBezTo>
                    <a:cubicBezTo>
                      <a:pt x="971891" y="2783745"/>
                      <a:pt x="1612904" y="2946283"/>
                      <a:pt x="2142017" y="2684410"/>
                    </a:cubicBezTo>
                    <a:lnTo>
                      <a:pt x="2324866" y="3053856"/>
                    </a:lnTo>
                    <a:cubicBezTo>
                      <a:pt x="1613730" y="3405817"/>
                      <a:pt x="752200" y="3187363"/>
                      <a:pt x="294693" y="2539075"/>
                    </a:cubicBezTo>
                    <a:cubicBezTo>
                      <a:pt x="-162814" y="1890787"/>
                      <a:pt x="-79956" y="1005863"/>
                      <a:pt x="489947" y="453774"/>
                    </a:cubicBezTo>
                    <a:cubicBezTo>
                      <a:pt x="810518" y="143225"/>
                      <a:pt x="1231454" y="-9956"/>
                      <a:pt x="1651152" y="5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6EB1A8-C91B-4EAA-849C-5B6A72A853FD}"/>
                  </a:ext>
                </a:extLst>
              </p:cNvPr>
              <p:cNvSpPr txBox="1"/>
              <p:nvPr/>
            </p:nvSpPr>
            <p:spPr>
              <a:xfrm>
                <a:off x="4622526" y="4694750"/>
                <a:ext cx="1763199" cy="207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info.hmkentron@gmail.com</a:t>
                </a:r>
              </a:p>
            </p:txBody>
          </p:sp>
        </p:grpSp>
        <p:sp>
          <p:nvSpPr>
            <p:cNvPr id="7" name="Block Arc 14">
              <a:extLst>
                <a:ext uri="{FF2B5EF4-FFF2-40B4-BE49-F238E27FC236}">
                  <a16:creationId xmlns:a16="http://schemas.microsoft.com/office/drawing/2014/main" id="{A16D2ED3-202D-4B8C-9481-2809E9C79D56}"/>
                </a:ext>
              </a:extLst>
            </p:cNvPr>
            <p:cNvSpPr/>
            <p:nvPr/>
          </p:nvSpPr>
          <p:spPr>
            <a:xfrm rot="16200000">
              <a:off x="2129209" y="4719674"/>
              <a:ext cx="230400" cy="248400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816642-67D9-4CE0-8A93-1B50649EC2C8}"/>
                </a:ext>
              </a:extLst>
            </p:cNvPr>
            <p:cNvSpPr txBox="1"/>
            <p:nvPr/>
          </p:nvSpPr>
          <p:spPr>
            <a:xfrm>
              <a:off x="4599886" y="4737963"/>
              <a:ext cx="2069976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https://www.facebook.com/hmkyerevan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C147237-5B66-47FE-B853-84C7BB9B88CA}"/>
                </a:ext>
              </a:extLst>
            </p:cNvPr>
            <p:cNvGrpSpPr/>
            <p:nvPr/>
          </p:nvGrpSpPr>
          <p:grpSpPr>
            <a:xfrm>
              <a:off x="4304784" y="4398139"/>
              <a:ext cx="1901225" cy="216000"/>
              <a:chOff x="2183877" y="4739864"/>
              <a:chExt cx="1901225" cy="216000"/>
            </a:xfrm>
          </p:grpSpPr>
          <p:sp>
            <p:nvSpPr>
              <p:cNvPr id="14" name="Freeform 25">
                <a:extLst>
                  <a:ext uri="{FF2B5EF4-FFF2-40B4-BE49-F238E27FC236}">
                    <a16:creationId xmlns:a16="http://schemas.microsoft.com/office/drawing/2014/main" id="{3053F422-B72D-40D5-AF82-9CD29DC9A637}"/>
                  </a:ext>
                </a:extLst>
              </p:cNvPr>
              <p:cNvSpPr/>
              <p:nvPr/>
            </p:nvSpPr>
            <p:spPr>
              <a:xfrm>
                <a:off x="2183877" y="4739864"/>
                <a:ext cx="165600" cy="216000"/>
              </a:xfrm>
              <a:custGeom>
                <a:avLst/>
                <a:gdLst>
                  <a:gd name="connsiteX0" fmla="*/ 371475 w 1600200"/>
                  <a:gd name="connsiteY0" fmla="*/ 0 h 1857375"/>
                  <a:gd name="connsiteX1" fmla="*/ 628650 w 1600200"/>
                  <a:gd name="connsiteY1" fmla="*/ 523875 h 1857375"/>
                  <a:gd name="connsiteX2" fmla="*/ 400050 w 1600200"/>
                  <a:gd name="connsiteY2" fmla="*/ 561975 h 1857375"/>
                  <a:gd name="connsiteX3" fmla="*/ 1019175 w 1600200"/>
                  <a:gd name="connsiteY3" fmla="*/ 1438275 h 1857375"/>
                  <a:gd name="connsiteX4" fmla="*/ 1219200 w 1600200"/>
                  <a:gd name="connsiteY4" fmla="*/ 1238250 h 1857375"/>
                  <a:gd name="connsiteX5" fmla="*/ 1600200 w 1600200"/>
                  <a:gd name="connsiteY5" fmla="*/ 1666875 h 1857375"/>
                  <a:gd name="connsiteX6" fmla="*/ 1038225 w 1600200"/>
                  <a:gd name="connsiteY6" fmla="*/ 1857375 h 1857375"/>
                  <a:gd name="connsiteX7" fmla="*/ 0 w 1600200"/>
                  <a:gd name="connsiteY7" fmla="*/ 314325 h 1857375"/>
                  <a:gd name="connsiteX8" fmla="*/ 371475 w 1600200"/>
                  <a:gd name="connsiteY8" fmla="*/ 0 h 1857375"/>
                  <a:gd name="connsiteX0" fmla="*/ 371475 w 1600200"/>
                  <a:gd name="connsiteY0" fmla="*/ 0 h 1917951"/>
                  <a:gd name="connsiteX1" fmla="*/ 628650 w 1600200"/>
                  <a:gd name="connsiteY1" fmla="*/ 584451 h 1917951"/>
                  <a:gd name="connsiteX2" fmla="*/ 400050 w 1600200"/>
                  <a:gd name="connsiteY2" fmla="*/ 622551 h 1917951"/>
                  <a:gd name="connsiteX3" fmla="*/ 1019175 w 1600200"/>
                  <a:gd name="connsiteY3" fmla="*/ 1498851 h 1917951"/>
                  <a:gd name="connsiteX4" fmla="*/ 1219200 w 1600200"/>
                  <a:gd name="connsiteY4" fmla="*/ 1298826 h 1917951"/>
                  <a:gd name="connsiteX5" fmla="*/ 1600200 w 1600200"/>
                  <a:gd name="connsiteY5" fmla="*/ 1727451 h 1917951"/>
                  <a:gd name="connsiteX6" fmla="*/ 1038225 w 1600200"/>
                  <a:gd name="connsiteY6" fmla="*/ 1917951 h 1917951"/>
                  <a:gd name="connsiteX7" fmla="*/ 0 w 1600200"/>
                  <a:gd name="connsiteY7" fmla="*/ 374901 h 1917951"/>
                  <a:gd name="connsiteX8" fmla="*/ 371475 w 1600200"/>
                  <a:gd name="connsiteY8" fmla="*/ 0 h 1917951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544 h 1919495"/>
                  <a:gd name="connsiteX1" fmla="*/ 628650 w 1600200"/>
                  <a:gd name="connsiteY1" fmla="*/ 585995 h 1919495"/>
                  <a:gd name="connsiteX2" fmla="*/ 400050 w 1600200"/>
                  <a:gd name="connsiteY2" fmla="*/ 624095 h 1919495"/>
                  <a:gd name="connsiteX3" fmla="*/ 1019175 w 1600200"/>
                  <a:gd name="connsiteY3" fmla="*/ 1500395 h 1919495"/>
                  <a:gd name="connsiteX4" fmla="*/ 1219200 w 1600200"/>
                  <a:gd name="connsiteY4" fmla="*/ 1300370 h 1919495"/>
                  <a:gd name="connsiteX5" fmla="*/ 1600200 w 1600200"/>
                  <a:gd name="connsiteY5" fmla="*/ 1728995 h 1919495"/>
                  <a:gd name="connsiteX6" fmla="*/ 1038225 w 1600200"/>
                  <a:gd name="connsiteY6" fmla="*/ 1919495 h 1919495"/>
                  <a:gd name="connsiteX7" fmla="*/ 0 w 1600200"/>
                  <a:gd name="connsiteY7" fmla="*/ 376445 h 1919495"/>
                  <a:gd name="connsiteX8" fmla="*/ 371475 w 1600200"/>
                  <a:gd name="connsiteY8" fmla="*/ 1544 h 1919495"/>
                  <a:gd name="connsiteX0" fmla="*/ 371475 w 1600200"/>
                  <a:gd name="connsiteY0" fmla="*/ 1487 h 1919438"/>
                  <a:gd name="connsiteX1" fmla="*/ 568075 w 1600200"/>
                  <a:gd name="connsiteY1" fmla="*/ 603245 h 1919438"/>
                  <a:gd name="connsiteX2" fmla="*/ 400050 w 1600200"/>
                  <a:gd name="connsiteY2" fmla="*/ 624038 h 1919438"/>
                  <a:gd name="connsiteX3" fmla="*/ 1019175 w 1600200"/>
                  <a:gd name="connsiteY3" fmla="*/ 1500338 h 1919438"/>
                  <a:gd name="connsiteX4" fmla="*/ 1219200 w 1600200"/>
                  <a:gd name="connsiteY4" fmla="*/ 1300313 h 1919438"/>
                  <a:gd name="connsiteX5" fmla="*/ 1600200 w 1600200"/>
                  <a:gd name="connsiteY5" fmla="*/ 1728938 h 1919438"/>
                  <a:gd name="connsiteX6" fmla="*/ 1038225 w 1600200"/>
                  <a:gd name="connsiteY6" fmla="*/ 1919438 h 1919438"/>
                  <a:gd name="connsiteX7" fmla="*/ 0 w 1600200"/>
                  <a:gd name="connsiteY7" fmla="*/ 376388 h 1919438"/>
                  <a:gd name="connsiteX8" fmla="*/ 371475 w 1600200"/>
                  <a:gd name="connsiteY8" fmla="*/ 1487 h 1919438"/>
                  <a:gd name="connsiteX0" fmla="*/ 371475 w 1600200"/>
                  <a:gd name="connsiteY0" fmla="*/ 1032 h 1918983"/>
                  <a:gd name="connsiteX1" fmla="*/ 568075 w 1600200"/>
                  <a:gd name="connsiteY1" fmla="*/ 602790 h 1918983"/>
                  <a:gd name="connsiteX2" fmla="*/ 400050 w 1600200"/>
                  <a:gd name="connsiteY2" fmla="*/ 623583 h 1918983"/>
                  <a:gd name="connsiteX3" fmla="*/ 1019175 w 1600200"/>
                  <a:gd name="connsiteY3" fmla="*/ 1499883 h 1918983"/>
                  <a:gd name="connsiteX4" fmla="*/ 1219200 w 1600200"/>
                  <a:gd name="connsiteY4" fmla="*/ 1299858 h 1918983"/>
                  <a:gd name="connsiteX5" fmla="*/ 1600200 w 1600200"/>
                  <a:gd name="connsiteY5" fmla="*/ 1728483 h 1918983"/>
                  <a:gd name="connsiteX6" fmla="*/ 1038225 w 1600200"/>
                  <a:gd name="connsiteY6" fmla="*/ 1918983 h 1918983"/>
                  <a:gd name="connsiteX7" fmla="*/ 0 w 1600200"/>
                  <a:gd name="connsiteY7" fmla="*/ 375933 h 1918983"/>
                  <a:gd name="connsiteX8" fmla="*/ 371475 w 1600200"/>
                  <a:gd name="connsiteY8" fmla="*/ 1032 h 1918983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0050 w 1600200"/>
                  <a:gd name="connsiteY2" fmla="*/ 623669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8703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59666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70138 w 1600200"/>
                  <a:gd name="connsiteY3" fmla="*/ 1517276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0522 w 1600200"/>
                  <a:gd name="connsiteY3" fmla="*/ 1534584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96099 w 1600200"/>
                  <a:gd name="connsiteY3" fmla="*/ 1546122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588662"/>
                  <a:gd name="connsiteY0" fmla="*/ 1118 h 1919069"/>
                  <a:gd name="connsiteX1" fmla="*/ 568075 w 1588662"/>
                  <a:gd name="connsiteY1" fmla="*/ 602876 h 1919069"/>
                  <a:gd name="connsiteX2" fmla="*/ 374089 w 1588662"/>
                  <a:gd name="connsiteY2" fmla="*/ 646744 h 1919069"/>
                  <a:gd name="connsiteX3" fmla="*/ 987445 w 1588662"/>
                  <a:gd name="connsiteY3" fmla="*/ 1528815 h 1919069"/>
                  <a:gd name="connsiteX4" fmla="*/ 1173048 w 1588662"/>
                  <a:gd name="connsiteY4" fmla="*/ 1311482 h 1919069"/>
                  <a:gd name="connsiteX5" fmla="*/ 1588662 w 1588662"/>
                  <a:gd name="connsiteY5" fmla="*/ 1699723 h 1919069"/>
                  <a:gd name="connsiteX6" fmla="*/ 1038225 w 1588662"/>
                  <a:gd name="connsiteY6" fmla="*/ 1919069 h 1919069"/>
                  <a:gd name="connsiteX7" fmla="*/ 0 w 1588662"/>
                  <a:gd name="connsiteY7" fmla="*/ 376019 h 1919069"/>
                  <a:gd name="connsiteX8" fmla="*/ 371475 w 1588662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46976"/>
                  <a:gd name="connsiteX1" fmla="*/ 568075 w 1596260"/>
                  <a:gd name="connsiteY1" fmla="*/ 602876 h 1946976"/>
                  <a:gd name="connsiteX2" fmla="*/ 374089 w 1596260"/>
                  <a:gd name="connsiteY2" fmla="*/ 646744 h 1946976"/>
                  <a:gd name="connsiteX3" fmla="*/ 987445 w 1596260"/>
                  <a:gd name="connsiteY3" fmla="*/ 1528815 h 1946976"/>
                  <a:gd name="connsiteX4" fmla="*/ 1173048 w 1596260"/>
                  <a:gd name="connsiteY4" fmla="*/ 1311482 h 1946976"/>
                  <a:gd name="connsiteX5" fmla="*/ 1588662 w 1596260"/>
                  <a:gd name="connsiteY5" fmla="*/ 1699723 h 1946976"/>
                  <a:gd name="connsiteX6" fmla="*/ 1038225 w 1596260"/>
                  <a:gd name="connsiteY6" fmla="*/ 1919069 h 1946976"/>
                  <a:gd name="connsiteX7" fmla="*/ 0 w 1596260"/>
                  <a:gd name="connsiteY7" fmla="*/ 376019 h 1946976"/>
                  <a:gd name="connsiteX8" fmla="*/ 371475 w 1596260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33976 w 1558761"/>
                  <a:gd name="connsiteY0" fmla="*/ 1118 h 1946976"/>
                  <a:gd name="connsiteX1" fmla="*/ 530576 w 1558761"/>
                  <a:gd name="connsiteY1" fmla="*/ 602876 h 1946976"/>
                  <a:gd name="connsiteX2" fmla="*/ 336590 w 1558761"/>
                  <a:gd name="connsiteY2" fmla="*/ 646744 h 1946976"/>
                  <a:gd name="connsiteX3" fmla="*/ 949946 w 1558761"/>
                  <a:gd name="connsiteY3" fmla="*/ 1528815 h 1946976"/>
                  <a:gd name="connsiteX4" fmla="*/ 1135549 w 1558761"/>
                  <a:gd name="connsiteY4" fmla="*/ 1311482 h 1946976"/>
                  <a:gd name="connsiteX5" fmla="*/ 1551163 w 1558761"/>
                  <a:gd name="connsiteY5" fmla="*/ 1699723 h 1946976"/>
                  <a:gd name="connsiteX6" fmla="*/ 1000726 w 1558761"/>
                  <a:gd name="connsiteY6" fmla="*/ 1919069 h 1946976"/>
                  <a:gd name="connsiteX7" fmla="*/ 0 w 1558761"/>
                  <a:gd name="connsiteY7" fmla="*/ 390441 h 1946976"/>
                  <a:gd name="connsiteX8" fmla="*/ 333976 w 1558761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44260 w 1560662"/>
                  <a:gd name="connsiteY2" fmla="*/ 655398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96 h 1946054"/>
                  <a:gd name="connsiteX1" fmla="*/ 532477 w 1560662"/>
                  <a:gd name="connsiteY1" fmla="*/ 601954 h 1946054"/>
                  <a:gd name="connsiteX2" fmla="*/ 344260 w 1560662"/>
                  <a:gd name="connsiteY2" fmla="*/ 654476 h 1946054"/>
                  <a:gd name="connsiteX3" fmla="*/ 951847 w 1560662"/>
                  <a:gd name="connsiteY3" fmla="*/ 1527893 h 1946054"/>
                  <a:gd name="connsiteX4" fmla="*/ 1137450 w 1560662"/>
                  <a:gd name="connsiteY4" fmla="*/ 1310560 h 1946054"/>
                  <a:gd name="connsiteX5" fmla="*/ 1553064 w 1560662"/>
                  <a:gd name="connsiteY5" fmla="*/ 1698801 h 1946054"/>
                  <a:gd name="connsiteX6" fmla="*/ 1002627 w 1560662"/>
                  <a:gd name="connsiteY6" fmla="*/ 1918147 h 1946054"/>
                  <a:gd name="connsiteX7" fmla="*/ 1901 w 1560662"/>
                  <a:gd name="connsiteY7" fmla="*/ 389519 h 1946054"/>
                  <a:gd name="connsiteX8" fmla="*/ 335877 w 1560662"/>
                  <a:gd name="connsiteY8" fmla="*/ 196 h 1946054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5431" h="1937121">
                    <a:moveTo>
                      <a:pt x="332898" y="199"/>
                    </a:moveTo>
                    <a:cubicBezTo>
                      <a:pt x="480797" y="-12106"/>
                      <a:pt x="712130" y="551085"/>
                      <a:pt x="532477" y="593021"/>
                    </a:cubicBezTo>
                    <a:lnTo>
                      <a:pt x="344260" y="645543"/>
                    </a:lnTo>
                    <a:cubicBezTo>
                      <a:pt x="475639" y="1163599"/>
                      <a:pt x="690666" y="1300897"/>
                      <a:pt x="951847" y="1518960"/>
                    </a:cubicBezTo>
                    <a:cubicBezTo>
                      <a:pt x="1003138" y="1396518"/>
                      <a:pt x="1042046" y="1291100"/>
                      <a:pt x="1137450" y="1301627"/>
                    </a:cubicBezTo>
                    <a:cubicBezTo>
                      <a:pt x="1276950" y="1299313"/>
                      <a:pt x="1636332" y="1564228"/>
                      <a:pt x="1553064" y="1689868"/>
                    </a:cubicBezTo>
                    <a:cubicBezTo>
                      <a:pt x="1389777" y="1941825"/>
                      <a:pt x="1145722" y="1971673"/>
                      <a:pt x="1002627" y="1909214"/>
                    </a:cubicBezTo>
                    <a:cubicBezTo>
                      <a:pt x="545977" y="1690048"/>
                      <a:pt x="-37590" y="1110316"/>
                      <a:pt x="1901" y="380586"/>
                    </a:cubicBezTo>
                    <a:cubicBezTo>
                      <a:pt x="36305" y="148891"/>
                      <a:pt x="133416" y="23363"/>
                      <a:pt x="332898" y="1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EA265C-6790-4192-A593-30CBAF4F37CF}"/>
                  </a:ext>
                </a:extLst>
              </p:cNvPr>
              <p:cNvSpPr txBox="1"/>
              <p:nvPr/>
            </p:nvSpPr>
            <p:spPr>
              <a:xfrm>
                <a:off x="2451000" y="4740420"/>
                <a:ext cx="1634102" cy="20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y-AM" sz="1200" dirty="0">
                    <a:solidFill>
                      <a:schemeClr val="bg1">
                        <a:lumMod val="50000"/>
                      </a:schemeClr>
                    </a:solidFill>
                  </a:rPr>
                  <a:t>Տեղեկատու՝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+37410 559536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017B1B-4DBA-4D25-8554-D1215F0E7789}"/>
                </a:ext>
              </a:extLst>
            </p:cNvPr>
            <p:cNvGrpSpPr/>
            <p:nvPr/>
          </p:nvGrpSpPr>
          <p:grpSpPr>
            <a:xfrm>
              <a:off x="7092280" y="4391780"/>
              <a:ext cx="1718482" cy="216000"/>
              <a:chOff x="2183877" y="4739864"/>
              <a:chExt cx="1718482" cy="216000"/>
            </a:xfrm>
          </p:grpSpPr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DDB9D166-351B-4835-AC9A-2830FDE3BA5E}"/>
                  </a:ext>
                </a:extLst>
              </p:cNvPr>
              <p:cNvSpPr/>
              <p:nvPr/>
            </p:nvSpPr>
            <p:spPr>
              <a:xfrm>
                <a:off x="2183877" y="4739864"/>
                <a:ext cx="165600" cy="216000"/>
              </a:xfrm>
              <a:custGeom>
                <a:avLst/>
                <a:gdLst>
                  <a:gd name="connsiteX0" fmla="*/ 371475 w 1600200"/>
                  <a:gd name="connsiteY0" fmla="*/ 0 h 1857375"/>
                  <a:gd name="connsiteX1" fmla="*/ 628650 w 1600200"/>
                  <a:gd name="connsiteY1" fmla="*/ 523875 h 1857375"/>
                  <a:gd name="connsiteX2" fmla="*/ 400050 w 1600200"/>
                  <a:gd name="connsiteY2" fmla="*/ 561975 h 1857375"/>
                  <a:gd name="connsiteX3" fmla="*/ 1019175 w 1600200"/>
                  <a:gd name="connsiteY3" fmla="*/ 1438275 h 1857375"/>
                  <a:gd name="connsiteX4" fmla="*/ 1219200 w 1600200"/>
                  <a:gd name="connsiteY4" fmla="*/ 1238250 h 1857375"/>
                  <a:gd name="connsiteX5" fmla="*/ 1600200 w 1600200"/>
                  <a:gd name="connsiteY5" fmla="*/ 1666875 h 1857375"/>
                  <a:gd name="connsiteX6" fmla="*/ 1038225 w 1600200"/>
                  <a:gd name="connsiteY6" fmla="*/ 1857375 h 1857375"/>
                  <a:gd name="connsiteX7" fmla="*/ 0 w 1600200"/>
                  <a:gd name="connsiteY7" fmla="*/ 314325 h 1857375"/>
                  <a:gd name="connsiteX8" fmla="*/ 371475 w 1600200"/>
                  <a:gd name="connsiteY8" fmla="*/ 0 h 1857375"/>
                  <a:gd name="connsiteX0" fmla="*/ 371475 w 1600200"/>
                  <a:gd name="connsiteY0" fmla="*/ 0 h 1917951"/>
                  <a:gd name="connsiteX1" fmla="*/ 628650 w 1600200"/>
                  <a:gd name="connsiteY1" fmla="*/ 584451 h 1917951"/>
                  <a:gd name="connsiteX2" fmla="*/ 400050 w 1600200"/>
                  <a:gd name="connsiteY2" fmla="*/ 622551 h 1917951"/>
                  <a:gd name="connsiteX3" fmla="*/ 1019175 w 1600200"/>
                  <a:gd name="connsiteY3" fmla="*/ 1498851 h 1917951"/>
                  <a:gd name="connsiteX4" fmla="*/ 1219200 w 1600200"/>
                  <a:gd name="connsiteY4" fmla="*/ 1298826 h 1917951"/>
                  <a:gd name="connsiteX5" fmla="*/ 1600200 w 1600200"/>
                  <a:gd name="connsiteY5" fmla="*/ 1727451 h 1917951"/>
                  <a:gd name="connsiteX6" fmla="*/ 1038225 w 1600200"/>
                  <a:gd name="connsiteY6" fmla="*/ 1917951 h 1917951"/>
                  <a:gd name="connsiteX7" fmla="*/ 0 w 1600200"/>
                  <a:gd name="connsiteY7" fmla="*/ 374901 h 1917951"/>
                  <a:gd name="connsiteX8" fmla="*/ 371475 w 1600200"/>
                  <a:gd name="connsiteY8" fmla="*/ 0 h 1917951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544 h 1919495"/>
                  <a:gd name="connsiteX1" fmla="*/ 628650 w 1600200"/>
                  <a:gd name="connsiteY1" fmla="*/ 585995 h 1919495"/>
                  <a:gd name="connsiteX2" fmla="*/ 400050 w 1600200"/>
                  <a:gd name="connsiteY2" fmla="*/ 624095 h 1919495"/>
                  <a:gd name="connsiteX3" fmla="*/ 1019175 w 1600200"/>
                  <a:gd name="connsiteY3" fmla="*/ 1500395 h 1919495"/>
                  <a:gd name="connsiteX4" fmla="*/ 1219200 w 1600200"/>
                  <a:gd name="connsiteY4" fmla="*/ 1300370 h 1919495"/>
                  <a:gd name="connsiteX5" fmla="*/ 1600200 w 1600200"/>
                  <a:gd name="connsiteY5" fmla="*/ 1728995 h 1919495"/>
                  <a:gd name="connsiteX6" fmla="*/ 1038225 w 1600200"/>
                  <a:gd name="connsiteY6" fmla="*/ 1919495 h 1919495"/>
                  <a:gd name="connsiteX7" fmla="*/ 0 w 1600200"/>
                  <a:gd name="connsiteY7" fmla="*/ 376445 h 1919495"/>
                  <a:gd name="connsiteX8" fmla="*/ 371475 w 1600200"/>
                  <a:gd name="connsiteY8" fmla="*/ 1544 h 1919495"/>
                  <a:gd name="connsiteX0" fmla="*/ 371475 w 1600200"/>
                  <a:gd name="connsiteY0" fmla="*/ 1487 h 1919438"/>
                  <a:gd name="connsiteX1" fmla="*/ 568075 w 1600200"/>
                  <a:gd name="connsiteY1" fmla="*/ 603245 h 1919438"/>
                  <a:gd name="connsiteX2" fmla="*/ 400050 w 1600200"/>
                  <a:gd name="connsiteY2" fmla="*/ 624038 h 1919438"/>
                  <a:gd name="connsiteX3" fmla="*/ 1019175 w 1600200"/>
                  <a:gd name="connsiteY3" fmla="*/ 1500338 h 1919438"/>
                  <a:gd name="connsiteX4" fmla="*/ 1219200 w 1600200"/>
                  <a:gd name="connsiteY4" fmla="*/ 1300313 h 1919438"/>
                  <a:gd name="connsiteX5" fmla="*/ 1600200 w 1600200"/>
                  <a:gd name="connsiteY5" fmla="*/ 1728938 h 1919438"/>
                  <a:gd name="connsiteX6" fmla="*/ 1038225 w 1600200"/>
                  <a:gd name="connsiteY6" fmla="*/ 1919438 h 1919438"/>
                  <a:gd name="connsiteX7" fmla="*/ 0 w 1600200"/>
                  <a:gd name="connsiteY7" fmla="*/ 376388 h 1919438"/>
                  <a:gd name="connsiteX8" fmla="*/ 371475 w 1600200"/>
                  <a:gd name="connsiteY8" fmla="*/ 1487 h 1919438"/>
                  <a:gd name="connsiteX0" fmla="*/ 371475 w 1600200"/>
                  <a:gd name="connsiteY0" fmla="*/ 1032 h 1918983"/>
                  <a:gd name="connsiteX1" fmla="*/ 568075 w 1600200"/>
                  <a:gd name="connsiteY1" fmla="*/ 602790 h 1918983"/>
                  <a:gd name="connsiteX2" fmla="*/ 400050 w 1600200"/>
                  <a:gd name="connsiteY2" fmla="*/ 623583 h 1918983"/>
                  <a:gd name="connsiteX3" fmla="*/ 1019175 w 1600200"/>
                  <a:gd name="connsiteY3" fmla="*/ 1499883 h 1918983"/>
                  <a:gd name="connsiteX4" fmla="*/ 1219200 w 1600200"/>
                  <a:gd name="connsiteY4" fmla="*/ 1299858 h 1918983"/>
                  <a:gd name="connsiteX5" fmla="*/ 1600200 w 1600200"/>
                  <a:gd name="connsiteY5" fmla="*/ 1728483 h 1918983"/>
                  <a:gd name="connsiteX6" fmla="*/ 1038225 w 1600200"/>
                  <a:gd name="connsiteY6" fmla="*/ 1918983 h 1918983"/>
                  <a:gd name="connsiteX7" fmla="*/ 0 w 1600200"/>
                  <a:gd name="connsiteY7" fmla="*/ 375933 h 1918983"/>
                  <a:gd name="connsiteX8" fmla="*/ 371475 w 1600200"/>
                  <a:gd name="connsiteY8" fmla="*/ 1032 h 1918983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0050 w 1600200"/>
                  <a:gd name="connsiteY2" fmla="*/ 623669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8703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59666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70138 w 1600200"/>
                  <a:gd name="connsiteY3" fmla="*/ 1517276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0522 w 1600200"/>
                  <a:gd name="connsiteY3" fmla="*/ 1534584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96099 w 1600200"/>
                  <a:gd name="connsiteY3" fmla="*/ 1546122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588662"/>
                  <a:gd name="connsiteY0" fmla="*/ 1118 h 1919069"/>
                  <a:gd name="connsiteX1" fmla="*/ 568075 w 1588662"/>
                  <a:gd name="connsiteY1" fmla="*/ 602876 h 1919069"/>
                  <a:gd name="connsiteX2" fmla="*/ 374089 w 1588662"/>
                  <a:gd name="connsiteY2" fmla="*/ 646744 h 1919069"/>
                  <a:gd name="connsiteX3" fmla="*/ 987445 w 1588662"/>
                  <a:gd name="connsiteY3" fmla="*/ 1528815 h 1919069"/>
                  <a:gd name="connsiteX4" fmla="*/ 1173048 w 1588662"/>
                  <a:gd name="connsiteY4" fmla="*/ 1311482 h 1919069"/>
                  <a:gd name="connsiteX5" fmla="*/ 1588662 w 1588662"/>
                  <a:gd name="connsiteY5" fmla="*/ 1699723 h 1919069"/>
                  <a:gd name="connsiteX6" fmla="*/ 1038225 w 1588662"/>
                  <a:gd name="connsiteY6" fmla="*/ 1919069 h 1919069"/>
                  <a:gd name="connsiteX7" fmla="*/ 0 w 1588662"/>
                  <a:gd name="connsiteY7" fmla="*/ 376019 h 1919069"/>
                  <a:gd name="connsiteX8" fmla="*/ 371475 w 1588662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46976"/>
                  <a:gd name="connsiteX1" fmla="*/ 568075 w 1596260"/>
                  <a:gd name="connsiteY1" fmla="*/ 602876 h 1946976"/>
                  <a:gd name="connsiteX2" fmla="*/ 374089 w 1596260"/>
                  <a:gd name="connsiteY2" fmla="*/ 646744 h 1946976"/>
                  <a:gd name="connsiteX3" fmla="*/ 987445 w 1596260"/>
                  <a:gd name="connsiteY3" fmla="*/ 1528815 h 1946976"/>
                  <a:gd name="connsiteX4" fmla="*/ 1173048 w 1596260"/>
                  <a:gd name="connsiteY4" fmla="*/ 1311482 h 1946976"/>
                  <a:gd name="connsiteX5" fmla="*/ 1588662 w 1596260"/>
                  <a:gd name="connsiteY5" fmla="*/ 1699723 h 1946976"/>
                  <a:gd name="connsiteX6" fmla="*/ 1038225 w 1596260"/>
                  <a:gd name="connsiteY6" fmla="*/ 1919069 h 1946976"/>
                  <a:gd name="connsiteX7" fmla="*/ 0 w 1596260"/>
                  <a:gd name="connsiteY7" fmla="*/ 376019 h 1946976"/>
                  <a:gd name="connsiteX8" fmla="*/ 371475 w 1596260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33976 w 1558761"/>
                  <a:gd name="connsiteY0" fmla="*/ 1118 h 1946976"/>
                  <a:gd name="connsiteX1" fmla="*/ 530576 w 1558761"/>
                  <a:gd name="connsiteY1" fmla="*/ 602876 h 1946976"/>
                  <a:gd name="connsiteX2" fmla="*/ 336590 w 1558761"/>
                  <a:gd name="connsiteY2" fmla="*/ 646744 h 1946976"/>
                  <a:gd name="connsiteX3" fmla="*/ 949946 w 1558761"/>
                  <a:gd name="connsiteY3" fmla="*/ 1528815 h 1946976"/>
                  <a:gd name="connsiteX4" fmla="*/ 1135549 w 1558761"/>
                  <a:gd name="connsiteY4" fmla="*/ 1311482 h 1946976"/>
                  <a:gd name="connsiteX5" fmla="*/ 1551163 w 1558761"/>
                  <a:gd name="connsiteY5" fmla="*/ 1699723 h 1946976"/>
                  <a:gd name="connsiteX6" fmla="*/ 1000726 w 1558761"/>
                  <a:gd name="connsiteY6" fmla="*/ 1919069 h 1946976"/>
                  <a:gd name="connsiteX7" fmla="*/ 0 w 1558761"/>
                  <a:gd name="connsiteY7" fmla="*/ 390441 h 1946976"/>
                  <a:gd name="connsiteX8" fmla="*/ 333976 w 1558761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44260 w 1560662"/>
                  <a:gd name="connsiteY2" fmla="*/ 655398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96 h 1946054"/>
                  <a:gd name="connsiteX1" fmla="*/ 532477 w 1560662"/>
                  <a:gd name="connsiteY1" fmla="*/ 601954 h 1946054"/>
                  <a:gd name="connsiteX2" fmla="*/ 344260 w 1560662"/>
                  <a:gd name="connsiteY2" fmla="*/ 654476 h 1946054"/>
                  <a:gd name="connsiteX3" fmla="*/ 951847 w 1560662"/>
                  <a:gd name="connsiteY3" fmla="*/ 1527893 h 1946054"/>
                  <a:gd name="connsiteX4" fmla="*/ 1137450 w 1560662"/>
                  <a:gd name="connsiteY4" fmla="*/ 1310560 h 1946054"/>
                  <a:gd name="connsiteX5" fmla="*/ 1553064 w 1560662"/>
                  <a:gd name="connsiteY5" fmla="*/ 1698801 h 1946054"/>
                  <a:gd name="connsiteX6" fmla="*/ 1002627 w 1560662"/>
                  <a:gd name="connsiteY6" fmla="*/ 1918147 h 1946054"/>
                  <a:gd name="connsiteX7" fmla="*/ 1901 w 1560662"/>
                  <a:gd name="connsiteY7" fmla="*/ 389519 h 1946054"/>
                  <a:gd name="connsiteX8" fmla="*/ 335877 w 1560662"/>
                  <a:gd name="connsiteY8" fmla="*/ 196 h 1946054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5431" h="1937121">
                    <a:moveTo>
                      <a:pt x="332898" y="199"/>
                    </a:moveTo>
                    <a:cubicBezTo>
                      <a:pt x="480797" y="-12106"/>
                      <a:pt x="712130" y="551085"/>
                      <a:pt x="532477" y="593021"/>
                    </a:cubicBezTo>
                    <a:lnTo>
                      <a:pt x="344260" y="645543"/>
                    </a:lnTo>
                    <a:cubicBezTo>
                      <a:pt x="475639" y="1163599"/>
                      <a:pt x="690666" y="1300897"/>
                      <a:pt x="951847" y="1518960"/>
                    </a:cubicBezTo>
                    <a:cubicBezTo>
                      <a:pt x="1003138" y="1396518"/>
                      <a:pt x="1042046" y="1291100"/>
                      <a:pt x="1137450" y="1301627"/>
                    </a:cubicBezTo>
                    <a:cubicBezTo>
                      <a:pt x="1276950" y="1299313"/>
                      <a:pt x="1636332" y="1564228"/>
                      <a:pt x="1553064" y="1689868"/>
                    </a:cubicBezTo>
                    <a:cubicBezTo>
                      <a:pt x="1389777" y="1941825"/>
                      <a:pt x="1145722" y="1971673"/>
                      <a:pt x="1002627" y="1909214"/>
                    </a:cubicBezTo>
                    <a:cubicBezTo>
                      <a:pt x="545977" y="1690048"/>
                      <a:pt x="-37590" y="1110316"/>
                      <a:pt x="1901" y="380586"/>
                    </a:cubicBezTo>
                    <a:cubicBezTo>
                      <a:pt x="36305" y="148891"/>
                      <a:pt x="133416" y="23363"/>
                      <a:pt x="332898" y="1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87C0B9-C4E1-4280-9311-F27F32D2AC4F}"/>
                  </a:ext>
                </a:extLst>
              </p:cNvPr>
              <p:cNvSpPr txBox="1"/>
              <p:nvPr/>
            </p:nvSpPr>
            <p:spPr>
              <a:xfrm>
                <a:off x="2451000" y="4740420"/>
                <a:ext cx="1451359" cy="20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y-AM" sz="1200" dirty="0">
                    <a:solidFill>
                      <a:schemeClr val="bg1">
                        <a:lumMod val="50000"/>
                      </a:schemeClr>
                    </a:solidFill>
                  </a:rPr>
                  <a:t>Թեժ գիծ՝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+37410 559536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78C238-5C9F-4CB2-B9DB-0A511C0369EB}"/>
                </a:ext>
              </a:extLst>
            </p:cNvPr>
            <p:cNvSpPr txBox="1"/>
            <p:nvPr/>
          </p:nvSpPr>
          <p:spPr>
            <a:xfrm>
              <a:off x="2471043" y="4732570"/>
              <a:ext cx="548467" cy="207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hmk.am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41E0ECF-0949-412F-A29A-75F4AB092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8" y="5576139"/>
            <a:ext cx="1380139" cy="88895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ABB9F0A-D887-42DD-9FFD-02FAE02D44D5}"/>
              </a:ext>
            </a:extLst>
          </p:cNvPr>
          <p:cNvSpPr/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3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28050-87F1-493B-BF78-3D84F09B51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920" y="2930309"/>
            <a:ext cx="10814686" cy="724247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Խնդրում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ենք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զրուցարանում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նշել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,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թե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հանրակրթական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ուսումնական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հաստատությունում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աշխատելիս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ինչ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խնդիրների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եք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բախվում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,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որոնք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խոչընդոտում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են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Ձեր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3200" u="none" strike="noStrike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աշխատանքին</a:t>
            </a:r>
            <a:r>
              <a:rPr lang="en-US" sz="3200" u="none" strike="noStrike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85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91BCD00-ED8C-4465-A804-3A516A4C00FA}"/>
              </a:ext>
            </a:extLst>
          </p:cNvPr>
          <p:cNvSpPr txBox="1"/>
          <p:nvPr/>
        </p:nvSpPr>
        <p:spPr>
          <a:xfrm>
            <a:off x="6654747" y="2152735"/>
            <a:ext cx="4842752" cy="339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y-AM" altLang="ko-KR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hy-AM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Դասընթացի նպատակն է բարելավել հանրակրթական ուսումնական հաստատության հոգեբանների մասնագիտական կարողությունները՝ պաշտոնային պարտականություններով սահմանված գործառույթների և դրանց կիրառման առանձնահատկությունների մասին գիտելիքների ընդլայնման միջոցով: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0F21B6-6146-4B9B-87C8-A52D0704515D}"/>
              </a:ext>
            </a:extLst>
          </p:cNvPr>
          <p:cNvSpPr txBox="1"/>
          <p:nvPr/>
        </p:nvSpPr>
        <p:spPr>
          <a:xfrm>
            <a:off x="694501" y="2398957"/>
            <a:ext cx="4994772" cy="315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hy-AM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Դասընթացի արդիականությունը թելադրված է հանրակրթությունում բարձր որակավորում ունեցող մասնագետների պահանջով, ովքեր կարող են նպաստել առողջ կրթական միջավայրի պահպանմանը՝ ապահովելով համակողմանի հոգեբանական աջակցություն բարդ հոգեբանական, սոցիալական և կրթական մարտահրավերների դեպքում: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4E3EBCB-D904-4BE8-BDD5-F9C2FA248CF7}"/>
              </a:ext>
            </a:extLst>
          </p:cNvPr>
          <p:cNvGrpSpPr/>
          <p:nvPr/>
        </p:nvGrpSpPr>
        <p:grpSpPr>
          <a:xfrm>
            <a:off x="555867" y="1078210"/>
            <a:ext cx="10941632" cy="890316"/>
            <a:chOff x="601376" y="685876"/>
            <a:chExt cx="10941632" cy="89031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D856900-3DB7-4E03-B1F2-81D05692D154}"/>
                </a:ext>
              </a:extLst>
            </p:cNvPr>
            <p:cNvGrpSpPr/>
            <p:nvPr/>
          </p:nvGrpSpPr>
          <p:grpSpPr>
            <a:xfrm>
              <a:off x="601376" y="685876"/>
              <a:ext cx="10941632" cy="720000"/>
              <a:chOff x="601376" y="685876"/>
              <a:chExt cx="10941632" cy="720000"/>
            </a:xfrm>
          </p:grpSpPr>
          <p:sp>
            <p:nvSpPr>
              <p:cNvPr id="34" name="Rectangle 50">
                <a:extLst>
                  <a:ext uri="{FF2B5EF4-FFF2-40B4-BE49-F238E27FC236}">
                    <a16:creationId xmlns:a16="http://schemas.microsoft.com/office/drawing/2014/main" id="{CEF19880-8717-4ECC-9F96-D6A8C974D496}"/>
                  </a:ext>
                </a:extLst>
              </p:cNvPr>
              <p:cNvSpPr/>
              <p:nvPr/>
            </p:nvSpPr>
            <p:spPr>
              <a:xfrm flipH="1" flipV="1">
                <a:off x="6502729" y="685876"/>
                <a:ext cx="4320000" cy="720000"/>
              </a:xfrm>
              <a:prstGeom prst="foldedCorner">
                <a:avLst>
                  <a:gd name="adj" fmla="val 43878"/>
                </a:avLst>
              </a:prstGeom>
              <a:solidFill>
                <a:schemeClr val="accent4"/>
              </a:solidFill>
              <a:ln w="9525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94BF6531-F8C9-4E27-8B55-1F1DF03B50F4}"/>
                  </a:ext>
                </a:extLst>
              </p:cNvPr>
              <p:cNvSpPr/>
              <p:nvPr/>
            </p:nvSpPr>
            <p:spPr>
              <a:xfrm flipV="1">
                <a:off x="1296034" y="685876"/>
                <a:ext cx="4320000" cy="720000"/>
              </a:xfrm>
              <a:prstGeom prst="foldedCorner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935AA92-088D-467D-8EBA-0A4E606C5BEA}"/>
                  </a:ext>
                </a:extLst>
              </p:cNvPr>
              <p:cNvGrpSpPr/>
              <p:nvPr/>
            </p:nvGrpSpPr>
            <p:grpSpPr>
              <a:xfrm>
                <a:off x="601376" y="770259"/>
                <a:ext cx="572917" cy="572918"/>
                <a:chOff x="601376" y="800739"/>
                <a:chExt cx="572917" cy="572918"/>
              </a:xfrm>
            </p:grpSpPr>
            <p:sp>
              <p:nvSpPr>
                <p:cNvPr id="37" name="Oval 75">
                  <a:extLst>
                    <a:ext uri="{FF2B5EF4-FFF2-40B4-BE49-F238E27FC236}">
                      <a16:creationId xmlns:a16="http://schemas.microsoft.com/office/drawing/2014/main" id="{86F496D0-353C-4925-B0B2-338A24A7543B}"/>
                    </a:ext>
                  </a:extLst>
                </p:cNvPr>
                <p:cNvSpPr/>
                <p:nvPr/>
              </p:nvSpPr>
              <p:spPr>
                <a:xfrm>
                  <a:off x="601376" y="800739"/>
                  <a:ext cx="572917" cy="57291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8" name="Parallelogram 15">
                  <a:extLst>
                    <a:ext uri="{FF2B5EF4-FFF2-40B4-BE49-F238E27FC236}">
                      <a16:creationId xmlns:a16="http://schemas.microsoft.com/office/drawing/2014/main" id="{136EF231-C8DC-464D-8C91-B45D4482A352}"/>
                    </a:ext>
                  </a:extLst>
                </p:cNvPr>
                <p:cNvSpPr/>
                <p:nvPr/>
              </p:nvSpPr>
              <p:spPr>
                <a:xfrm flipH="1">
                  <a:off x="719762" y="933408"/>
                  <a:ext cx="327286" cy="32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753" h="3227814">
                      <a:moveTo>
                        <a:pt x="1621376" y="1043635"/>
                      </a:moveTo>
                      <a:cubicBezTo>
                        <a:pt x="1557188" y="1043635"/>
                        <a:pt x="1505154" y="1095669"/>
                        <a:pt x="1505154" y="1159857"/>
                      </a:cubicBezTo>
                      <a:lnTo>
                        <a:pt x="1505154" y="1625483"/>
                      </a:lnTo>
                      <a:lnTo>
                        <a:pt x="1033577" y="1625483"/>
                      </a:lnTo>
                      <a:cubicBezTo>
                        <a:pt x="969389" y="1625483"/>
                        <a:pt x="917355" y="1677517"/>
                        <a:pt x="917355" y="1741705"/>
                      </a:cubicBezTo>
                      <a:cubicBezTo>
                        <a:pt x="917355" y="1805893"/>
                        <a:pt x="969389" y="1857927"/>
                        <a:pt x="1033577" y="1857927"/>
                      </a:cubicBezTo>
                      <a:lnTo>
                        <a:pt x="1614688" y="1857927"/>
                      </a:lnTo>
                      <a:lnTo>
                        <a:pt x="1619859" y="1856884"/>
                      </a:lnTo>
                      <a:cubicBezTo>
                        <a:pt x="1620361" y="1857187"/>
                        <a:pt x="1620868" y="1857190"/>
                        <a:pt x="1621376" y="1857190"/>
                      </a:cubicBezTo>
                      <a:cubicBezTo>
                        <a:pt x="1685564" y="1857190"/>
                        <a:pt x="1737598" y="1805156"/>
                        <a:pt x="1737598" y="1740968"/>
                      </a:cubicBezTo>
                      <a:lnTo>
                        <a:pt x="1737598" y="1159857"/>
                      </a:lnTo>
                      <a:cubicBezTo>
                        <a:pt x="1737598" y="1095669"/>
                        <a:pt x="1685564" y="1043635"/>
                        <a:pt x="1621376" y="1043635"/>
                      </a:cubicBezTo>
                      <a:close/>
                      <a:moveTo>
                        <a:pt x="1621376" y="628818"/>
                      </a:moveTo>
                      <a:cubicBezTo>
                        <a:pt x="2206882" y="628818"/>
                        <a:pt x="2681529" y="1103464"/>
                        <a:pt x="2681529" y="1688970"/>
                      </a:cubicBezTo>
                      <a:cubicBezTo>
                        <a:pt x="2681529" y="2274476"/>
                        <a:pt x="2206882" y="2749122"/>
                        <a:pt x="1621376" y="2749122"/>
                      </a:cubicBezTo>
                      <a:cubicBezTo>
                        <a:pt x="1035870" y="2749122"/>
                        <a:pt x="561223" y="2274476"/>
                        <a:pt x="561223" y="1688970"/>
                      </a:cubicBezTo>
                      <a:cubicBezTo>
                        <a:pt x="561223" y="1103464"/>
                        <a:pt x="1035870" y="628818"/>
                        <a:pt x="1621376" y="628818"/>
                      </a:cubicBezTo>
                      <a:close/>
                      <a:moveTo>
                        <a:pt x="1621376" y="424596"/>
                      </a:moveTo>
                      <a:cubicBezTo>
                        <a:pt x="923081" y="424596"/>
                        <a:pt x="357001" y="990676"/>
                        <a:pt x="357001" y="1688970"/>
                      </a:cubicBezTo>
                      <a:cubicBezTo>
                        <a:pt x="357001" y="2128645"/>
                        <a:pt x="581423" y="2515905"/>
                        <a:pt x="922189" y="2742109"/>
                      </a:cubicBezTo>
                      <a:lnTo>
                        <a:pt x="652992" y="3227814"/>
                      </a:lnTo>
                      <a:lnTo>
                        <a:pt x="911997" y="3227814"/>
                      </a:lnTo>
                      <a:lnTo>
                        <a:pt x="1121304" y="2850168"/>
                      </a:lnTo>
                      <a:cubicBezTo>
                        <a:pt x="1274563" y="2916691"/>
                        <a:pt x="1443689" y="2953344"/>
                        <a:pt x="1621376" y="2953344"/>
                      </a:cubicBezTo>
                      <a:cubicBezTo>
                        <a:pt x="1799063" y="2953344"/>
                        <a:pt x="1968189" y="2916691"/>
                        <a:pt x="2121449" y="2850168"/>
                      </a:cubicBezTo>
                      <a:lnTo>
                        <a:pt x="2330755" y="3227814"/>
                      </a:lnTo>
                      <a:lnTo>
                        <a:pt x="2589760" y="3227814"/>
                      </a:lnTo>
                      <a:lnTo>
                        <a:pt x="2320563" y="2742109"/>
                      </a:lnTo>
                      <a:cubicBezTo>
                        <a:pt x="2661329" y="2515905"/>
                        <a:pt x="2885751" y="2128645"/>
                        <a:pt x="2885751" y="1688970"/>
                      </a:cubicBezTo>
                      <a:cubicBezTo>
                        <a:pt x="2885751" y="990676"/>
                        <a:pt x="2319671" y="424596"/>
                        <a:pt x="1621376" y="424596"/>
                      </a:cubicBezTo>
                      <a:close/>
                      <a:moveTo>
                        <a:pt x="2599800" y="123238"/>
                      </a:moveTo>
                      <a:cubicBezTo>
                        <a:pt x="2434609" y="120698"/>
                        <a:pt x="2268460" y="180476"/>
                        <a:pt x="2139563" y="303161"/>
                      </a:cubicBezTo>
                      <a:lnTo>
                        <a:pt x="3057258" y="1232053"/>
                      </a:lnTo>
                      <a:cubicBezTo>
                        <a:pt x="3305736" y="977255"/>
                        <a:pt x="3304415" y="570405"/>
                        <a:pt x="3054287" y="317226"/>
                      </a:cubicBezTo>
                      <a:cubicBezTo>
                        <a:pt x="2929224" y="190636"/>
                        <a:pt x="2764991" y="125778"/>
                        <a:pt x="2599800" y="123238"/>
                      </a:cubicBezTo>
                      <a:close/>
                      <a:moveTo>
                        <a:pt x="642953" y="123238"/>
                      </a:moveTo>
                      <a:cubicBezTo>
                        <a:pt x="477762" y="125778"/>
                        <a:pt x="313529" y="190636"/>
                        <a:pt x="188466" y="317226"/>
                      </a:cubicBezTo>
                      <a:cubicBezTo>
                        <a:pt x="-61662" y="570405"/>
                        <a:pt x="-62983" y="977255"/>
                        <a:pt x="185495" y="1232053"/>
                      </a:cubicBezTo>
                      <a:lnTo>
                        <a:pt x="1103190" y="303161"/>
                      </a:lnTo>
                      <a:cubicBezTo>
                        <a:pt x="974294" y="180476"/>
                        <a:pt x="808144" y="120698"/>
                        <a:pt x="642953" y="123238"/>
                      </a:cubicBezTo>
                      <a:close/>
                      <a:moveTo>
                        <a:pt x="1722692" y="0"/>
                      </a:moveTo>
                      <a:lnTo>
                        <a:pt x="1520061" y="0"/>
                      </a:lnTo>
                      <a:cubicBezTo>
                        <a:pt x="1440152" y="0"/>
                        <a:pt x="1375373" y="64779"/>
                        <a:pt x="1375373" y="144688"/>
                      </a:cubicBezTo>
                      <a:lnTo>
                        <a:pt x="1375373" y="289376"/>
                      </a:lnTo>
                      <a:lnTo>
                        <a:pt x="1867380" y="289376"/>
                      </a:lnTo>
                      <a:lnTo>
                        <a:pt x="1867380" y="144688"/>
                      </a:lnTo>
                      <a:cubicBezTo>
                        <a:pt x="1867380" y="64779"/>
                        <a:pt x="1802601" y="0"/>
                        <a:pt x="172269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946C6EF-273B-42A8-A1AA-2103496A0384}"/>
                  </a:ext>
                </a:extLst>
              </p:cNvPr>
              <p:cNvGrpSpPr/>
              <p:nvPr/>
            </p:nvGrpSpPr>
            <p:grpSpPr>
              <a:xfrm>
                <a:off x="10970091" y="749632"/>
                <a:ext cx="572917" cy="572918"/>
                <a:chOff x="1812565" y="1740424"/>
                <a:chExt cx="572917" cy="572918"/>
              </a:xfrm>
            </p:grpSpPr>
            <p:sp>
              <p:nvSpPr>
                <p:cNvPr id="44" name="Oval 21">
                  <a:extLst>
                    <a:ext uri="{FF2B5EF4-FFF2-40B4-BE49-F238E27FC236}">
                      <a16:creationId xmlns:a16="http://schemas.microsoft.com/office/drawing/2014/main" id="{235E4AE8-1108-4D9C-A2A1-B3721B5DF013}"/>
                    </a:ext>
                  </a:extLst>
                </p:cNvPr>
                <p:cNvSpPr/>
                <p:nvPr/>
              </p:nvSpPr>
              <p:spPr>
                <a:xfrm flipH="1">
                  <a:off x="1812565" y="1740424"/>
                  <a:ext cx="572917" cy="57291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5" name="Rectangle 7">
                  <a:extLst>
                    <a:ext uri="{FF2B5EF4-FFF2-40B4-BE49-F238E27FC236}">
                      <a16:creationId xmlns:a16="http://schemas.microsoft.com/office/drawing/2014/main" id="{F13B9F76-B9C6-4140-8796-03337DE997EF}"/>
                    </a:ext>
                  </a:extLst>
                </p:cNvPr>
                <p:cNvSpPr/>
                <p:nvPr/>
              </p:nvSpPr>
              <p:spPr>
                <a:xfrm>
                  <a:off x="1965628" y="1882114"/>
                  <a:ext cx="294681" cy="29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0000" h="3240000">
                      <a:moveTo>
                        <a:pt x="401869" y="2055482"/>
                      </a:moveTo>
                      <a:lnTo>
                        <a:pt x="869869" y="2055482"/>
                      </a:lnTo>
                      <a:lnTo>
                        <a:pt x="869869" y="2919482"/>
                      </a:lnTo>
                      <a:lnTo>
                        <a:pt x="401869" y="2919482"/>
                      </a:lnTo>
                      <a:close/>
                      <a:moveTo>
                        <a:pt x="1121949" y="1695482"/>
                      </a:moveTo>
                      <a:lnTo>
                        <a:pt x="1589949" y="1695482"/>
                      </a:lnTo>
                      <a:lnTo>
                        <a:pt x="1589949" y="2919482"/>
                      </a:lnTo>
                      <a:lnTo>
                        <a:pt x="1121949" y="2919482"/>
                      </a:lnTo>
                      <a:close/>
                      <a:moveTo>
                        <a:pt x="1842029" y="1335482"/>
                      </a:moveTo>
                      <a:lnTo>
                        <a:pt x="2310029" y="1335482"/>
                      </a:lnTo>
                      <a:lnTo>
                        <a:pt x="2310029" y="2919482"/>
                      </a:lnTo>
                      <a:lnTo>
                        <a:pt x="1842029" y="2919482"/>
                      </a:lnTo>
                      <a:close/>
                      <a:moveTo>
                        <a:pt x="2562109" y="975482"/>
                      </a:moveTo>
                      <a:lnTo>
                        <a:pt x="3030109" y="975482"/>
                      </a:lnTo>
                      <a:lnTo>
                        <a:pt x="3030109" y="2919482"/>
                      </a:lnTo>
                      <a:lnTo>
                        <a:pt x="2562109" y="2919482"/>
                      </a:lnTo>
                      <a:close/>
                      <a:moveTo>
                        <a:pt x="2321888" y="224805"/>
                      </a:moveTo>
                      <a:lnTo>
                        <a:pt x="2880631" y="247420"/>
                      </a:lnTo>
                      <a:lnTo>
                        <a:pt x="2620844" y="742612"/>
                      </a:lnTo>
                      <a:lnTo>
                        <a:pt x="2546105" y="613161"/>
                      </a:lnTo>
                      <a:lnTo>
                        <a:pt x="541555" y="1770488"/>
                      </a:lnTo>
                      <a:lnTo>
                        <a:pt x="392077" y="1511585"/>
                      </a:lnTo>
                      <a:lnTo>
                        <a:pt x="2396627" y="354257"/>
                      </a:lnTo>
                      <a:close/>
                      <a:moveTo>
                        <a:pt x="0" y="0"/>
                      </a:moveTo>
                      <a:lnTo>
                        <a:pt x="180000" y="0"/>
                      </a:lnTo>
                      <a:lnTo>
                        <a:pt x="180000" y="3059999"/>
                      </a:lnTo>
                      <a:lnTo>
                        <a:pt x="3240000" y="3059999"/>
                      </a:lnTo>
                      <a:lnTo>
                        <a:pt x="3240000" y="3239999"/>
                      </a:lnTo>
                      <a:lnTo>
                        <a:pt x="180000" y="3239999"/>
                      </a:lnTo>
                      <a:lnTo>
                        <a:pt x="180000" y="3240000"/>
                      </a:lnTo>
                      <a:lnTo>
                        <a:pt x="0" y="3240000"/>
                      </a:lnTo>
                      <a:lnTo>
                        <a:pt x="0" y="3239999"/>
                      </a:lnTo>
                      <a:lnTo>
                        <a:pt x="0" y="30599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6F652C-BFA6-4224-94A3-7C796F3E9D44}"/>
                </a:ext>
              </a:extLst>
            </p:cNvPr>
            <p:cNvSpPr txBox="1"/>
            <p:nvPr/>
          </p:nvSpPr>
          <p:spPr>
            <a:xfrm>
              <a:off x="6096000" y="815229"/>
              <a:ext cx="4555947" cy="414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hy-AM" altLang="ko-KR" b="1" dirty="0">
                  <a:solidFill>
                    <a:schemeClr val="bg1"/>
                  </a:solidFill>
                  <a:cs typeface="Arial" pitchFamily="34" charset="0"/>
                </a:rPr>
                <a:t>Դասընթացի նպատակը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6006C7-79B7-4E9C-A695-8125EC970CE5}"/>
                </a:ext>
              </a:extLst>
            </p:cNvPr>
            <p:cNvSpPr txBox="1"/>
            <p:nvPr/>
          </p:nvSpPr>
          <p:spPr>
            <a:xfrm>
              <a:off x="1369273" y="801108"/>
              <a:ext cx="4320000" cy="775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hy-AM" altLang="ko-KR" b="1" dirty="0">
                  <a:solidFill>
                    <a:schemeClr val="bg1"/>
                  </a:solidFill>
                  <a:cs typeface="Arial" pitchFamily="34" charset="0"/>
                </a:rPr>
                <a:t>Դասընթացի արդիականությունը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59FD74-6FAC-484F-B747-2882596E31D7}"/>
              </a:ext>
            </a:extLst>
          </p:cNvPr>
          <p:cNvSpPr/>
          <p:nvPr/>
        </p:nvSpPr>
        <p:spPr>
          <a:xfrm>
            <a:off x="0" y="0"/>
            <a:ext cx="5638800" cy="685799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E46C4-9A96-4D1C-9050-8BB6C54684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253317"/>
            <a:ext cx="5080000" cy="3491905"/>
          </a:xfrm>
        </p:spPr>
        <p:txBody>
          <a:bodyPr/>
          <a:lstStyle/>
          <a:p>
            <a:r>
              <a:rPr lang="hy-AM" sz="4400" b="1" dirty="0">
                <a:solidFill>
                  <a:schemeClr val="bg1"/>
                </a:solidFill>
              </a:rPr>
              <a:t>Նախաթեստ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9190A4B1-E9DB-44D0-95F7-0C4E70012527}"/>
              </a:ext>
            </a:extLst>
          </p:cNvPr>
          <p:cNvSpPr/>
          <p:nvPr/>
        </p:nvSpPr>
        <p:spPr>
          <a:xfrm>
            <a:off x="7682888" y="1454949"/>
            <a:ext cx="2719028" cy="2502048"/>
          </a:xfrm>
          <a:custGeom>
            <a:avLst/>
            <a:gdLst/>
            <a:ahLst/>
            <a:cxnLst/>
            <a:rect l="l" t="t" r="r" b="b"/>
            <a:pathLst>
              <a:path w="5245361" h="5245361">
                <a:moveTo>
                  <a:pt x="0" y="0"/>
                </a:moveTo>
                <a:lnTo>
                  <a:pt x="5245361" y="0"/>
                </a:lnTo>
                <a:lnTo>
                  <a:pt x="5245361" y="5245362"/>
                </a:lnTo>
                <a:lnTo>
                  <a:pt x="0" y="52453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C259E-B3B5-4578-831A-D6B728C96B69}"/>
              </a:ext>
            </a:extLst>
          </p:cNvPr>
          <p:cNvSpPr txBox="1"/>
          <p:nvPr/>
        </p:nvSpPr>
        <p:spPr>
          <a:xfrm>
            <a:off x="7912716" y="4745222"/>
            <a:ext cx="2489200" cy="885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1800" u="sng" dirty="0">
                <a:solidFill>
                  <a:schemeClr val="accent5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  <a:hlinkClick r:id="rId3" tooltip="https://goo.su/TCEp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https://goo.su/TCEph</a:t>
            </a:r>
          </a:p>
        </p:txBody>
      </p:sp>
    </p:spTree>
    <p:extLst>
      <p:ext uri="{BB962C8B-B14F-4D97-AF65-F5344CB8AC3E}">
        <p14:creationId xmlns:p14="http://schemas.microsoft.com/office/powerpoint/2010/main" val="183100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D36EE5E-EF1A-4387-85C1-B708F9D80DF6}"/>
              </a:ext>
            </a:extLst>
          </p:cNvPr>
          <p:cNvGrpSpPr/>
          <p:nvPr/>
        </p:nvGrpSpPr>
        <p:grpSpPr>
          <a:xfrm>
            <a:off x="-45720" y="0"/>
            <a:ext cx="12237720" cy="6346357"/>
            <a:chOff x="0" y="-6518"/>
            <a:chExt cx="12237720" cy="6346357"/>
          </a:xfrm>
        </p:grpSpPr>
        <p:sp>
          <p:nvSpPr>
            <p:cNvPr id="104" name="Arrow: Down 103">
              <a:extLst>
                <a:ext uri="{FF2B5EF4-FFF2-40B4-BE49-F238E27FC236}">
                  <a16:creationId xmlns:a16="http://schemas.microsoft.com/office/drawing/2014/main" id="{9D3A5F7B-46C7-4BEE-9633-4ED1EDF423A7}"/>
                </a:ext>
              </a:extLst>
            </p:cNvPr>
            <p:cNvSpPr/>
            <p:nvPr/>
          </p:nvSpPr>
          <p:spPr>
            <a:xfrm flipH="1">
              <a:off x="10716962" y="1275603"/>
              <a:ext cx="147489" cy="427081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C1D740F-144B-4513-AAF6-886CCA288A83}"/>
                </a:ext>
              </a:extLst>
            </p:cNvPr>
            <p:cNvGrpSpPr/>
            <p:nvPr/>
          </p:nvGrpSpPr>
          <p:grpSpPr>
            <a:xfrm>
              <a:off x="0" y="-6518"/>
              <a:ext cx="12237720" cy="6346357"/>
              <a:chOff x="-3337697" y="-827558"/>
              <a:chExt cx="12699722" cy="6303254"/>
            </a:xfrm>
          </p:grpSpPr>
          <p:sp>
            <p:nvSpPr>
              <p:cNvPr id="4" name="Arrow: Down 3">
                <a:extLst>
                  <a:ext uri="{FF2B5EF4-FFF2-40B4-BE49-F238E27FC236}">
                    <a16:creationId xmlns:a16="http://schemas.microsoft.com/office/drawing/2014/main" id="{2080B400-85A2-4194-A176-0400E8FA4F58}"/>
                  </a:ext>
                </a:extLst>
              </p:cNvPr>
              <p:cNvSpPr/>
              <p:nvPr/>
            </p:nvSpPr>
            <p:spPr>
              <a:xfrm flipH="1">
                <a:off x="1375530" y="450273"/>
                <a:ext cx="153057" cy="424180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5" name="Arrow: Down 4">
                <a:extLst>
                  <a:ext uri="{FF2B5EF4-FFF2-40B4-BE49-F238E27FC236}">
                    <a16:creationId xmlns:a16="http://schemas.microsoft.com/office/drawing/2014/main" id="{914739AF-BD3C-4090-8A50-A0F9CA0EABE7}"/>
                  </a:ext>
                </a:extLst>
              </p:cNvPr>
              <p:cNvSpPr/>
              <p:nvPr/>
            </p:nvSpPr>
            <p:spPr>
              <a:xfrm flipH="1">
                <a:off x="-1656346" y="457200"/>
                <a:ext cx="141196" cy="424815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7546A11-DEF1-4E8D-9DF6-3EED929B0736}"/>
                  </a:ext>
                </a:extLst>
              </p:cNvPr>
              <p:cNvGrpSpPr/>
              <p:nvPr/>
            </p:nvGrpSpPr>
            <p:grpSpPr>
              <a:xfrm>
                <a:off x="-3337697" y="-827558"/>
                <a:ext cx="12699722" cy="6303254"/>
                <a:chOff x="-3337697" y="-827558"/>
                <a:chExt cx="12699722" cy="6303254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522B0B40-3F22-4279-A309-22B1B6B36078}"/>
                    </a:ext>
                  </a:extLst>
                </p:cNvPr>
                <p:cNvGrpSpPr/>
                <p:nvPr/>
              </p:nvGrpSpPr>
              <p:grpSpPr>
                <a:xfrm>
                  <a:off x="-3337697" y="-827558"/>
                  <a:ext cx="12699722" cy="6303254"/>
                  <a:chOff x="-3337697" y="-827558"/>
                  <a:chExt cx="12699722" cy="6303254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2F35D1D8-B4F6-40C6-A559-ACE36748BBD8}"/>
                      </a:ext>
                    </a:extLst>
                  </p:cNvPr>
                  <p:cNvGrpSpPr/>
                  <p:nvPr/>
                </p:nvGrpSpPr>
                <p:grpSpPr>
                  <a:xfrm>
                    <a:off x="4577478" y="3985298"/>
                    <a:ext cx="2247670" cy="1420624"/>
                    <a:chOff x="1063278" y="43679"/>
                    <a:chExt cx="1676448" cy="1420624"/>
                  </a:xfrm>
                </p:grpSpPr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883F28F6-0740-4894-A508-748D1F7F368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379624" y="602690"/>
                      <a:ext cx="1153502" cy="35866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Պլանավորվ</a:t>
                      </a:r>
                      <a:r>
                        <a:rPr lang="hy-AM" sz="1200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ող</a:t>
                      </a:r>
                      <a:endParaRPr lang="en-US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26B7494B-9836-4560-AEE8-A0E3943FFAE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374864" y="1105637"/>
                      <a:ext cx="1153503" cy="358666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Չպլանավորվ</a:t>
                      </a:r>
                      <a:r>
                        <a:rPr lang="hy-AM" sz="120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ող</a:t>
                      </a:r>
                      <a:endParaRPr lang="en-US" sz="12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C0C3E43F-6906-4EFA-AC8E-9742E70BE21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63278" y="43679"/>
                      <a:ext cx="1676448" cy="448297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905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200" b="1" dirty="0"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Ըստ աշխատանքների պլանավորման</a:t>
                      </a:r>
                      <a:endParaRPr lang="en-US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1" name="Arrow: Down 10">
                    <a:extLst>
                      <a:ext uri="{FF2B5EF4-FFF2-40B4-BE49-F238E27FC236}">
                        <a16:creationId xmlns:a16="http://schemas.microsoft.com/office/drawing/2014/main" id="{958970AD-4CED-4F27-97A6-8A2EAA95462D}"/>
                      </a:ext>
                    </a:extLst>
                  </p:cNvPr>
                  <p:cNvSpPr/>
                  <p:nvPr/>
                </p:nvSpPr>
                <p:spPr>
                  <a:xfrm flipH="1">
                    <a:off x="6503517" y="458655"/>
                    <a:ext cx="95237" cy="3456000"/>
                  </a:xfrm>
                  <a:prstGeom prst="downArrow">
                    <a:avLst/>
                  </a:prstGeom>
                  <a:solidFill>
                    <a:schemeClr val="bg2">
                      <a:lumMod val="50000"/>
                    </a:schemeClr>
                  </a:solidFill>
                  <a:ln w="190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200" dirty="0"/>
                  </a:p>
                </p:txBody>
              </p: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7A41CB38-257C-404F-8BF1-D0FF54B3E73B}"/>
                      </a:ext>
                    </a:extLst>
                  </p:cNvPr>
                  <p:cNvGrpSpPr/>
                  <p:nvPr/>
                </p:nvGrpSpPr>
                <p:grpSpPr>
                  <a:xfrm>
                    <a:off x="-3337697" y="-827558"/>
                    <a:ext cx="12699722" cy="6303254"/>
                    <a:chOff x="-3337697" y="-827558"/>
                    <a:chExt cx="12699722" cy="6303254"/>
                  </a:xfrm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3BF73BCB-84FE-441C-B588-5258D78E2F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15506" y="1262741"/>
                      <a:ext cx="2379357" cy="2385527"/>
                      <a:chOff x="-319438" y="-2"/>
                      <a:chExt cx="2252693" cy="2342732"/>
                    </a:xfrm>
                  </p:grpSpPr>
                  <p:grpSp>
                    <p:nvGrpSpPr>
                      <p:cNvPr id="60" name="Group 59">
                        <a:extLst>
                          <a:ext uri="{FF2B5EF4-FFF2-40B4-BE49-F238E27FC236}">
                            <a16:creationId xmlns:a16="http://schemas.microsoft.com/office/drawing/2014/main" id="{2142066E-74DE-43C5-A3C5-72D6F0CEA74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319438" y="-2"/>
                        <a:ext cx="2252693" cy="2342732"/>
                        <a:chOff x="-319478" y="-3"/>
                        <a:chExt cx="2253022" cy="2343203"/>
                      </a:xfrm>
                    </p:grpSpPr>
                    <p:sp>
                      <p:nvSpPr>
                        <p:cNvPr id="62" name="Rectangle 61">
                          <a:extLst>
                            <a:ext uri="{FF2B5EF4-FFF2-40B4-BE49-F238E27FC236}">
                              <a16:creationId xmlns:a16="http://schemas.microsoft.com/office/drawing/2014/main" id="{09A528D2-5C98-4D55-9377-C29A32D738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94789" y="116901"/>
                          <a:ext cx="2128332" cy="353600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Հոգեբան-խորհրդատու</a:t>
                          </a:r>
                          <a:endParaRPr lang="en-US" sz="12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3" name="Rectangle 62">
                          <a:extLst>
                            <a:ext uri="{FF2B5EF4-FFF2-40B4-BE49-F238E27FC236}">
                              <a16:creationId xmlns:a16="http://schemas.microsoft.com/office/drawing/2014/main" id="{6D381282-EF6C-4012-BD61-26BD965760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1716" y="614293"/>
                          <a:ext cx="2128332" cy="353600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Հոգեբան-մեթոդիստ</a:t>
                          </a:r>
                          <a:endParaRPr lang="en-US" sz="12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4" name="Rectangle 63">
                          <a:extLst>
                            <a:ext uri="{FF2B5EF4-FFF2-40B4-BE49-F238E27FC236}">
                              <a16:creationId xmlns:a16="http://schemas.microsoft.com/office/drawing/2014/main" id="{2CA3E98D-204F-40E3-A501-93BE4218FF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94788" y="1128408"/>
                          <a:ext cx="2128332" cy="655710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indent="-9017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Հոգեբան-պատասխանատու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կուրատոր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65" name="Straight Connector 64">
                          <a:extLst>
                            <a:ext uri="{FF2B5EF4-FFF2-40B4-BE49-F238E27FC236}">
                              <a16:creationId xmlns:a16="http://schemas.microsoft.com/office/drawing/2014/main" id="{12A88AF5-46AD-4A6C-BE98-2C4EE3A97CA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-319478" y="-3"/>
                          <a:ext cx="0" cy="2142388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" name="Rectangle 65">
                          <a:extLst>
                            <a:ext uri="{FF2B5EF4-FFF2-40B4-BE49-F238E27FC236}">
                              <a16:creationId xmlns:a16="http://schemas.microsoft.com/office/drawing/2014/main" id="{BE09C688-B4E4-4CF9-9228-5639EDACE4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1716" y="1918879"/>
                          <a:ext cx="2128332" cy="424321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Հոգեբան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hy-AM" sz="1200" dirty="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ուղղորդող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200" dirty="0" err="1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դիսպեչեր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67" name="Straight Arrow Connector 66">
                          <a:extLst>
                            <a:ext uri="{FF2B5EF4-FFF2-40B4-BE49-F238E27FC236}">
                              <a16:creationId xmlns:a16="http://schemas.microsoft.com/office/drawing/2014/main" id="{CB5FB5ED-A3A2-45FE-954B-4D3121A91C5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-312557" y="303938"/>
                          <a:ext cx="108000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bg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Straight Arrow Connector 67">
                          <a:extLst>
                            <a:ext uri="{FF2B5EF4-FFF2-40B4-BE49-F238E27FC236}">
                              <a16:creationId xmlns:a16="http://schemas.microsoft.com/office/drawing/2014/main" id="{9ACC27E1-D9BC-47F5-A021-453235A19C6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-319478" y="788215"/>
                          <a:ext cx="108000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bg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Arrow Connector 68">
                          <a:extLst>
                            <a:ext uri="{FF2B5EF4-FFF2-40B4-BE49-F238E27FC236}">
                              <a16:creationId xmlns:a16="http://schemas.microsoft.com/office/drawing/2014/main" id="{351E16B7-3AB5-41EB-A787-ED699582FA5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-312551" y="1464459"/>
                          <a:ext cx="108000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bg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1" name="Straight Arrow Connector 60">
                        <a:extLst>
                          <a:ext uri="{FF2B5EF4-FFF2-40B4-BE49-F238E27FC236}">
                            <a16:creationId xmlns:a16="http://schemas.microsoft.com/office/drawing/2014/main" id="{DCA38FB1-A148-4AB8-99E4-B29D787CBA7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-312511" y="2141183"/>
                        <a:ext cx="10795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bg2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E794BC50-C8E8-4279-8040-B758C9F93F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562094" y="914400"/>
                      <a:ext cx="2793593" cy="4561296"/>
                      <a:chOff x="-2562094" y="0"/>
                      <a:chExt cx="2793593" cy="4561296"/>
                    </a:xfrm>
                  </p:grpSpPr>
                  <p:sp>
                    <p:nvSpPr>
                      <p:cNvPr id="32" name="Rectangle 31">
                        <a:extLst>
                          <a:ext uri="{FF2B5EF4-FFF2-40B4-BE49-F238E27FC236}">
                            <a16:creationId xmlns:a16="http://schemas.microsoft.com/office/drawing/2014/main" id="{E7E8DAD7-D1A3-4F48-84B4-EF7FC83C0C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562094" y="0"/>
                        <a:ext cx="2793593" cy="35941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9050"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200" b="1" dirty="0" err="1">
                            <a:effectLst/>
                            <a:latin typeface="GHEA Grapalat" panose="02000506050000020003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Ըստ</a:t>
                        </a:r>
                        <a:r>
                          <a:rPr lang="en-US" sz="1200" b="1" dirty="0">
                            <a:effectLst/>
                            <a:latin typeface="GHEA Grapalat" panose="02000506050000020003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hy-AM" sz="1200" b="1" dirty="0">
                            <a:effectLst/>
                            <a:latin typeface="GHEA Grapalat" panose="02000506050000020003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նպատակի</a:t>
                        </a:r>
                        <a:endParaRPr lang="en-US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54C6C21-4193-4449-9664-B12392B2B9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482245" y="366486"/>
                        <a:ext cx="2634861" cy="4194810"/>
                        <a:chOff x="-2563566" y="-8961"/>
                        <a:chExt cx="2636405" cy="2846228"/>
                      </a:xfrm>
                    </p:grpSpPr>
                    <p:grpSp>
                      <p:nvGrpSpPr>
                        <p:cNvPr id="34" name="Group 33">
                          <a:extLst>
                            <a:ext uri="{FF2B5EF4-FFF2-40B4-BE49-F238E27FC236}">
                              <a16:creationId xmlns:a16="http://schemas.microsoft.com/office/drawing/2014/main" id="{28B942F6-5B01-442A-836E-D81E724B5EF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2414748" y="57960"/>
                          <a:ext cx="2487587" cy="2779307"/>
                          <a:chOff x="-2531979" y="11068"/>
                          <a:chExt cx="2487587" cy="2779307"/>
                        </a:xfrm>
                      </p:grpSpPr>
                      <p:grpSp>
                        <p:nvGrpSpPr>
                          <p:cNvPr id="46" name="Group 45">
                            <a:extLst>
                              <a:ext uri="{FF2B5EF4-FFF2-40B4-BE49-F238E27FC236}">
                                <a16:creationId xmlns:a16="http://schemas.microsoft.com/office/drawing/2014/main" id="{5BE96C61-C9BF-4538-B7F5-67F44D372AD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2524302" y="11068"/>
                            <a:ext cx="2479910" cy="1335506"/>
                            <a:chOff x="-2531922" y="11068"/>
                            <a:chExt cx="2479910" cy="1335506"/>
                          </a:xfrm>
                        </p:grpSpPr>
                        <p:grpSp>
                          <p:nvGrpSpPr>
                            <p:cNvPr id="54" name="Group 53">
                              <a:extLst>
                                <a:ext uri="{FF2B5EF4-FFF2-40B4-BE49-F238E27FC236}">
                                  <a16:creationId xmlns:a16="http://schemas.microsoft.com/office/drawing/2014/main" id="{956EB03E-DF50-4CBC-B141-4410AE9DA19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-2531922" y="11068"/>
                              <a:ext cx="2479516" cy="628119"/>
                              <a:chOff x="-2531922" y="11068"/>
                              <a:chExt cx="2479516" cy="628119"/>
                            </a:xfrm>
                          </p:grpSpPr>
                          <p:sp>
                            <p:nvSpPr>
                              <p:cNvPr id="58" name="Rectangle 57">
                                <a:extLst>
                                  <a:ext uri="{FF2B5EF4-FFF2-40B4-BE49-F238E27FC236}">
                                    <a16:creationId xmlns:a16="http://schemas.microsoft.com/office/drawing/2014/main" id="{55E3BBA7-97CF-4844-B734-0E0338B376A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-2524303" y="11068"/>
                                <a:ext cx="2471897" cy="292028"/>
                              </a:xfrm>
                              <a:prstGeom prst="rect">
                                <a:avLst/>
                              </a:prstGeom>
                              <a:noFill/>
                              <a:ln w="19050"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en-US" sz="1200" dirty="0" err="1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Հոգեախտորոշիչ</a:t>
                                </a:r>
                                <a:r>
                                  <a:rPr lang="hy-AM" sz="1200" dirty="0"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 </a:t>
                                </a:r>
                                <a:r>
                                  <a:rPr lang="hy-AM" sz="1200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աշխատանքներ</a:t>
                                </a:r>
                                <a:r>
                                  <a:rPr lang="en-US" sz="1200" dirty="0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, </a:t>
                                </a:r>
                                <a:r>
                                  <a:rPr lang="en-US" sz="1200" dirty="0" err="1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գնահատում</a:t>
                                </a:r>
                                <a:endParaRPr lang="en-US" sz="1200" dirty="0"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9" name="Rectangle 58">
                                <a:extLst>
                                  <a:ext uri="{FF2B5EF4-FFF2-40B4-BE49-F238E27FC236}">
                                    <a16:creationId xmlns:a16="http://schemas.microsoft.com/office/drawing/2014/main" id="{75ED46C0-7C16-4528-A18E-BDB56522738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-2531922" y="395830"/>
                                <a:ext cx="2472276" cy="243357"/>
                              </a:xfrm>
                              <a:prstGeom prst="rect">
                                <a:avLst/>
                              </a:prstGeom>
                              <a:noFill/>
                              <a:ln w="19050"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en-US" sz="1200" dirty="0" err="1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Կարխարգելիչ</a:t>
                                </a:r>
                                <a:endParaRPr lang="en-US" sz="1200" dirty="0"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5" name="Group 54">
                              <a:extLst>
                                <a:ext uri="{FF2B5EF4-FFF2-40B4-BE49-F238E27FC236}">
                                  <a16:creationId xmlns:a16="http://schemas.microsoft.com/office/drawing/2014/main" id="{91B56C7A-70CA-47A2-B8FA-B86295278C4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-2531909" y="745922"/>
                              <a:ext cx="2479897" cy="600652"/>
                              <a:chOff x="-2531909" y="-137998"/>
                              <a:chExt cx="2479897" cy="600652"/>
                            </a:xfrm>
                          </p:grpSpPr>
                          <p:sp>
                            <p:nvSpPr>
                              <p:cNvPr id="56" name="Rectangle 55">
                                <a:extLst>
                                  <a:ext uri="{FF2B5EF4-FFF2-40B4-BE49-F238E27FC236}">
                                    <a16:creationId xmlns:a16="http://schemas.microsoft.com/office/drawing/2014/main" id="{4D35660F-779C-409A-95CE-64A297D5032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-2524290" y="-137998"/>
                                <a:ext cx="2472278" cy="243357"/>
                              </a:xfrm>
                              <a:prstGeom prst="rect">
                                <a:avLst/>
                              </a:prstGeom>
                              <a:noFill/>
                              <a:ln w="19050"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Զարգացնող</a:t>
                                </a:r>
                                <a:endParaRPr lang="en-US" sz="1200"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" name="Rectangle 56">
                                <a:extLst>
                                  <a:ext uri="{FF2B5EF4-FFF2-40B4-BE49-F238E27FC236}">
                                    <a16:creationId xmlns:a16="http://schemas.microsoft.com/office/drawing/2014/main" id="{F7E6559D-B327-464A-87A2-B423F10F0D4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-2531909" y="219297"/>
                                <a:ext cx="2472632" cy="243357"/>
                              </a:xfrm>
                              <a:prstGeom prst="rect">
                                <a:avLst/>
                              </a:prstGeom>
                              <a:noFill/>
                              <a:ln w="19050"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en-US" sz="1200" dirty="0" err="1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Շտկող</a:t>
                                </a:r>
                                <a:endParaRPr lang="en-US" sz="1200" dirty="0"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7" name="Group 46">
                            <a:extLst>
                              <a:ext uri="{FF2B5EF4-FFF2-40B4-BE49-F238E27FC236}">
                                <a16:creationId xmlns:a16="http://schemas.microsoft.com/office/drawing/2014/main" id="{AA59E029-BBB6-4467-847D-547FE2A32E3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2531979" y="1461614"/>
                            <a:ext cx="2480274" cy="1328761"/>
                            <a:chOff x="-2531979" y="-283366"/>
                            <a:chExt cx="2480274" cy="1328761"/>
                          </a:xfrm>
                        </p:grpSpPr>
                        <p:grpSp>
                          <p:nvGrpSpPr>
                            <p:cNvPr id="48" name="Group 47">
                              <a:extLst>
                                <a:ext uri="{FF2B5EF4-FFF2-40B4-BE49-F238E27FC236}">
                                  <a16:creationId xmlns:a16="http://schemas.microsoft.com/office/drawing/2014/main" id="{F35FB230-DFC5-4652-8053-7627AB36BA6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-2531965" y="-283366"/>
                              <a:ext cx="2480260" cy="638482"/>
                              <a:chOff x="-2531965" y="-283366"/>
                              <a:chExt cx="2480260" cy="638482"/>
                            </a:xfrm>
                          </p:grpSpPr>
                          <p:sp>
                            <p:nvSpPr>
                              <p:cNvPr id="52" name="Rectangle 51">
                                <a:extLst>
                                  <a:ext uri="{FF2B5EF4-FFF2-40B4-BE49-F238E27FC236}">
                                    <a16:creationId xmlns:a16="http://schemas.microsoft.com/office/drawing/2014/main" id="{94B299A4-9970-4164-B104-89312F9D44E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-2524334" y="-283366"/>
                                <a:ext cx="2472629" cy="243357"/>
                              </a:xfrm>
                              <a:prstGeom prst="rect">
                                <a:avLst/>
                              </a:prstGeom>
                              <a:noFill/>
                              <a:ln w="19050"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Խորհրդատվական</a:t>
                                </a:r>
                                <a:endParaRPr lang="en-US" sz="1200"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" name="Rectangle 52">
                                <a:extLst>
                                  <a:ext uri="{FF2B5EF4-FFF2-40B4-BE49-F238E27FC236}">
                                    <a16:creationId xmlns:a16="http://schemas.microsoft.com/office/drawing/2014/main" id="{F148A052-A2DD-493F-B7D7-760C2C42DB2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-2531965" y="63088"/>
                                <a:ext cx="2472634" cy="292028"/>
                              </a:xfrm>
                              <a:prstGeom prst="rect">
                                <a:avLst/>
                              </a:prstGeom>
                              <a:noFill/>
                              <a:ln w="19050"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Ուսուցանող, </a:t>
                                </a:r>
                                <a:r>
                                  <a:rPr lang="hy-AM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լ</a:t>
                                </a:r>
                                <a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ուսավորչական, իրազեկող</a:t>
                                </a:r>
                                <a:endParaRPr lang="en-US" sz="1200"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9" name="Group 48">
                              <a:extLst>
                                <a:ext uri="{FF2B5EF4-FFF2-40B4-BE49-F238E27FC236}">
                                  <a16:creationId xmlns:a16="http://schemas.microsoft.com/office/drawing/2014/main" id="{C9D7E66C-BC00-4874-8658-5A750DB4521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-2531979" y="459046"/>
                              <a:ext cx="2480262" cy="586349"/>
                              <a:chOff x="-2531979" y="-424874"/>
                              <a:chExt cx="2480262" cy="586349"/>
                            </a:xfrm>
                          </p:grpSpPr>
                          <p:sp>
                            <p:nvSpPr>
                              <p:cNvPr id="50" name="Rectangle 49">
                                <a:extLst>
                                  <a:ext uri="{FF2B5EF4-FFF2-40B4-BE49-F238E27FC236}">
                                    <a16:creationId xmlns:a16="http://schemas.microsoft.com/office/drawing/2014/main" id="{5B228772-DB19-4914-BC9D-F889A83A59A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-2524348" y="-424874"/>
                                <a:ext cx="2472631" cy="243357"/>
                              </a:xfrm>
                              <a:prstGeom prst="rect">
                                <a:avLst/>
                              </a:prstGeom>
                              <a:noFill/>
                              <a:ln w="19050"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Փորձագիտական</a:t>
                                </a:r>
                                <a:endParaRPr lang="en-US" sz="1200"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" name="Rectangle 50">
                                <a:extLst>
                                  <a:ext uri="{FF2B5EF4-FFF2-40B4-BE49-F238E27FC236}">
                                    <a16:creationId xmlns:a16="http://schemas.microsoft.com/office/drawing/2014/main" id="{95F119E4-2EF0-4761-8CDE-638C02437BA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-2531979" y="-81882"/>
                                <a:ext cx="2472633" cy="243357"/>
                              </a:xfrm>
                              <a:prstGeom prst="rect">
                                <a:avLst/>
                              </a:prstGeom>
                              <a:noFill/>
                              <a:ln w="19050"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GHEA Grapalat" panose="02000506050000020003" pitchFamily="50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Սոցիալ-վերահսկողական</a:t>
                                </a:r>
                                <a:endParaRPr lang="en-US" sz="1200"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8618A511-517D-429A-BD17-DE94F9ADF68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2563566" y="-8961"/>
                          <a:ext cx="172943" cy="2723952"/>
                          <a:chOff x="-2563566" y="-8961"/>
                          <a:chExt cx="172943" cy="2723952"/>
                        </a:xfrm>
                      </p:grpSpPr>
                      <p:grpSp>
                        <p:nvGrpSpPr>
                          <p:cNvPr id="36" name="Group 35">
                            <a:extLst>
                              <a:ext uri="{FF2B5EF4-FFF2-40B4-BE49-F238E27FC236}">
                                <a16:creationId xmlns:a16="http://schemas.microsoft.com/office/drawing/2014/main" id="{4396CE0E-AAD4-4F48-9030-80D9920C32B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2560613" y="-8961"/>
                            <a:ext cx="169990" cy="2721104"/>
                            <a:chOff x="-2566475" y="-8961"/>
                            <a:chExt cx="169990" cy="2721104"/>
                          </a:xfrm>
                        </p:grpSpPr>
                        <p:cxnSp>
                          <p:nvCxnSpPr>
                            <p:cNvPr id="39" name="Straight Connector 38">
                              <a:extLst>
                                <a:ext uri="{FF2B5EF4-FFF2-40B4-BE49-F238E27FC236}">
                                  <a16:creationId xmlns:a16="http://schemas.microsoft.com/office/drawing/2014/main" id="{7169C9FB-6EE9-4CC7-9E92-2B5E94F7A348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-2563593" y="-8961"/>
                              <a:ext cx="0" cy="2721104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" name="Straight Arrow Connector 39">
                              <a:extLst>
                                <a:ext uri="{FF2B5EF4-FFF2-40B4-BE49-F238E27FC236}">
                                  <a16:creationId xmlns:a16="http://schemas.microsoft.com/office/drawing/2014/main" id="{5A057434-A044-4165-84B2-43070988E7E1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-2557665" y="200352"/>
                              <a:ext cx="161180" cy="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1" name="Straight Arrow Connector 40">
                              <a:extLst>
                                <a:ext uri="{FF2B5EF4-FFF2-40B4-BE49-F238E27FC236}">
                                  <a16:creationId xmlns:a16="http://schemas.microsoft.com/office/drawing/2014/main" id="{6C1092A1-49A6-4321-ABF2-687C8B058D06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-2563539" y="564037"/>
                              <a:ext cx="161158" cy="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2" name="Straight Arrow Connector 41">
                              <a:extLst>
                                <a:ext uri="{FF2B5EF4-FFF2-40B4-BE49-F238E27FC236}">
                                  <a16:creationId xmlns:a16="http://schemas.microsoft.com/office/drawing/2014/main" id="{9F75A74A-76B1-4E63-9208-25FFAD35E68C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-2557692" y="912789"/>
                              <a:ext cx="161174" cy="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3" name="Straight Arrow Connector 42">
                              <a:extLst>
                                <a:ext uri="{FF2B5EF4-FFF2-40B4-BE49-F238E27FC236}">
                                  <a16:creationId xmlns:a16="http://schemas.microsoft.com/office/drawing/2014/main" id="{C0332F8F-FC45-4C34-8883-31B0F442A72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-2557692" y="1270893"/>
                              <a:ext cx="161093" cy="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4" name="Straight Arrow Connector 43">
                              <a:extLst>
                                <a:ext uri="{FF2B5EF4-FFF2-40B4-BE49-F238E27FC236}">
                                  <a16:creationId xmlns:a16="http://schemas.microsoft.com/office/drawing/2014/main" id="{3372FE7F-B9A8-44EF-B6C5-F14D0A4501C3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-2557692" y="1630957"/>
                              <a:ext cx="161093" cy="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5" name="Straight Arrow Connector 44">
                              <a:extLst>
                                <a:ext uri="{FF2B5EF4-FFF2-40B4-BE49-F238E27FC236}">
                                  <a16:creationId xmlns:a16="http://schemas.microsoft.com/office/drawing/2014/main" id="{EFA93FE8-E3D8-4616-8A25-60956A50A3C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-2566475" y="2004558"/>
                              <a:ext cx="161097" cy="0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37" name="Straight Arrow Connector 36">
                            <a:extLst>
                              <a:ext uri="{FF2B5EF4-FFF2-40B4-BE49-F238E27FC236}">
                                <a16:creationId xmlns:a16="http://schemas.microsoft.com/office/drawing/2014/main" id="{C54E8245-1F51-49F2-A12F-770AFDDF9D7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2557706" y="2374659"/>
                            <a:ext cx="161095" cy="0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bg2">
                                <a:lumMod val="50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" name="Straight Arrow Connector 37">
                            <a:extLst>
                              <a:ext uri="{FF2B5EF4-FFF2-40B4-BE49-F238E27FC236}">
                                <a16:creationId xmlns:a16="http://schemas.microsoft.com/office/drawing/2014/main" id="{51BF41BC-1714-4575-9FA5-FA877479661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2563566" y="2714991"/>
                            <a:ext cx="161095" cy="0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bg2">
                                <a:lumMod val="50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467DFFBE-CE24-4CFA-AAC8-27D8F2E83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337697" y="-827558"/>
                      <a:ext cx="12699722" cy="1300713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24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Հոգեբանի կողմից իրականացվող աշխատանքների դասակարգում</a:t>
                      </a:r>
                      <a:endParaRPr lang="en-US" sz="24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497BA030-0C48-4153-8340-C1CB6467D2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2573" y="919843"/>
                      <a:ext cx="2613020" cy="2440942"/>
                      <a:chOff x="-1299427" y="-15245"/>
                      <a:chExt cx="2613689" cy="2441870"/>
                    </a:xfrm>
                  </p:grpSpPr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ECC4F932-693A-4817-BE45-35051BB39A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1218376" y="351609"/>
                        <a:ext cx="2473165" cy="2075016"/>
                        <a:chOff x="-1502001" y="-7484"/>
                        <a:chExt cx="2538571" cy="2037716"/>
                      </a:xfrm>
                    </p:grpSpPr>
                    <p:grpSp>
                      <p:nvGrpSpPr>
                        <p:cNvPr id="22" name="Group 21">
                          <a:extLst>
                            <a:ext uri="{FF2B5EF4-FFF2-40B4-BE49-F238E27FC236}">
                              <a16:creationId xmlns:a16="http://schemas.microsoft.com/office/drawing/2014/main" id="{171EE466-F5AC-4AA1-B251-4B5482CBB1D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1502001" y="-7484"/>
                          <a:ext cx="2538571" cy="2037716"/>
                          <a:chOff x="-1502218" y="-7486"/>
                          <a:chExt cx="2538940" cy="2038124"/>
                        </a:xfrm>
                      </p:grpSpPr>
                      <p:sp>
                        <p:nvSpPr>
                          <p:cNvPr id="24" name="Rectangle 23">
                            <a:extLst>
                              <a:ext uri="{FF2B5EF4-FFF2-40B4-BE49-F238E27FC236}">
                                <a16:creationId xmlns:a16="http://schemas.microsoft.com/office/drawing/2014/main" id="{6C43E777-BECF-43DC-ABA8-0AD8CEC0E37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-1312551" y="87988"/>
                            <a:ext cx="2349272" cy="353600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rgbClr val="FFC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n-US" sz="1200" dirty="0" err="1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Սովորողներ</a:t>
                            </a:r>
                            <a:endParaRPr lang="en-US" sz="1200" dirty="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" name="Rectangle 24">
                            <a:extLst>
                              <a:ext uri="{FF2B5EF4-FFF2-40B4-BE49-F238E27FC236}">
                                <a16:creationId xmlns:a16="http://schemas.microsoft.com/office/drawing/2014/main" id="{BD17AD84-8357-4C11-B35A-5CC527B7D83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-1319476" y="578324"/>
                            <a:ext cx="2349273" cy="353600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rgbClr val="FFC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n-US" sz="1200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Ծնողներ</a:t>
                            </a:r>
                            <a:endParaRPr lang="en-US" sz="120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6" name="Rectangle 25">
                            <a:extLst>
                              <a:ext uri="{FF2B5EF4-FFF2-40B4-BE49-F238E27FC236}">
                                <a16:creationId xmlns:a16="http://schemas.microsoft.com/office/drawing/2014/main" id="{8F4B7B22-E18F-40CD-A056-892FFC8202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-1312551" y="1088363"/>
                            <a:ext cx="2349273" cy="424371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rgbClr val="FFC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n-US" sz="1200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Մանկավարժական աշխատողներ</a:t>
                            </a:r>
                            <a:endParaRPr lang="en-US" sz="120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7" name="Rectangle 26">
                            <a:extLst>
                              <a:ext uri="{FF2B5EF4-FFF2-40B4-BE49-F238E27FC236}">
                                <a16:creationId xmlns:a16="http://schemas.microsoft.com/office/drawing/2014/main" id="{3B414578-7C8F-4E0E-AC9D-056420EE338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-1319484" y="1677038"/>
                            <a:ext cx="2349271" cy="353600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rgbClr val="FFC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n-US" sz="1200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Վարչակազմ</a:t>
                            </a:r>
                            <a:endParaRPr lang="en-US" sz="120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28" name="Straight Connector 27">
                            <a:extLst>
                              <a:ext uri="{FF2B5EF4-FFF2-40B4-BE49-F238E27FC236}">
                                <a16:creationId xmlns:a16="http://schemas.microsoft.com/office/drawing/2014/main" id="{8406B89F-BD72-4C4E-8EEE-E6698ED8981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1502203" y="-7486"/>
                            <a:ext cx="0" cy="1888941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9" name="Straight Arrow Connector 28">
                            <a:extLst>
                              <a:ext uri="{FF2B5EF4-FFF2-40B4-BE49-F238E27FC236}">
                                <a16:creationId xmlns:a16="http://schemas.microsoft.com/office/drawing/2014/main" id="{773AD78B-8329-46A3-B35A-305C92D0A3A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1495302" y="263796"/>
                            <a:ext cx="174711" cy="0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bg2">
                                <a:lumMod val="50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0" name="Straight Arrow Connector 29">
                            <a:extLst>
                              <a:ext uri="{FF2B5EF4-FFF2-40B4-BE49-F238E27FC236}">
                                <a16:creationId xmlns:a16="http://schemas.microsoft.com/office/drawing/2014/main" id="{AB1A1589-85EB-4332-AB1E-1751FC04964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1502218" y="763124"/>
                            <a:ext cx="174706" cy="0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bg2">
                                <a:lumMod val="50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" name="Straight Arrow Connector 30">
                            <a:extLst>
                              <a:ext uri="{FF2B5EF4-FFF2-40B4-BE49-F238E27FC236}">
                                <a16:creationId xmlns:a16="http://schemas.microsoft.com/office/drawing/2014/main" id="{1C51B09F-A2EF-4F1B-B733-6EE66220FCD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-1495277" y="1330336"/>
                            <a:ext cx="174711" cy="0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bg2">
                                <a:lumMod val="50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3" name="Straight Arrow Connector 22">
                          <a:extLst>
                            <a:ext uri="{FF2B5EF4-FFF2-40B4-BE49-F238E27FC236}">
                              <a16:creationId xmlns:a16="http://schemas.microsoft.com/office/drawing/2014/main" id="{878C5BDE-689D-4141-9F56-662CD7CF86D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-1495059" y="1879574"/>
                          <a:ext cx="174636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bg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1" name="Rectangle 20">
                        <a:extLst>
                          <a:ext uri="{FF2B5EF4-FFF2-40B4-BE49-F238E27FC236}">
                            <a16:creationId xmlns:a16="http://schemas.microsoft.com/office/drawing/2014/main" id="{5DD27C7F-9B69-4323-9354-D02181DA70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299427" y="-15245"/>
                        <a:ext cx="2613689" cy="36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9050"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1200" b="1">
                            <a:effectLst/>
                            <a:latin typeface="GHEA Grapalat" panose="02000506050000020003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Ըստ շահառու</a:t>
                        </a:r>
                        <a:r>
                          <a:rPr lang="hy-AM" sz="1200" b="1">
                            <a:effectLst/>
                            <a:latin typeface="GHEA Grapalat" panose="02000506050000020003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ներ</a:t>
                        </a:r>
                        <a:r>
                          <a:rPr lang="en-US" sz="1200" b="1">
                            <a:effectLst/>
                            <a:latin typeface="GHEA Grapalat" panose="02000506050000020003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ի</a:t>
                        </a:r>
                        <a:endParaRPr lang="en-US" sz="12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89649346-E1EA-4F0C-9F92-37B5758AEF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93908" y="4449338"/>
                      <a:ext cx="0" cy="792055"/>
                    </a:xfrm>
                    <a:prstGeom prst="line">
                      <a:avLst/>
                    </a:prstGeom>
                    <a:ln w="1905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Arrow Connector 17">
                      <a:extLst>
                        <a:ext uri="{FF2B5EF4-FFF2-40B4-BE49-F238E27FC236}">
                          <a16:creationId xmlns:a16="http://schemas.microsoft.com/office/drawing/2014/main" id="{E8CF274D-BDCC-4253-8E70-2470FEE7B5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552657" y="4689149"/>
                      <a:ext cx="140696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CAD66D5-DC6C-4B7E-9412-ADB44D9F5C40}"/>
                    </a:ext>
                  </a:extLst>
                </p:cNvPr>
                <p:cNvSpPr/>
                <p:nvPr/>
              </p:nvSpPr>
              <p:spPr>
                <a:xfrm>
                  <a:off x="3742770" y="914400"/>
                  <a:ext cx="2541061" cy="359410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hy-AM" sz="1200" b="1">
                      <a:effectLst/>
                      <a:latin typeface="GHEA Grapalat" panose="02000506050000020003" pitchFamily="50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Ըստ հոգեբանի դերի</a:t>
                  </a:r>
                  <a:endParaRPr lang="en-US" sz="12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B03B33D-0761-43E2-B5D6-9A993188FC5E}"/>
                </a:ext>
              </a:extLst>
            </p:cNvPr>
            <p:cNvGrpSpPr/>
            <p:nvPr/>
          </p:nvGrpSpPr>
          <p:grpSpPr>
            <a:xfrm>
              <a:off x="9857388" y="1720262"/>
              <a:ext cx="1813298" cy="1357732"/>
              <a:chOff x="-174827" y="3363686"/>
              <a:chExt cx="1813298" cy="1357812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3A202F7-8236-47B8-A920-D46E1D6A8141}"/>
                  </a:ext>
                </a:extLst>
              </p:cNvPr>
              <p:cNvSpPr/>
              <p:nvPr/>
            </p:nvSpPr>
            <p:spPr>
              <a:xfrm>
                <a:off x="63144" y="3897086"/>
                <a:ext cx="1563442" cy="345440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y-AM" sz="1200">
                    <a:solidFill>
                      <a:srgbClr val="000000"/>
                    </a:solidFill>
                    <a:effectLst/>
                    <a:latin typeface="GHEA Grapalat" panose="02000506050000020003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Անհատական</a:t>
                </a:r>
                <a:endParaRPr lang="en-US" sz="12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310EA10-ABC1-42F6-A6F0-288A9F328B7E}"/>
                  </a:ext>
                </a:extLst>
              </p:cNvPr>
              <p:cNvSpPr/>
              <p:nvPr/>
            </p:nvSpPr>
            <p:spPr>
              <a:xfrm>
                <a:off x="63144" y="4376058"/>
                <a:ext cx="1563442" cy="345440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y-AM" sz="1200">
                    <a:solidFill>
                      <a:srgbClr val="000000"/>
                    </a:solidFill>
                    <a:effectLst/>
                    <a:latin typeface="GHEA Grapalat" panose="02000506050000020003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Խմբային</a:t>
                </a:r>
                <a:endParaRPr lang="en-US" sz="12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6013BA9-8A1B-4CA3-810E-C4F301FCDA19}"/>
                  </a:ext>
                </a:extLst>
              </p:cNvPr>
              <p:cNvSpPr/>
              <p:nvPr/>
            </p:nvSpPr>
            <p:spPr>
              <a:xfrm>
                <a:off x="-174827" y="3363686"/>
                <a:ext cx="1813298" cy="431800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y-AM" sz="1200" b="1" dirty="0">
                    <a:effectLst/>
                    <a:latin typeface="GHEA Grapalat" panose="02000506050000020003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Ըստ աշխատանքների պլանավորման</a:t>
                </a:r>
                <a:endPara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718BF43-05C8-4647-B0FF-8E4A6375B20B}"/>
                  </a:ext>
                </a:extLst>
              </p:cNvPr>
              <p:cNvCxnSpPr/>
              <p:nvPr/>
            </p:nvCxnSpPr>
            <p:spPr>
              <a:xfrm>
                <a:off x="-58957" y="3799115"/>
                <a:ext cx="0" cy="762635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B3A474B5-069C-496A-BE8C-0B6F9C2E5BF4}"/>
                  </a:ext>
                </a:extLst>
              </p:cNvPr>
              <p:cNvCxnSpPr/>
              <p:nvPr/>
            </p:nvCxnSpPr>
            <p:spPr>
              <a:xfrm>
                <a:off x="-48071" y="4038600"/>
                <a:ext cx="100330" cy="0"/>
              </a:xfrm>
              <a:prstGeom prst="straightConnector1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Arrow: Down 102">
              <a:extLst>
                <a:ext uri="{FF2B5EF4-FFF2-40B4-BE49-F238E27FC236}">
                  <a16:creationId xmlns:a16="http://schemas.microsoft.com/office/drawing/2014/main" id="{FA71EA16-D323-48EC-BC6A-BA63F26201B6}"/>
                </a:ext>
              </a:extLst>
            </p:cNvPr>
            <p:cNvSpPr/>
            <p:nvPr/>
          </p:nvSpPr>
          <p:spPr>
            <a:xfrm flipH="1">
              <a:off x="7928187" y="1311680"/>
              <a:ext cx="147489" cy="427081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/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66EBE979-975D-44C1-9D61-D0F18288481F}"/>
                </a:ext>
              </a:extLst>
            </p:cNvPr>
            <p:cNvCxnSpPr>
              <a:cxnSpLocks/>
            </p:cNvCxnSpPr>
            <p:nvPr/>
          </p:nvCxnSpPr>
          <p:spPr>
            <a:xfrm>
              <a:off x="9984144" y="2877479"/>
              <a:ext cx="111325" cy="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A843237-AFEE-4349-84DD-EC108DD821D0}"/>
              </a:ext>
            </a:extLst>
          </p:cNvPr>
          <p:cNvCxnSpPr>
            <a:cxnSpLocks/>
          </p:cNvCxnSpPr>
          <p:nvPr/>
        </p:nvCxnSpPr>
        <p:spPr>
          <a:xfrm flipH="1">
            <a:off x="9489914" y="6113231"/>
            <a:ext cx="135578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37675C-4391-4926-963A-34D588134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30009"/>
            <a:ext cx="11573197" cy="724247"/>
          </a:xfrm>
        </p:spPr>
        <p:txBody>
          <a:bodyPr/>
          <a:lstStyle/>
          <a:p>
            <a:r>
              <a:rPr lang="hy-AM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Հոգեախտորոշիչ աշխատանքներ, գնահատում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04C1651-0058-47FE-8035-F9DE4EC93ACD}"/>
              </a:ext>
            </a:extLst>
          </p:cNvPr>
          <p:cNvSpPr/>
          <p:nvPr/>
        </p:nvSpPr>
        <p:spPr>
          <a:xfrm>
            <a:off x="1198880" y="2661919"/>
            <a:ext cx="2315932" cy="2100497"/>
          </a:xfrm>
          <a:custGeom>
            <a:avLst/>
            <a:gdLst/>
            <a:ahLst/>
            <a:cxnLst/>
            <a:rect l="l" t="t" r="r" b="b"/>
            <a:pathLst>
              <a:path w="4534146" h="4480487">
                <a:moveTo>
                  <a:pt x="0" y="0"/>
                </a:moveTo>
                <a:lnTo>
                  <a:pt x="4534146" y="0"/>
                </a:lnTo>
                <a:lnTo>
                  <a:pt x="4534146" y="4480488"/>
                </a:lnTo>
                <a:lnTo>
                  <a:pt x="0" y="448048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664" t="-23706" r="-14459" b="-14047"/>
            </a:stretch>
          </a:blipFill>
          <a:ln w="19050">
            <a:solidFill>
              <a:schemeClr val="accent1"/>
            </a:solidFill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38869-3B6C-4670-A707-30A2A33EA482}"/>
              </a:ext>
            </a:extLst>
          </p:cNvPr>
          <p:cNvSpPr txBox="1"/>
          <p:nvPr/>
        </p:nvSpPr>
        <p:spPr>
          <a:xfrm>
            <a:off x="5199530" y="2075416"/>
            <a:ext cx="6096000" cy="372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Սովորողների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հետ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իրականացվող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հոգեախտորոշիչ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աշխատանքները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ենթադրում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են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նրա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անհատական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առանձնահատկությունների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ուսումնասիրում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ուսումնական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գործընթացում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կամ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զարգացման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ընթացքում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ծագած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խնդիրների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պատճառների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անձի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ուժեղ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կողմերի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ճանաչողական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և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մասնագիտական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հետաքրքրությունների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բացահայտման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նպատակով</a:t>
            </a:r>
            <a:r>
              <a:rPr lang="en-US" sz="20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:</a:t>
            </a:r>
          </a:p>
          <a:p>
            <a:pPr algn="just">
              <a:lnSpc>
                <a:spcPts val="345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Brasika"/>
              <a:ea typeface="Brasika"/>
              <a:cs typeface="Brasika"/>
              <a:sym typeface="Brasik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11D00-D446-4ECA-88FD-CBB742963A09}"/>
              </a:ext>
            </a:extLst>
          </p:cNvPr>
          <p:cNvSpPr/>
          <p:nvPr/>
        </p:nvSpPr>
        <p:spPr>
          <a:xfrm>
            <a:off x="0" y="6518490"/>
            <a:ext cx="12192000" cy="33950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9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FCF8F6-218E-4067-AC80-D3B8B62B1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072731"/>
          </a:xfrm>
        </p:spPr>
        <p:txBody>
          <a:bodyPr/>
          <a:lstStyle/>
          <a:p>
            <a:r>
              <a:rPr lang="hy-AM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Հոգեախտորոշիչ աշխատանքների շրջանակում իրականացվող հետազոտության փուլերը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40680-CC6E-4EEC-818E-51C6ABA44195}"/>
              </a:ext>
            </a:extLst>
          </p:cNvPr>
          <p:cNvSpPr txBox="1"/>
          <p:nvPr/>
        </p:nvSpPr>
        <p:spPr>
          <a:xfrm>
            <a:off x="1226670" y="2121013"/>
            <a:ext cx="9492130" cy="3884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hy-AM" dirty="0"/>
              <a:t>Ծնողների հետ առաջնային զրույց</a:t>
            </a:r>
          </a:p>
          <a:p>
            <a:pPr marL="342900" indent="-34290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hy-AM" dirty="0"/>
              <a:t>Անամնեզի հավաքագրում</a:t>
            </a:r>
          </a:p>
          <a:p>
            <a:pPr marL="342900" indent="-34290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hy-AM" dirty="0"/>
              <a:t>Նախնական հանդիպում-զրույց սովորողի հետ</a:t>
            </a:r>
          </a:p>
          <a:p>
            <a:pPr marL="342900" indent="-34290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hy-AM" dirty="0"/>
              <a:t>Բուն հետազոտական ընթացք</a:t>
            </a:r>
          </a:p>
          <a:p>
            <a:pPr marL="342900" indent="-34290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hy-AM" dirty="0"/>
              <a:t>Ամփոփիչ զրույց ծնողների, սովորողի հետ</a:t>
            </a:r>
          </a:p>
          <a:p>
            <a:pPr marL="342900" indent="-342900">
              <a:lnSpc>
                <a:spcPct val="200000"/>
              </a:lnSpc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hy-AM" dirty="0"/>
              <a:t>Կատարված հետազոտության արդյունքների հիման վրա ավարտուն և ամբողջական եզրակացության կազմում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31725A-FC2F-4430-9058-3F196B6F57A4}"/>
              </a:ext>
            </a:extLst>
          </p:cNvPr>
          <p:cNvSpPr/>
          <p:nvPr/>
        </p:nvSpPr>
        <p:spPr>
          <a:xfrm>
            <a:off x="0" y="6518490"/>
            <a:ext cx="12192000" cy="33950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A545BF-8F54-4501-8C5B-0BD26EE7A0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81" y="2229434"/>
            <a:ext cx="2831130" cy="239913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767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9B31B8-1AD7-4D55-B0F5-D97FE3A9205A}"/>
              </a:ext>
            </a:extLst>
          </p:cNvPr>
          <p:cNvSpPr/>
          <p:nvPr/>
        </p:nvSpPr>
        <p:spPr>
          <a:xfrm>
            <a:off x="0" y="0"/>
            <a:ext cx="6746240" cy="68579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4122F1-D6AE-434A-90EB-BE9A5449A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4" y="1173765"/>
            <a:ext cx="6646231" cy="340953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y-AM" sz="2800" b="1" dirty="0">
                <a:solidFill>
                  <a:schemeClr val="bg1"/>
                </a:solidFill>
              </a:rPr>
              <a:t>ՀԱՆՐԱԿՐԹԱԿԱՆ ՈՒՍՈՒՄՆԱԿԱՆ ՀԱՍՏԱՏՈՒԹՅԱՆ ՍՈՎՈՐՈՂԻ ՀՈԳԵԲԱՆԱԿԱՆ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y-AM" sz="4000" b="1" dirty="0">
                <a:solidFill>
                  <a:schemeClr val="bg1"/>
                </a:solidFill>
              </a:rPr>
              <a:t>ՀԵՏԱԶՈՏՄԱՆ ՔԱՐՏԻ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4C0B4F2-6C5F-45A1-BF1B-7C95E9EE10E5}"/>
              </a:ext>
            </a:extLst>
          </p:cNvPr>
          <p:cNvSpPr txBox="1"/>
          <p:nvPr/>
        </p:nvSpPr>
        <p:spPr>
          <a:xfrm>
            <a:off x="6492240" y="5272077"/>
            <a:ext cx="6150848" cy="727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24"/>
              </a:lnSpc>
            </a:pPr>
            <a:r>
              <a:rPr lang="en-US" sz="3600" dirty="0">
                <a:solidFill>
                  <a:srgbClr val="000000"/>
                </a:solidFill>
                <a:latin typeface="Brasika"/>
                <a:ea typeface="Brasika"/>
                <a:cs typeface="Brasika"/>
                <a:sym typeface="Brasika"/>
              </a:rPr>
              <a:t>https://surl.li/cvljwi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6ED82D6-38B3-4808-BB75-31DF7564CA05}"/>
              </a:ext>
            </a:extLst>
          </p:cNvPr>
          <p:cNvSpPr/>
          <p:nvPr/>
        </p:nvSpPr>
        <p:spPr>
          <a:xfrm>
            <a:off x="7786519" y="990228"/>
            <a:ext cx="3355041" cy="3080008"/>
          </a:xfrm>
          <a:custGeom>
            <a:avLst/>
            <a:gdLst/>
            <a:ahLst/>
            <a:cxnLst/>
            <a:rect l="l" t="t" r="r" b="b"/>
            <a:pathLst>
              <a:path w="5245361" h="5245361">
                <a:moveTo>
                  <a:pt x="0" y="0"/>
                </a:moveTo>
                <a:lnTo>
                  <a:pt x="5245361" y="0"/>
                </a:lnTo>
                <a:lnTo>
                  <a:pt x="5245361" y="5245362"/>
                </a:lnTo>
                <a:lnTo>
                  <a:pt x="0" y="52453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2662616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12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0D23F"/>
    </a:accent1>
    <a:accent2>
      <a:srgbClr val="F79465"/>
    </a:accent2>
    <a:accent3>
      <a:srgbClr val="ED3B55"/>
    </a:accent3>
    <a:accent4>
      <a:srgbClr val="54CBA0"/>
    </a:accent4>
    <a:accent5>
      <a:srgbClr val="78AAE1"/>
    </a:accent5>
    <a:accent6>
      <a:srgbClr val="77DBE1"/>
    </a:accent6>
    <a:hlink>
      <a:srgbClr val="FFFF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10871</TotalTime>
  <Words>727</Words>
  <Application>Microsoft Office PowerPoint</Application>
  <PresentationFormat>Widescreen</PresentationFormat>
  <Paragraphs>115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Arimo</vt:lpstr>
      <vt:lpstr>Brasika</vt:lpstr>
      <vt:lpstr>Calibri</vt:lpstr>
      <vt:lpstr>GHEA Grapalat</vt:lpstr>
      <vt:lpstr>Wingdings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Lenovo</cp:lastModifiedBy>
  <cp:revision>104</cp:revision>
  <dcterms:created xsi:type="dcterms:W3CDTF">2020-01-20T05:08:25Z</dcterms:created>
  <dcterms:modified xsi:type="dcterms:W3CDTF">2025-03-21T04:03:37Z</dcterms:modified>
</cp:coreProperties>
</file>