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3" r:id="rId2"/>
  </p:sldMasterIdLst>
  <p:notesMasterIdLst>
    <p:notesMasterId r:id="rId67"/>
  </p:notesMasterIdLst>
  <p:sldIdLst>
    <p:sldId id="358" r:id="rId3"/>
    <p:sldId id="441" r:id="rId4"/>
    <p:sldId id="439" r:id="rId5"/>
    <p:sldId id="363" r:id="rId6"/>
    <p:sldId id="362" r:id="rId7"/>
    <p:sldId id="446" r:id="rId8"/>
    <p:sldId id="291" r:id="rId9"/>
    <p:sldId id="366" r:id="rId10"/>
    <p:sldId id="367" r:id="rId11"/>
    <p:sldId id="330" r:id="rId12"/>
    <p:sldId id="444" r:id="rId13"/>
    <p:sldId id="443" r:id="rId14"/>
    <p:sldId id="373" r:id="rId15"/>
    <p:sldId id="374" r:id="rId16"/>
    <p:sldId id="329" r:id="rId17"/>
    <p:sldId id="372" r:id="rId18"/>
    <p:sldId id="331" r:id="rId19"/>
    <p:sldId id="375" r:id="rId20"/>
    <p:sldId id="433" r:id="rId21"/>
    <p:sldId id="387" r:id="rId22"/>
    <p:sldId id="427" r:id="rId23"/>
    <p:sldId id="388" r:id="rId24"/>
    <p:sldId id="260" r:id="rId25"/>
    <p:sldId id="376" r:id="rId26"/>
    <p:sldId id="377" r:id="rId27"/>
    <p:sldId id="378" r:id="rId28"/>
    <p:sldId id="379" r:id="rId29"/>
    <p:sldId id="419" r:id="rId30"/>
    <p:sldId id="420" r:id="rId31"/>
    <p:sldId id="421" r:id="rId32"/>
    <p:sldId id="442" r:id="rId33"/>
    <p:sldId id="423" r:id="rId34"/>
    <p:sldId id="425" r:id="rId35"/>
    <p:sldId id="431" r:id="rId36"/>
    <p:sldId id="426" r:id="rId37"/>
    <p:sldId id="310" r:id="rId38"/>
    <p:sldId id="390" r:id="rId39"/>
    <p:sldId id="392" r:id="rId40"/>
    <p:sldId id="393" r:id="rId41"/>
    <p:sldId id="394" r:id="rId42"/>
    <p:sldId id="395" r:id="rId43"/>
    <p:sldId id="396" r:id="rId44"/>
    <p:sldId id="440" r:id="rId45"/>
    <p:sldId id="399" r:id="rId46"/>
    <p:sldId id="400" r:id="rId47"/>
    <p:sldId id="402" r:id="rId48"/>
    <p:sldId id="403" r:id="rId49"/>
    <p:sldId id="404" r:id="rId50"/>
    <p:sldId id="406" r:id="rId51"/>
    <p:sldId id="407" r:id="rId52"/>
    <p:sldId id="405" r:id="rId53"/>
    <p:sldId id="435" r:id="rId54"/>
    <p:sldId id="436" r:id="rId55"/>
    <p:sldId id="437" r:id="rId56"/>
    <p:sldId id="408" r:id="rId57"/>
    <p:sldId id="438" r:id="rId58"/>
    <p:sldId id="432" r:id="rId59"/>
    <p:sldId id="415" r:id="rId60"/>
    <p:sldId id="410" r:id="rId61"/>
    <p:sldId id="417" r:id="rId62"/>
    <p:sldId id="409" r:id="rId63"/>
    <p:sldId id="445" r:id="rId64"/>
    <p:sldId id="434" r:id="rId65"/>
    <p:sldId id="418"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1" autoAdjust="0"/>
    <p:restoredTop sz="93511" autoAdjust="0"/>
  </p:normalViewPr>
  <p:slideViewPr>
    <p:cSldViewPr snapToGrid="0" showGuides="1">
      <p:cViewPr varScale="1">
        <p:scale>
          <a:sx n="76" d="100"/>
          <a:sy n="76" d="100"/>
        </p:scale>
        <p:origin x="686" y="53"/>
      </p:cViewPr>
      <p:guideLst>
        <p:guide orient="horz" pos="237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26C44B-0200-4522-AFA5-42677AAC31FE}"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3F4B3F43-D086-4D07-B749-D37E9C66E50C}">
      <dgm:prSet phldrT="[Text]"/>
      <dgm:spPr>
        <a:solidFill>
          <a:srgbClr val="F6AD7C"/>
        </a:solidFill>
      </dgm:spPr>
      <dgm:t>
        <a:bodyPr/>
        <a:lstStyle/>
        <a:p>
          <a:r>
            <a:rPr lang="hy-AM" dirty="0"/>
            <a:t>Համայնք</a:t>
          </a:r>
          <a:endParaRPr lang="en-US" dirty="0"/>
        </a:p>
      </dgm:t>
    </dgm:pt>
    <dgm:pt modelId="{31910F9A-B3B8-479D-9491-5B8213C2E97A}" type="parTrans" cxnId="{0E569403-C9A9-49AE-A70A-A49DF9456974}">
      <dgm:prSet/>
      <dgm:spPr/>
      <dgm:t>
        <a:bodyPr/>
        <a:lstStyle/>
        <a:p>
          <a:endParaRPr lang="en-US"/>
        </a:p>
      </dgm:t>
    </dgm:pt>
    <dgm:pt modelId="{3965D695-592C-4E95-8FDD-0F4AB7DA7010}" type="sibTrans" cxnId="{0E569403-C9A9-49AE-A70A-A49DF9456974}">
      <dgm:prSet/>
      <dgm:spPr/>
      <dgm:t>
        <a:bodyPr/>
        <a:lstStyle/>
        <a:p>
          <a:endParaRPr lang="en-US"/>
        </a:p>
      </dgm:t>
    </dgm:pt>
    <dgm:pt modelId="{6EE50BF8-EC0C-43CC-911A-41732542DC0E}">
      <dgm:prSet phldrT="[Text]"/>
      <dgm:spPr>
        <a:solidFill>
          <a:srgbClr val="F8D781"/>
        </a:solidFill>
      </dgm:spPr>
      <dgm:t>
        <a:bodyPr/>
        <a:lstStyle/>
        <a:p>
          <a:r>
            <a:rPr lang="hy-AM" dirty="0"/>
            <a:t>Ընտանիք</a:t>
          </a:r>
          <a:endParaRPr lang="en-US" dirty="0"/>
        </a:p>
      </dgm:t>
    </dgm:pt>
    <dgm:pt modelId="{08374140-2233-48BF-B617-E622C7A3CB53}" type="parTrans" cxnId="{39309FB4-09E6-4E73-9CEE-1546130338C2}">
      <dgm:prSet/>
      <dgm:spPr/>
      <dgm:t>
        <a:bodyPr/>
        <a:lstStyle/>
        <a:p>
          <a:endParaRPr lang="en-US"/>
        </a:p>
      </dgm:t>
    </dgm:pt>
    <dgm:pt modelId="{D01226A5-2E6D-4266-A124-DDB4E9389DAC}" type="sibTrans" cxnId="{39309FB4-09E6-4E73-9CEE-1546130338C2}">
      <dgm:prSet/>
      <dgm:spPr/>
      <dgm:t>
        <a:bodyPr/>
        <a:lstStyle/>
        <a:p>
          <a:endParaRPr lang="en-US"/>
        </a:p>
      </dgm:t>
    </dgm:pt>
    <dgm:pt modelId="{4CC9828B-025A-41B3-B81D-7708FFBACA8F}">
      <dgm:prSet phldrT="[Text]"/>
      <dgm:spPr>
        <a:solidFill>
          <a:schemeClr val="bg2">
            <a:lumMod val="75000"/>
          </a:schemeClr>
        </a:solidFill>
      </dgm:spPr>
      <dgm:t>
        <a:bodyPr/>
        <a:lstStyle/>
        <a:p>
          <a:r>
            <a:rPr lang="hy-AM" dirty="0"/>
            <a:t>Երեխա</a:t>
          </a:r>
          <a:endParaRPr lang="en-US" dirty="0"/>
        </a:p>
      </dgm:t>
    </dgm:pt>
    <dgm:pt modelId="{416BBFDA-B453-40E9-AB8A-4F388FAA8F97}" type="parTrans" cxnId="{A182BA00-770E-47DE-AC77-D9D457F79D48}">
      <dgm:prSet/>
      <dgm:spPr/>
      <dgm:t>
        <a:bodyPr/>
        <a:lstStyle/>
        <a:p>
          <a:endParaRPr lang="en-US"/>
        </a:p>
      </dgm:t>
    </dgm:pt>
    <dgm:pt modelId="{E5836D4A-9B45-4BF2-A3D1-8561BE924394}" type="sibTrans" cxnId="{A182BA00-770E-47DE-AC77-D9D457F79D48}">
      <dgm:prSet/>
      <dgm:spPr/>
      <dgm:t>
        <a:bodyPr/>
        <a:lstStyle/>
        <a:p>
          <a:endParaRPr lang="en-US"/>
        </a:p>
      </dgm:t>
    </dgm:pt>
    <dgm:pt modelId="{AE23059D-AA0D-440F-88B8-06D8FC304897}" type="pres">
      <dgm:prSet presAssocID="{8F26C44B-0200-4522-AFA5-42677AAC31FE}" presName="Name0" presStyleCnt="0">
        <dgm:presLayoutVars>
          <dgm:chMax val="7"/>
          <dgm:resizeHandles val="exact"/>
        </dgm:presLayoutVars>
      </dgm:prSet>
      <dgm:spPr/>
    </dgm:pt>
    <dgm:pt modelId="{4D982953-7AAC-4A2D-836B-C9F77BA3D41B}" type="pres">
      <dgm:prSet presAssocID="{8F26C44B-0200-4522-AFA5-42677AAC31FE}" presName="comp1" presStyleCnt="0"/>
      <dgm:spPr/>
    </dgm:pt>
    <dgm:pt modelId="{A4EA7172-DF31-4EF7-8647-83F40273B6B0}" type="pres">
      <dgm:prSet presAssocID="{8F26C44B-0200-4522-AFA5-42677AAC31FE}" presName="circle1" presStyleLbl="node1" presStyleIdx="0" presStyleCnt="3"/>
      <dgm:spPr/>
    </dgm:pt>
    <dgm:pt modelId="{D0455036-EB91-4CC8-A2B0-A0D6613B970B}" type="pres">
      <dgm:prSet presAssocID="{8F26C44B-0200-4522-AFA5-42677AAC31FE}" presName="c1text" presStyleLbl="node1" presStyleIdx="0" presStyleCnt="3">
        <dgm:presLayoutVars>
          <dgm:bulletEnabled val="1"/>
        </dgm:presLayoutVars>
      </dgm:prSet>
      <dgm:spPr/>
    </dgm:pt>
    <dgm:pt modelId="{16861071-6D9D-482E-9CE7-C27437E3BFE3}" type="pres">
      <dgm:prSet presAssocID="{8F26C44B-0200-4522-AFA5-42677AAC31FE}" presName="comp2" presStyleCnt="0"/>
      <dgm:spPr/>
    </dgm:pt>
    <dgm:pt modelId="{967809B5-AB33-4B68-A952-20C11F737A03}" type="pres">
      <dgm:prSet presAssocID="{8F26C44B-0200-4522-AFA5-42677AAC31FE}" presName="circle2" presStyleLbl="node1" presStyleIdx="1" presStyleCnt="3"/>
      <dgm:spPr/>
    </dgm:pt>
    <dgm:pt modelId="{9CA0BF77-D9AA-41D7-906D-A8D795D8CD83}" type="pres">
      <dgm:prSet presAssocID="{8F26C44B-0200-4522-AFA5-42677AAC31FE}" presName="c2text" presStyleLbl="node1" presStyleIdx="1" presStyleCnt="3">
        <dgm:presLayoutVars>
          <dgm:bulletEnabled val="1"/>
        </dgm:presLayoutVars>
      </dgm:prSet>
      <dgm:spPr/>
    </dgm:pt>
    <dgm:pt modelId="{28721E93-AF38-4207-AD47-E5F01CB5F5FE}" type="pres">
      <dgm:prSet presAssocID="{8F26C44B-0200-4522-AFA5-42677AAC31FE}" presName="comp3" presStyleCnt="0"/>
      <dgm:spPr/>
    </dgm:pt>
    <dgm:pt modelId="{A4DE3126-8111-4EA2-9184-B50139C29E4A}" type="pres">
      <dgm:prSet presAssocID="{8F26C44B-0200-4522-AFA5-42677AAC31FE}" presName="circle3" presStyleLbl="node1" presStyleIdx="2" presStyleCnt="3"/>
      <dgm:spPr/>
    </dgm:pt>
    <dgm:pt modelId="{46683BA4-7F82-4286-A411-A112785838F6}" type="pres">
      <dgm:prSet presAssocID="{8F26C44B-0200-4522-AFA5-42677AAC31FE}" presName="c3text" presStyleLbl="node1" presStyleIdx="2" presStyleCnt="3">
        <dgm:presLayoutVars>
          <dgm:bulletEnabled val="1"/>
        </dgm:presLayoutVars>
      </dgm:prSet>
      <dgm:spPr/>
    </dgm:pt>
  </dgm:ptLst>
  <dgm:cxnLst>
    <dgm:cxn modelId="{0107A900-B4FD-4533-8531-8B6701E2F3C9}" type="presOf" srcId="{6EE50BF8-EC0C-43CC-911A-41732542DC0E}" destId="{9CA0BF77-D9AA-41D7-906D-A8D795D8CD83}" srcOrd="1" destOrd="0" presId="urn:microsoft.com/office/officeart/2005/8/layout/venn2"/>
    <dgm:cxn modelId="{A182BA00-770E-47DE-AC77-D9D457F79D48}" srcId="{8F26C44B-0200-4522-AFA5-42677AAC31FE}" destId="{4CC9828B-025A-41B3-B81D-7708FFBACA8F}" srcOrd="2" destOrd="0" parTransId="{416BBFDA-B453-40E9-AB8A-4F388FAA8F97}" sibTransId="{E5836D4A-9B45-4BF2-A3D1-8561BE924394}"/>
    <dgm:cxn modelId="{0E569403-C9A9-49AE-A70A-A49DF9456974}" srcId="{8F26C44B-0200-4522-AFA5-42677AAC31FE}" destId="{3F4B3F43-D086-4D07-B749-D37E9C66E50C}" srcOrd="0" destOrd="0" parTransId="{31910F9A-B3B8-479D-9491-5B8213C2E97A}" sibTransId="{3965D695-592C-4E95-8FDD-0F4AB7DA7010}"/>
    <dgm:cxn modelId="{7BA7841C-543F-4B5A-8BE0-F26B8B416AFC}" type="presOf" srcId="{3F4B3F43-D086-4D07-B749-D37E9C66E50C}" destId="{D0455036-EB91-4CC8-A2B0-A0D6613B970B}" srcOrd="1" destOrd="0" presId="urn:microsoft.com/office/officeart/2005/8/layout/venn2"/>
    <dgm:cxn modelId="{BCE89264-EA62-4C77-A2D5-4DFD32D8BC3F}" type="presOf" srcId="{6EE50BF8-EC0C-43CC-911A-41732542DC0E}" destId="{967809B5-AB33-4B68-A952-20C11F737A03}" srcOrd="0" destOrd="0" presId="urn:microsoft.com/office/officeart/2005/8/layout/venn2"/>
    <dgm:cxn modelId="{BCA7C784-34B4-48F0-8A02-3C454BCA8FB1}" type="presOf" srcId="{4CC9828B-025A-41B3-B81D-7708FFBACA8F}" destId="{46683BA4-7F82-4286-A411-A112785838F6}" srcOrd="1" destOrd="0" presId="urn:microsoft.com/office/officeart/2005/8/layout/venn2"/>
    <dgm:cxn modelId="{C8CCFB89-C688-48A9-9300-C5B9A16D415E}" type="presOf" srcId="{8F26C44B-0200-4522-AFA5-42677AAC31FE}" destId="{AE23059D-AA0D-440F-88B8-06D8FC304897}" srcOrd="0" destOrd="0" presId="urn:microsoft.com/office/officeart/2005/8/layout/venn2"/>
    <dgm:cxn modelId="{0501E593-575B-4477-920F-66BBF7232BD0}" type="presOf" srcId="{3F4B3F43-D086-4D07-B749-D37E9C66E50C}" destId="{A4EA7172-DF31-4EF7-8647-83F40273B6B0}" srcOrd="0" destOrd="0" presId="urn:microsoft.com/office/officeart/2005/8/layout/venn2"/>
    <dgm:cxn modelId="{39309FB4-09E6-4E73-9CEE-1546130338C2}" srcId="{8F26C44B-0200-4522-AFA5-42677AAC31FE}" destId="{6EE50BF8-EC0C-43CC-911A-41732542DC0E}" srcOrd="1" destOrd="0" parTransId="{08374140-2233-48BF-B617-E622C7A3CB53}" sibTransId="{D01226A5-2E6D-4266-A124-DDB4E9389DAC}"/>
    <dgm:cxn modelId="{55A70AC0-9C07-4B1A-AF0E-93A93F7F11B0}" type="presOf" srcId="{4CC9828B-025A-41B3-B81D-7708FFBACA8F}" destId="{A4DE3126-8111-4EA2-9184-B50139C29E4A}" srcOrd="0" destOrd="0" presId="urn:microsoft.com/office/officeart/2005/8/layout/venn2"/>
    <dgm:cxn modelId="{C76F67B9-C989-4D59-ADD2-F8D37F18E84D}" type="presParOf" srcId="{AE23059D-AA0D-440F-88B8-06D8FC304897}" destId="{4D982953-7AAC-4A2D-836B-C9F77BA3D41B}" srcOrd="0" destOrd="0" presId="urn:microsoft.com/office/officeart/2005/8/layout/venn2"/>
    <dgm:cxn modelId="{4263DC8A-CBD7-426C-8D6B-0CFC148F1C86}" type="presParOf" srcId="{4D982953-7AAC-4A2D-836B-C9F77BA3D41B}" destId="{A4EA7172-DF31-4EF7-8647-83F40273B6B0}" srcOrd="0" destOrd="0" presId="urn:microsoft.com/office/officeart/2005/8/layout/venn2"/>
    <dgm:cxn modelId="{1032DFB8-2A2F-4AFC-9AC6-17354CF76699}" type="presParOf" srcId="{4D982953-7AAC-4A2D-836B-C9F77BA3D41B}" destId="{D0455036-EB91-4CC8-A2B0-A0D6613B970B}" srcOrd="1" destOrd="0" presId="urn:microsoft.com/office/officeart/2005/8/layout/venn2"/>
    <dgm:cxn modelId="{FC506EB8-DD67-495D-98E6-67977B9BE711}" type="presParOf" srcId="{AE23059D-AA0D-440F-88B8-06D8FC304897}" destId="{16861071-6D9D-482E-9CE7-C27437E3BFE3}" srcOrd="1" destOrd="0" presId="urn:microsoft.com/office/officeart/2005/8/layout/venn2"/>
    <dgm:cxn modelId="{31984D1F-D3E0-4CF6-8FA3-2DF9D7FE505B}" type="presParOf" srcId="{16861071-6D9D-482E-9CE7-C27437E3BFE3}" destId="{967809B5-AB33-4B68-A952-20C11F737A03}" srcOrd="0" destOrd="0" presId="urn:microsoft.com/office/officeart/2005/8/layout/venn2"/>
    <dgm:cxn modelId="{360C6555-FBC2-43F4-BDA6-085F46F5D16D}" type="presParOf" srcId="{16861071-6D9D-482E-9CE7-C27437E3BFE3}" destId="{9CA0BF77-D9AA-41D7-906D-A8D795D8CD83}" srcOrd="1" destOrd="0" presId="urn:microsoft.com/office/officeart/2005/8/layout/venn2"/>
    <dgm:cxn modelId="{A9BC885F-4B75-4FDD-BAAA-315E9A474CE3}" type="presParOf" srcId="{AE23059D-AA0D-440F-88B8-06D8FC304897}" destId="{28721E93-AF38-4207-AD47-E5F01CB5F5FE}" srcOrd="2" destOrd="0" presId="urn:microsoft.com/office/officeart/2005/8/layout/venn2"/>
    <dgm:cxn modelId="{A64FF79A-DA12-4A1B-813E-0EA122C3AF5A}" type="presParOf" srcId="{28721E93-AF38-4207-AD47-E5F01CB5F5FE}" destId="{A4DE3126-8111-4EA2-9184-B50139C29E4A}" srcOrd="0" destOrd="0" presId="urn:microsoft.com/office/officeart/2005/8/layout/venn2"/>
    <dgm:cxn modelId="{FBAC425D-53EA-465E-A32E-767EC3A13759}" type="presParOf" srcId="{28721E93-AF38-4207-AD47-E5F01CB5F5FE}" destId="{46683BA4-7F82-4286-A411-A112785838F6}" srcOrd="1" destOrd="0" presId="urn:microsoft.com/office/officeart/2005/8/layout/ven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CCC4F-81D2-4C9D-80A4-8854721450B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F976E004-BA5B-4F46-8C78-D1985DEA92AB}">
      <dgm:prSet phldrT="[Текст]" custT="1"/>
      <dgm:spPr>
        <a:solidFill>
          <a:schemeClr val="accent3">
            <a:lumMod val="60000"/>
            <a:lumOff val="40000"/>
          </a:schemeClr>
        </a:solidFill>
      </dgm:spPr>
      <dgm:t>
        <a:bodyPr/>
        <a:lstStyle/>
        <a:p>
          <a:r>
            <a:rPr lang="hy-AM" sz="2500" dirty="0"/>
            <a:t>Անհատական</a:t>
          </a:r>
          <a:endParaRPr lang="ru-RU" sz="2500" dirty="0"/>
        </a:p>
      </dgm:t>
    </dgm:pt>
    <dgm:pt modelId="{354F9D41-8341-46C7-9AC6-1390FECDF3E4}" type="parTrans" cxnId="{BD684250-914C-436A-8E52-3510285CC0E9}">
      <dgm:prSet/>
      <dgm:spPr/>
      <dgm:t>
        <a:bodyPr/>
        <a:lstStyle/>
        <a:p>
          <a:endParaRPr lang="ru-RU"/>
        </a:p>
      </dgm:t>
    </dgm:pt>
    <dgm:pt modelId="{0BA133E6-F12A-4B60-992A-C64695F1A594}" type="sibTrans" cxnId="{BD684250-914C-436A-8E52-3510285CC0E9}">
      <dgm:prSet/>
      <dgm:spPr/>
      <dgm:t>
        <a:bodyPr/>
        <a:lstStyle/>
        <a:p>
          <a:endParaRPr lang="ru-RU"/>
        </a:p>
      </dgm:t>
    </dgm:pt>
    <dgm:pt modelId="{6AF7D719-2116-4F88-B501-D1AE1AA08019}">
      <dgm:prSet phldrT="[Текст]"/>
      <dgm:spPr>
        <a:ln>
          <a:solidFill>
            <a:schemeClr val="accent3">
              <a:lumMod val="50000"/>
            </a:schemeClr>
          </a:solidFill>
        </a:ln>
      </dgm:spPr>
      <dgm:t>
        <a:bodyPr/>
        <a:lstStyle/>
        <a:p>
          <a:r>
            <a:rPr lang="hy-AM" dirty="0"/>
            <a:t>Զարգացում, առաջադիմություն</a:t>
          </a:r>
          <a:endParaRPr lang="ru-RU" dirty="0"/>
        </a:p>
      </dgm:t>
    </dgm:pt>
    <dgm:pt modelId="{A8A2D882-D94E-49CA-B047-FB93E5256B20}" type="parTrans" cxnId="{7F928FC3-553C-45CA-B9B8-DEAF421A80D8}">
      <dgm:prSet/>
      <dgm:spPr/>
      <dgm:t>
        <a:bodyPr/>
        <a:lstStyle/>
        <a:p>
          <a:endParaRPr lang="ru-RU"/>
        </a:p>
      </dgm:t>
    </dgm:pt>
    <dgm:pt modelId="{40A8F124-7E24-4E38-9B20-77C0152B2DD7}" type="sibTrans" cxnId="{7F928FC3-553C-45CA-B9B8-DEAF421A80D8}">
      <dgm:prSet/>
      <dgm:spPr/>
      <dgm:t>
        <a:bodyPr/>
        <a:lstStyle/>
        <a:p>
          <a:endParaRPr lang="ru-RU"/>
        </a:p>
      </dgm:t>
    </dgm:pt>
    <dgm:pt modelId="{52FD1D96-4EC4-463B-96DE-76FB44802065}">
      <dgm:prSet phldrT="[Текст]" custT="1"/>
      <dgm:spPr>
        <a:solidFill>
          <a:schemeClr val="accent6">
            <a:lumMod val="75000"/>
          </a:schemeClr>
        </a:solidFill>
      </dgm:spPr>
      <dgm:t>
        <a:bodyPr/>
        <a:lstStyle/>
        <a:p>
          <a:r>
            <a:rPr lang="hy-AM" sz="2500" dirty="0"/>
            <a:t>Խմբային </a:t>
          </a:r>
          <a:endParaRPr lang="ru-RU" sz="2500" dirty="0"/>
        </a:p>
      </dgm:t>
    </dgm:pt>
    <dgm:pt modelId="{892A5628-235B-4C18-AF33-4AECB19C19B0}" type="parTrans" cxnId="{BF188668-72A8-41C0-812D-782D9281ABC6}">
      <dgm:prSet/>
      <dgm:spPr/>
      <dgm:t>
        <a:bodyPr/>
        <a:lstStyle/>
        <a:p>
          <a:endParaRPr lang="ru-RU"/>
        </a:p>
      </dgm:t>
    </dgm:pt>
    <dgm:pt modelId="{773F1663-5CDC-49B3-8CDF-748D64B2A8E6}" type="sibTrans" cxnId="{BF188668-72A8-41C0-812D-782D9281ABC6}">
      <dgm:prSet/>
      <dgm:spPr/>
      <dgm:t>
        <a:bodyPr/>
        <a:lstStyle/>
        <a:p>
          <a:endParaRPr lang="ru-RU"/>
        </a:p>
      </dgm:t>
    </dgm:pt>
    <dgm:pt modelId="{D8DD9C97-6069-4510-B8AA-BE613104A904}">
      <dgm:prSet phldrT="[Текст]"/>
      <dgm:spPr>
        <a:ln>
          <a:solidFill>
            <a:schemeClr val="accent6">
              <a:lumMod val="50000"/>
            </a:schemeClr>
          </a:solidFill>
        </a:ln>
      </dgm:spPr>
      <dgm:t>
        <a:bodyPr/>
        <a:lstStyle/>
        <a:p>
          <a:r>
            <a:rPr lang="hy-AM" b="0" dirty="0">
              <a:solidFill>
                <a:schemeClr val="tx1"/>
              </a:solidFill>
              <a:effectLst/>
              <a:latin typeface="Arial (Body)"/>
              <a:ea typeface="Calibri" panose="020F0502020204030204" pitchFamily="34" charset="0"/>
              <a:cs typeface="Times New Roman" panose="02020603050405020304" pitchFamily="18" charset="0"/>
            </a:rPr>
            <a:t>Իրազեկվածության բարձրացում և ներգրավվածության մակարդակի բարելավում</a:t>
          </a:r>
          <a:endParaRPr lang="ru-RU" b="0" dirty="0">
            <a:solidFill>
              <a:schemeClr val="tx1"/>
            </a:solidFill>
          </a:endParaRPr>
        </a:p>
      </dgm:t>
    </dgm:pt>
    <dgm:pt modelId="{CF3832A0-5FF0-40DC-B0A8-F81559341043}" type="parTrans" cxnId="{9FEA9969-D24F-4224-8322-B30C619D09C2}">
      <dgm:prSet/>
      <dgm:spPr/>
      <dgm:t>
        <a:bodyPr/>
        <a:lstStyle/>
        <a:p>
          <a:endParaRPr lang="ru-RU"/>
        </a:p>
      </dgm:t>
    </dgm:pt>
    <dgm:pt modelId="{E791CC3E-DAB8-4105-B085-6B9C1B231612}" type="sibTrans" cxnId="{9FEA9969-D24F-4224-8322-B30C619D09C2}">
      <dgm:prSet/>
      <dgm:spPr/>
      <dgm:t>
        <a:bodyPr/>
        <a:lstStyle/>
        <a:p>
          <a:endParaRPr lang="ru-RU"/>
        </a:p>
      </dgm:t>
    </dgm:pt>
    <dgm:pt modelId="{67F9BEC2-B804-4162-9F90-7158FA46772E}">
      <dgm:prSet/>
      <dgm:spPr>
        <a:ln>
          <a:solidFill>
            <a:schemeClr val="accent6">
              <a:lumMod val="50000"/>
            </a:schemeClr>
          </a:solidFill>
        </a:ln>
      </dgm:spPr>
      <dgm:t>
        <a:bodyPr/>
        <a:lstStyle/>
        <a:p>
          <a:r>
            <a:rPr lang="hy-AM" dirty="0"/>
            <a:t>Ընդհանուր հարցերի քննարկում</a:t>
          </a:r>
          <a:endParaRPr lang="ru-RU" dirty="0"/>
        </a:p>
      </dgm:t>
    </dgm:pt>
    <dgm:pt modelId="{7AE750CF-8392-482E-A8F3-93A2BAA08073}" type="parTrans" cxnId="{3B0855E0-6882-49A0-8AA4-CF1F40D6BD38}">
      <dgm:prSet/>
      <dgm:spPr/>
      <dgm:t>
        <a:bodyPr/>
        <a:lstStyle/>
        <a:p>
          <a:endParaRPr lang="ru-RU"/>
        </a:p>
      </dgm:t>
    </dgm:pt>
    <dgm:pt modelId="{E8A23B25-4320-48D6-9F3C-58E695EC0D24}" type="sibTrans" cxnId="{3B0855E0-6882-49A0-8AA4-CF1F40D6BD38}">
      <dgm:prSet/>
      <dgm:spPr/>
      <dgm:t>
        <a:bodyPr/>
        <a:lstStyle/>
        <a:p>
          <a:endParaRPr lang="ru-RU"/>
        </a:p>
      </dgm:t>
    </dgm:pt>
    <dgm:pt modelId="{39BD4BAA-4178-4A9E-9532-29112B052A5F}">
      <dgm:prSet phldrT="[Текст]"/>
      <dgm:spPr>
        <a:ln>
          <a:solidFill>
            <a:schemeClr val="accent3">
              <a:lumMod val="50000"/>
            </a:schemeClr>
          </a:solidFill>
        </a:ln>
      </dgm:spPr>
      <dgm:t>
        <a:bodyPr/>
        <a:lstStyle/>
        <a:p>
          <a:r>
            <a:rPr lang="hy-AM" dirty="0">
              <a:solidFill>
                <a:srgbClr val="000000"/>
              </a:solidFill>
              <a:effectLst/>
              <a:ea typeface="Times New Roman" panose="02020603050405020304" pitchFamily="18" charset="0"/>
              <a:cs typeface="Arial" panose="020B0604020202020204" pitchFamily="34" charset="0"/>
            </a:rPr>
            <a:t>բուլինգի կոնկրետ դեպքերի քննարկում,</a:t>
          </a:r>
          <a:endParaRPr lang="ru-RU" dirty="0"/>
        </a:p>
      </dgm:t>
    </dgm:pt>
    <dgm:pt modelId="{C66E440D-366F-4427-9C69-552595C4660E}" type="sibTrans" cxnId="{2BE392B3-9EF1-48AB-BF78-80926D37CA5B}">
      <dgm:prSet/>
      <dgm:spPr/>
      <dgm:t>
        <a:bodyPr/>
        <a:lstStyle/>
        <a:p>
          <a:endParaRPr lang="ru-RU"/>
        </a:p>
      </dgm:t>
    </dgm:pt>
    <dgm:pt modelId="{CD711C0F-9FDC-4666-AD21-FCCDB5680AC0}" type="parTrans" cxnId="{2BE392B3-9EF1-48AB-BF78-80926D37CA5B}">
      <dgm:prSet/>
      <dgm:spPr/>
      <dgm:t>
        <a:bodyPr/>
        <a:lstStyle/>
        <a:p>
          <a:endParaRPr lang="ru-RU"/>
        </a:p>
      </dgm:t>
    </dgm:pt>
    <dgm:pt modelId="{7857F132-65D0-4249-8D46-A33E7F75DBE6}">
      <dgm:prSet phldrT="[Текст]"/>
      <dgm:spPr>
        <a:ln>
          <a:solidFill>
            <a:schemeClr val="accent3">
              <a:lumMod val="50000"/>
            </a:schemeClr>
          </a:solidFill>
        </a:ln>
      </dgm:spPr>
      <dgm:t>
        <a:bodyPr/>
        <a:lstStyle/>
        <a:p>
          <a:r>
            <a:rPr lang="hy-AM" dirty="0"/>
            <a:t>Համատեղ լուծումներ գտնելու հնարավորություն </a:t>
          </a:r>
          <a:endParaRPr lang="ru-RU" dirty="0"/>
        </a:p>
      </dgm:t>
    </dgm:pt>
    <dgm:pt modelId="{94321B0D-E3C9-4EF1-B54C-E4D58A45C5E4}" type="parTrans" cxnId="{3A236EF6-5555-4590-915E-C7645D62DE6E}">
      <dgm:prSet/>
      <dgm:spPr/>
      <dgm:t>
        <a:bodyPr/>
        <a:lstStyle/>
        <a:p>
          <a:endParaRPr lang="ru-RU"/>
        </a:p>
      </dgm:t>
    </dgm:pt>
    <dgm:pt modelId="{887A222D-85AA-478B-91B5-966A8067A096}" type="sibTrans" cxnId="{3A236EF6-5555-4590-915E-C7645D62DE6E}">
      <dgm:prSet/>
      <dgm:spPr/>
      <dgm:t>
        <a:bodyPr/>
        <a:lstStyle/>
        <a:p>
          <a:endParaRPr lang="ru-RU"/>
        </a:p>
      </dgm:t>
    </dgm:pt>
    <dgm:pt modelId="{6E720872-F26D-4BD9-B214-3997939795A6}">
      <dgm:prSet/>
      <dgm:spPr>
        <a:ln>
          <a:solidFill>
            <a:schemeClr val="accent6">
              <a:lumMod val="50000"/>
            </a:schemeClr>
          </a:solidFill>
        </a:ln>
      </dgm:spPr>
      <dgm:t>
        <a:bodyPr/>
        <a:lstStyle/>
        <a:p>
          <a:r>
            <a:rPr lang="hy-AM" b="0" dirty="0">
              <a:solidFill>
                <a:srgbClr val="000000"/>
              </a:solidFill>
              <a:cs typeface="Arial" panose="020B0604020202020204" pitchFamily="34" charset="0"/>
            </a:rPr>
            <a:t>Բ</a:t>
          </a:r>
          <a:r>
            <a:rPr lang="hy-AM" dirty="0">
              <a:solidFill>
                <a:srgbClr val="000000"/>
              </a:solidFill>
              <a:cs typeface="Arial" panose="020B0604020202020204" pitchFamily="34" charset="0"/>
            </a:rPr>
            <a:t>ուլինգը կանխելու գործընթացում ծնողների դերի մասին</a:t>
          </a:r>
          <a:endParaRPr lang="ru-RU" dirty="0"/>
        </a:p>
      </dgm:t>
    </dgm:pt>
    <dgm:pt modelId="{89B5038F-20A5-48D5-9291-0BCDDD4815FC}" type="parTrans" cxnId="{832D58F7-9D63-4C69-A41A-B225FDD2C960}">
      <dgm:prSet/>
      <dgm:spPr/>
      <dgm:t>
        <a:bodyPr/>
        <a:lstStyle/>
        <a:p>
          <a:endParaRPr lang="ru-RU"/>
        </a:p>
      </dgm:t>
    </dgm:pt>
    <dgm:pt modelId="{373859AC-3CC2-4B77-A83C-24F2C5118896}" type="sibTrans" cxnId="{832D58F7-9D63-4C69-A41A-B225FDD2C960}">
      <dgm:prSet/>
      <dgm:spPr/>
      <dgm:t>
        <a:bodyPr/>
        <a:lstStyle/>
        <a:p>
          <a:endParaRPr lang="ru-RU"/>
        </a:p>
      </dgm:t>
    </dgm:pt>
    <dgm:pt modelId="{AB378FAF-60FB-4C01-B9C9-48CD195E36D4}" type="pres">
      <dgm:prSet presAssocID="{108CCC4F-81D2-4C9D-80A4-8854721450BA}" presName="linear" presStyleCnt="0">
        <dgm:presLayoutVars>
          <dgm:dir/>
          <dgm:animLvl val="lvl"/>
          <dgm:resizeHandles val="exact"/>
        </dgm:presLayoutVars>
      </dgm:prSet>
      <dgm:spPr/>
    </dgm:pt>
    <dgm:pt modelId="{65A78B45-A6E4-4358-BD6D-C7EA71ED4E8B}" type="pres">
      <dgm:prSet presAssocID="{F976E004-BA5B-4F46-8C78-D1985DEA92AB}" presName="parentLin" presStyleCnt="0"/>
      <dgm:spPr/>
    </dgm:pt>
    <dgm:pt modelId="{5203051C-0DDC-48D5-BD26-CFD7284E8048}" type="pres">
      <dgm:prSet presAssocID="{F976E004-BA5B-4F46-8C78-D1985DEA92AB}" presName="parentLeftMargin" presStyleLbl="node1" presStyleIdx="0" presStyleCnt="2"/>
      <dgm:spPr/>
    </dgm:pt>
    <dgm:pt modelId="{0E83307E-14BF-4FD0-B0FD-9EF6B6D35830}" type="pres">
      <dgm:prSet presAssocID="{F976E004-BA5B-4F46-8C78-D1985DEA92AB}" presName="parentText" presStyleLbl="node1" presStyleIdx="0" presStyleCnt="2">
        <dgm:presLayoutVars>
          <dgm:chMax val="0"/>
          <dgm:bulletEnabled val="1"/>
        </dgm:presLayoutVars>
      </dgm:prSet>
      <dgm:spPr/>
    </dgm:pt>
    <dgm:pt modelId="{83E74656-4FA4-440D-95C5-12849D024C82}" type="pres">
      <dgm:prSet presAssocID="{F976E004-BA5B-4F46-8C78-D1985DEA92AB}" presName="negativeSpace" presStyleCnt="0"/>
      <dgm:spPr/>
    </dgm:pt>
    <dgm:pt modelId="{416F9808-D55B-4007-9E31-6E708542EABE}" type="pres">
      <dgm:prSet presAssocID="{F976E004-BA5B-4F46-8C78-D1985DEA92AB}" presName="childText" presStyleLbl="conFgAcc1" presStyleIdx="0" presStyleCnt="2" custLinFactNeighborY="-41627">
        <dgm:presLayoutVars>
          <dgm:bulletEnabled val="1"/>
        </dgm:presLayoutVars>
      </dgm:prSet>
      <dgm:spPr/>
    </dgm:pt>
    <dgm:pt modelId="{C9B57F3D-BAAF-46A4-9D6E-286C8946E041}" type="pres">
      <dgm:prSet presAssocID="{0BA133E6-F12A-4B60-992A-C64695F1A594}" presName="spaceBetweenRectangles" presStyleCnt="0"/>
      <dgm:spPr/>
    </dgm:pt>
    <dgm:pt modelId="{FFDC9D44-170B-483A-BD13-CEAD5632CED6}" type="pres">
      <dgm:prSet presAssocID="{52FD1D96-4EC4-463B-96DE-76FB44802065}" presName="parentLin" presStyleCnt="0"/>
      <dgm:spPr/>
    </dgm:pt>
    <dgm:pt modelId="{DD522D95-469A-488C-9E5A-DE9D04D23462}" type="pres">
      <dgm:prSet presAssocID="{52FD1D96-4EC4-463B-96DE-76FB44802065}" presName="parentLeftMargin" presStyleLbl="node1" presStyleIdx="0" presStyleCnt="2"/>
      <dgm:spPr/>
    </dgm:pt>
    <dgm:pt modelId="{A713ACB1-F569-4336-8F1D-D1D975771092}" type="pres">
      <dgm:prSet presAssocID="{52FD1D96-4EC4-463B-96DE-76FB44802065}" presName="parentText" presStyleLbl="node1" presStyleIdx="1" presStyleCnt="2">
        <dgm:presLayoutVars>
          <dgm:chMax val="0"/>
          <dgm:bulletEnabled val="1"/>
        </dgm:presLayoutVars>
      </dgm:prSet>
      <dgm:spPr/>
    </dgm:pt>
    <dgm:pt modelId="{17426569-DB3B-4227-8B41-0432654FF97F}" type="pres">
      <dgm:prSet presAssocID="{52FD1D96-4EC4-463B-96DE-76FB44802065}" presName="negativeSpace" presStyleCnt="0"/>
      <dgm:spPr/>
    </dgm:pt>
    <dgm:pt modelId="{93166CF7-1BEE-4494-B974-628879ADC004}" type="pres">
      <dgm:prSet presAssocID="{52FD1D96-4EC4-463B-96DE-76FB44802065}" presName="childText" presStyleLbl="conFgAcc1" presStyleIdx="1" presStyleCnt="2">
        <dgm:presLayoutVars>
          <dgm:bulletEnabled val="1"/>
        </dgm:presLayoutVars>
      </dgm:prSet>
      <dgm:spPr/>
    </dgm:pt>
  </dgm:ptLst>
  <dgm:cxnLst>
    <dgm:cxn modelId="{942D830D-E2E3-4F39-B522-889DB1C97433}" type="presOf" srcId="{D8DD9C97-6069-4510-B8AA-BE613104A904}" destId="{93166CF7-1BEE-4494-B974-628879ADC004}" srcOrd="0" destOrd="0" presId="urn:microsoft.com/office/officeart/2005/8/layout/list1"/>
    <dgm:cxn modelId="{5CE05923-0377-4FE0-AA22-F932E926E60F}" type="presOf" srcId="{52FD1D96-4EC4-463B-96DE-76FB44802065}" destId="{DD522D95-469A-488C-9E5A-DE9D04D23462}" srcOrd="0" destOrd="0" presId="urn:microsoft.com/office/officeart/2005/8/layout/list1"/>
    <dgm:cxn modelId="{788C9427-3F83-469F-9642-0A2A7EECF5E4}" type="presOf" srcId="{F976E004-BA5B-4F46-8C78-D1985DEA92AB}" destId="{0E83307E-14BF-4FD0-B0FD-9EF6B6D35830}" srcOrd="1" destOrd="0" presId="urn:microsoft.com/office/officeart/2005/8/layout/list1"/>
    <dgm:cxn modelId="{BF188668-72A8-41C0-812D-782D9281ABC6}" srcId="{108CCC4F-81D2-4C9D-80A4-8854721450BA}" destId="{52FD1D96-4EC4-463B-96DE-76FB44802065}" srcOrd="1" destOrd="0" parTransId="{892A5628-235B-4C18-AF33-4AECB19C19B0}" sibTransId="{773F1663-5CDC-49B3-8CDF-748D64B2A8E6}"/>
    <dgm:cxn modelId="{9FEA9969-D24F-4224-8322-B30C619D09C2}" srcId="{52FD1D96-4EC4-463B-96DE-76FB44802065}" destId="{D8DD9C97-6069-4510-B8AA-BE613104A904}" srcOrd="0" destOrd="0" parTransId="{CF3832A0-5FF0-40DC-B0A8-F81559341043}" sibTransId="{E791CC3E-DAB8-4105-B085-6B9C1B231612}"/>
    <dgm:cxn modelId="{8B5C284A-56DD-4A8F-B47E-97DC39D83760}" type="presOf" srcId="{67F9BEC2-B804-4162-9F90-7158FA46772E}" destId="{93166CF7-1BEE-4494-B974-628879ADC004}" srcOrd="0" destOrd="1" presId="urn:microsoft.com/office/officeart/2005/8/layout/list1"/>
    <dgm:cxn modelId="{BD684250-914C-436A-8E52-3510285CC0E9}" srcId="{108CCC4F-81D2-4C9D-80A4-8854721450BA}" destId="{F976E004-BA5B-4F46-8C78-D1985DEA92AB}" srcOrd="0" destOrd="0" parTransId="{354F9D41-8341-46C7-9AC6-1390FECDF3E4}" sibTransId="{0BA133E6-F12A-4B60-992A-C64695F1A594}"/>
    <dgm:cxn modelId="{0896397A-B87B-44BF-860E-8FD3738A64C0}" type="presOf" srcId="{F976E004-BA5B-4F46-8C78-D1985DEA92AB}" destId="{5203051C-0DDC-48D5-BD26-CFD7284E8048}" srcOrd="0" destOrd="0" presId="urn:microsoft.com/office/officeart/2005/8/layout/list1"/>
    <dgm:cxn modelId="{F50823AC-28A0-4C54-8E9A-6ACB094D89F3}" type="presOf" srcId="{52FD1D96-4EC4-463B-96DE-76FB44802065}" destId="{A713ACB1-F569-4336-8F1D-D1D975771092}" srcOrd="1" destOrd="0" presId="urn:microsoft.com/office/officeart/2005/8/layout/list1"/>
    <dgm:cxn modelId="{29B609AE-7C79-46E0-AA60-6ECBB7FAFAFC}" type="presOf" srcId="{6AF7D719-2116-4F88-B501-D1AE1AA08019}" destId="{416F9808-D55B-4007-9E31-6E708542EABE}" srcOrd="0" destOrd="0" presId="urn:microsoft.com/office/officeart/2005/8/layout/list1"/>
    <dgm:cxn modelId="{2BE392B3-9EF1-48AB-BF78-80926D37CA5B}" srcId="{F976E004-BA5B-4F46-8C78-D1985DEA92AB}" destId="{39BD4BAA-4178-4A9E-9532-29112B052A5F}" srcOrd="1" destOrd="0" parTransId="{CD711C0F-9FDC-4666-AD21-FCCDB5680AC0}" sibTransId="{C66E440D-366F-4427-9C69-552595C4660E}"/>
    <dgm:cxn modelId="{7F928FC3-553C-45CA-B9B8-DEAF421A80D8}" srcId="{F976E004-BA5B-4F46-8C78-D1985DEA92AB}" destId="{6AF7D719-2116-4F88-B501-D1AE1AA08019}" srcOrd="0" destOrd="0" parTransId="{A8A2D882-D94E-49CA-B047-FB93E5256B20}" sibTransId="{40A8F124-7E24-4E38-9B20-77C0152B2DD7}"/>
    <dgm:cxn modelId="{3B0855E0-6882-49A0-8AA4-CF1F40D6BD38}" srcId="{52FD1D96-4EC4-463B-96DE-76FB44802065}" destId="{67F9BEC2-B804-4162-9F90-7158FA46772E}" srcOrd="1" destOrd="0" parTransId="{7AE750CF-8392-482E-A8F3-93A2BAA08073}" sibTransId="{E8A23B25-4320-48D6-9F3C-58E695EC0D24}"/>
    <dgm:cxn modelId="{CD410CEA-C31D-43CF-888B-36889882203A}" type="presOf" srcId="{6E720872-F26D-4BD9-B214-3997939795A6}" destId="{93166CF7-1BEE-4494-B974-628879ADC004}" srcOrd="0" destOrd="2" presId="urn:microsoft.com/office/officeart/2005/8/layout/list1"/>
    <dgm:cxn modelId="{C65D32EF-A375-4B1E-AFB9-52165A5A493D}" type="presOf" srcId="{7857F132-65D0-4249-8D46-A33E7F75DBE6}" destId="{416F9808-D55B-4007-9E31-6E708542EABE}" srcOrd="0" destOrd="2" presId="urn:microsoft.com/office/officeart/2005/8/layout/list1"/>
    <dgm:cxn modelId="{388470F0-7D2D-4EFC-9484-DE7A5D95587E}" type="presOf" srcId="{39BD4BAA-4178-4A9E-9532-29112B052A5F}" destId="{416F9808-D55B-4007-9E31-6E708542EABE}" srcOrd="0" destOrd="1" presId="urn:microsoft.com/office/officeart/2005/8/layout/list1"/>
    <dgm:cxn modelId="{3A236EF6-5555-4590-915E-C7645D62DE6E}" srcId="{F976E004-BA5B-4F46-8C78-D1985DEA92AB}" destId="{7857F132-65D0-4249-8D46-A33E7F75DBE6}" srcOrd="2" destOrd="0" parTransId="{94321B0D-E3C9-4EF1-B54C-E4D58A45C5E4}" sibTransId="{887A222D-85AA-478B-91B5-966A8067A096}"/>
    <dgm:cxn modelId="{832D58F7-9D63-4C69-A41A-B225FDD2C960}" srcId="{52FD1D96-4EC4-463B-96DE-76FB44802065}" destId="{6E720872-F26D-4BD9-B214-3997939795A6}" srcOrd="2" destOrd="0" parTransId="{89B5038F-20A5-48D5-9291-0BCDDD4815FC}" sibTransId="{373859AC-3CC2-4B77-A83C-24F2C5118896}"/>
    <dgm:cxn modelId="{F6487BFD-7044-43E2-B447-ABBB735600CF}" type="presOf" srcId="{108CCC4F-81D2-4C9D-80A4-8854721450BA}" destId="{AB378FAF-60FB-4C01-B9C9-48CD195E36D4}" srcOrd="0" destOrd="0" presId="urn:microsoft.com/office/officeart/2005/8/layout/list1"/>
    <dgm:cxn modelId="{01AE1EB9-713D-4BB6-A703-08E8D41E6F1B}" type="presParOf" srcId="{AB378FAF-60FB-4C01-B9C9-48CD195E36D4}" destId="{65A78B45-A6E4-4358-BD6D-C7EA71ED4E8B}" srcOrd="0" destOrd="0" presId="urn:microsoft.com/office/officeart/2005/8/layout/list1"/>
    <dgm:cxn modelId="{7214F51F-1249-44F8-A5BF-43AED1E98F17}" type="presParOf" srcId="{65A78B45-A6E4-4358-BD6D-C7EA71ED4E8B}" destId="{5203051C-0DDC-48D5-BD26-CFD7284E8048}" srcOrd="0" destOrd="0" presId="urn:microsoft.com/office/officeart/2005/8/layout/list1"/>
    <dgm:cxn modelId="{BC8BD7A8-E6B9-4C6C-88D6-4AF1A65C22B6}" type="presParOf" srcId="{65A78B45-A6E4-4358-BD6D-C7EA71ED4E8B}" destId="{0E83307E-14BF-4FD0-B0FD-9EF6B6D35830}" srcOrd="1" destOrd="0" presId="urn:microsoft.com/office/officeart/2005/8/layout/list1"/>
    <dgm:cxn modelId="{2D0530D2-7D9A-453E-B164-6E35B956F9F5}" type="presParOf" srcId="{AB378FAF-60FB-4C01-B9C9-48CD195E36D4}" destId="{83E74656-4FA4-440D-95C5-12849D024C82}" srcOrd="1" destOrd="0" presId="urn:microsoft.com/office/officeart/2005/8/layout/list1"/>
    <dgm:cxn modelId="{58F5EAF3-898C-4311-9066-DD81BD0BD7D2}" type="presParOf" srcId="{AB378FAF-60FB-4C01-B9C9-48CD195E36D4}" destId="{416F9808-D55B-4007-9E31-6E708542EABE}" srcOrd="2" destOrd="0" presId="urn:microsoft.com/office/officeart/2005/8/layout/list1"/>
    <dgm:cxn modelId="{16B0007E-7945-4A35-8DE2-DD2507CEA512}" type="presParOf" srcId="{AB378FAF-60FB-4C01-B9C9-48CD195E36D4}" destId="{C9B57F3D-BAAF-46A4-9D6E-286C8946E041}" srcOrd="3" destOrd="0" presId="urn:microsoft.com/office/officeart/2005/8/layout/list1"/>
    <dgm:cxn modelId="{A43CDB5C-B648-4AB8-969B-C2D95555C084}" type="presParOf" srcId="{AB378FAF-60FB-4C01-B9C9-48CD195E36D4}" destId="{FFDC9D44-170B-483A-BD13-CEAD5632CED6}" srcOrd="4" destOrd="0" presId="urn:microsoft.com/office/officeart/2005/8/layout/list1"/>
    <dgm:cxn modelId="{FE115170-1CA7-493A-808D-F0EE769C55ED}" type="presParOf" srcId="{FFDC9D44-170B-483A-BD13-CEAD5632CED6}" destId="{DD522D95-469A-488C-9E5A-DE9D04D23462}" srcOrd="0" destOrd="0" presId="urn:microsoft.com/office/officeart/2005/8/layout/list1"/>
    <dgm:cxn modelId="{7B2ACD74-05EF-4071-8526-99FC752CEFAF}" type="presParOf" srcId="{FFDC9D44-170B-483A-BD13-CEAD5632CED6}" destId="{A713ACB1-F569-4336-8F1D-D1D975771092}" srcOrd="1" destOrd="0" presId="urn:microsoft.com/office/officeart/2005/8/layout/list1"/>
    <dgm:cxn modelId="{149199F0-8FB4-4500-B6C5-35CF955D6D6D}" type="presParOf" srcId="{AB378FAF-60FB-4C01-B9C9-48CD195E36D4}" destId="{17426569-DB3B-4227-8B41-0432654FF97F}" srcOrd="5" destOrd="0" presId="urn:microsoft.com/office/officeart/2005/8/layout/list1"/>
    <dgm:cxn modelId="{B69A1988-219B-4E26-AA67-1803369FA4C3}" type="presParOf" srcId="{AB378FAF-60FB-4C01-B9C9-48CD195E36D4}" destId="{93166CF7-1BEE-4494-B974-628879ADC00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A7172-DF31-4EF7-8647-83F40273B6B0}">
      <dsp:nvSpPr>
        <dsp:cNvPr id="0" name=""/>
        <dsp:cNvSpPr/>
      </dsp:nvSpPr>
      <dsp:spPr>
        <a:xfrm>
          <a:off x="983387" y="0"/>
          <a:ext cx="2960267" cy="2960267"/>
        </a:xfrm>
        <a:prstGeom prst="ellipse">
          <a:avLst/>
        </a:prstGeom>
        <a:solidFill>
          <a:srgbClr val="F6AD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hy-AM" sz="1400" kern="1200" dirty="0"/>
            <a:t>Համայնք</a:t>
          </a:r>
          <a:endParaRPr lang="en-US" sz="1400" kern="1200" dirty="0"/>
        </a:p>
      </dsp:txBody>
      <dsp:txXfrm>
        <a:off x="1946214" y="148013"/>
        <a:ext cx="1034613" cy="444040"/>
      </dsp:txXfrm>
    </dsp:sp>
    <dsp:sp modelId="{967809B5-AB33-4B68-A952-20C11F737A03}">
      <dsp:nvSpPr>
        <dsp:cNvPr id="0" name=""/>
        <dsp:cNvSpPr/>
      </dsp:nvSpPr>
      <dsp:spPr>
        <a:xfrm>
          <a:off x="1353420" y="740066"/>
          <a:ext cx="2220201" cy="2220201"/>
        </a:xfrm>
        <a:prstGeom prst="ellipse">
          <a:avLst/>
        </a:prstGeom>
        <a:solidFill>
          <a:srgbClr val="F8D78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hy-AM" sz="1400" kern="1200" dirty="0"/>
            <a:t>Ընտանիք</a:t>
          </a:r>
          <a:endParaRPr lang="en-US" sz="1400" kern="1200" dirty="0"/>
        </a:p>
      </dsp:txBody>
      <dsp:txXfrm>
        <a:off x="1946214" y="878829"/>
        <a:ext cx="1034613" cy="416287"/>
      </dsp:txXfrm>
    </dsp:sp>
    <dsp:sp modelId="{A4DE3126-8111-4EA2-9184-B50139C29E4A}">
      <dsp:nvSpPr>
        <dsp:cNvPr id="0" name=""/>
        <dsp:cNvSpPr/>
      </dsp:nvSpPr>
      <dsp:spPr>
        <a:xfrm>
          <a:off x="1723454" y="1480133"/>
          <a:ext cx="1480133" cy="1480133"/>
        </a:xfrm>
        <a:prstGeom prst="ellipse">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hy-AM" sz="1400" kern="1200" dirty="0"/>
            <a:t>Երեխա</a:t>
          </a:r>
          <a:endParaRPr lang="en-US" sz="1400" kern="1200" dirty="0"/>
        </a:p>
      </dsp:txBody>
      <dsp:txXfrm>
        <a:off x="1940214" y="1850167"/>
        <a:ext cx="1046612" cy="7400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F9808-D55B-4007-9E31-6E708542EABE}">
      <dsp:nvSpPr>
        <dsp:cNvPr id="0" name=""/>
        <dsp:cNvSpPr/>
      </dsp:nvSpPr>
      <dsp:spPr>
        <a:xfrm>
          <a:off x="0" y="327312"/>
          <a:ext cx="10079420" cy="1449000"/>
        </a:xfrm>
        <a:prstGeom prst="rect">
          <a:avLst/>
        </a:prstGeom>
        <a:solidFill>
          <a:schemeClr val="lt1">
            <a:alpha val="90000"/>
            <a:hueOff val="0"/>
            <a:satOff val="0"/>
            <a:lumOff val="0"/>
            <a:alphaOff val="0"/>
          </a:schemeClr>
        </a:solidFill>
        <a:ln w="12700" cap="flat" cmpd="sng" algn="ctr">
          <a:solidFill>
            <a:schemeClr val="accent3">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275" tIns="416560" rIns="782275" bIns="142240" numCol="1" spcCol="1270" anchor="t" anchorCtr="0">
          <a:noAutofit/>
        </a:bodyPr>
        <a:lstStyle/>
        <a:p>
          <a:pPr marL="228600" lvl="1" indent="-228600" algn="l" defTabSz="889000">
            <a:lnSpc>
              <a:spcPct val="90000"/>
            </a:lnSpc>
            <a:spcBef>
              <a:spcPct val="0"/>
            </a:spcBef>
            <a:spcAft>
              <a:spcPct val="15000"/>
            </a:spcAft>
            <a:buChar char="•"/>
          </a:pPr>
          <a:r>
            <a:rPr lang="hy-AM" sz="2000" kern="1200" dirty="0"/>
            <a:t>Զարգացում, առաջադիմություն</a:t>
          </a:r>
          <a:endParaRPr lang="ru-RU" sz="2000" kern="1200" dirty="0"/>
        </a:p>
        <a:p>
          <a:pPr marL="228600" lvl="1" indent="-228600" algn="l" defTabSz="889000">
            <a:lnSpc>
              <a:spcPct val="90000"/>
            </a:lnSpc>
            <a:spcBef>
              <a:spcPct val="0"/>
            </a:spcBef>
            <a:spcAft>
              <a:spcPct val="15000"/>
            </a:spcAft>
            <a:buChar char="•"/>
          </a:pPr>
          <a:r>
            <a:rPr lang="hy-AM" sz="2000" kern="1200" dirty="0">
              <a:solidFill>
                <a:srgbClr val="000000"/>
              </a:solidFill>
              <a:effectLst/>
              <a:ea typeface="Times New Roman" panose="02020603050405020304" pitchFamily="18" charset="0"/>
              <a:cs typeface="Arial" panose="020B0604020202020204" pitchFamily="34" charset="0"/>
            </a:rPr>
            <a:t>բուլինգի կոնկրետ դեպքերի քննարկում,</a:t>
          </a:r>
          <a:endParaRPr lang="ru-RU" sz="2000" kern="1200" dirty="0"/>
        </a:p>
        <a:p>
          <a:pPr marL="228600" lvl="1" indent="-228600" algn="l" defTabSz="889000">
            <a:lnSpc>
              <a:spcPct val="90000"/>
            </a:lnSpc>
            <a:spcBef>
              <a:spcPct val="0"/>
            </a:spcBef>
            <a:spcAft>
              <a:spcPct val="15000"/>
            </a:spcAft>
            <a:buChar char="•"/>
          </a:pPr>
          <a:r>
            <a:rPr lang="hy-AM" sz="2000" kern="1200" dirty="0"/>
            <a:t>Համատեղ լուծումներ գտնելու հնարավորություն </a:t>
          </a:r>
          <a:endParaRPr lang="ru-RU" sz="2000" kern="1200" dirty="0"/>
        </a:p>
      </dsp:txBody>
      <dsp:txXfrm>
        <a:off x="0" y="327312"/>
        <a:ext cx="10079420" cy="1449000"/>
      </dsp:txXfrm>
    </dsp:sp>
    <dsp:sp modelId="{0E83307E-14BF-4FD0-B0FD-9EF6B6D35830}">
      <dsp:nvSpPr>
        <dsp:cNvPr id="0" name=""/>
        <dsp:cNvSpPr/>
      </dsp:nvSpPr>
      <dsp:spPr>
        <a:xfrm>
          <a:off x="503971" y="77069"/>
          <a:ext cx="7055594" cy="590400"/>
        </a:xfrm>
        <a:prstGeom prst="roundRect">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685" tIns="0" rIns="266685" bIns="0" numCol="1" spcCol="1270" anchor="ctr" anchorCtr="0">
          <a:noAutofit/>
        </a:bodyPr>
        <a:lstStyle/>
        <a:p>
          <a:pPr marL="0" lvl="0" indent="0" algn="l" defTabSz="1111250">
            <a:lnSpc>
              <a:spcPct val="90000"/>
            </a:lnSpc>
            <a:spcBef>
              <a:spcPct val="0"/>
            </a:spcBef>
            <a:spcAft>
              <a:spcPct val="35000"/>
            </a:spcAft>
            <a:buNone/>
          </a:pPr>
          <a:r>
            <a:rPr lang="hy-AM" sz="2500" kern="1200" dirty="0"/>
            <a:t>Անհատական</a:t>
          </a:r>
          <a:endParaRPr lang="ru-RU" sz="2500" kern="1200" dirty="0"/>
        </a:p>
      </dsp:txBody>
      <dsp:txXfrm>
        <a:off x="532792" y="105890"/>
        <a:ext cx="6997952" cy="532758"/>
      </dsp:txXfrm>
    </dsp:sp>
    <dsp:sp modelId="{93166CF7-1BEE-4494-B974-628879ADC004}">
      <dsp:nvSpPr>
        <dsp:cNvPr id="0" name=""/>
        <dsp:cNvSpPr/>
      </dsp:nvSpPr>
      <dsp:spPr>
        <a:xfrm>
          <a:off x="0" y="2224470"/>
          <a:ext cx="10079420" cy="1701000"/>
        </a:xfrm>
        <a:prstGeom prst="rect">
          <a:avLst/>
        </a:prstGeom>
        <a:solidFill>
          <a:schemeClr val="lt1">
            <a:alpha val="90000"/>
            <a:hueOff val="0"/>
            <a:satOff val="0"/>
            <a:lumOff val="0"/>
            <a:alphaOff val="0"/>
          </a:schemeClr>
        </a:solidFill>
        <a:ln w="12700" cap="flat" cmpd="sng" algn="ctr">
          <a:solidFill>
            <a:schemeClr val="accent6">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275" tIns="416560" rIns="782275" bIns="142240" numCol="1" spcCol="1270" anchor="t" anchorCtr="0">
          <a:noAutofit/>
        </a:bodyPr>
        <a:lstStyle/>
        <a:p>
          <a:pPr marL="228600" lvl="1" indent="-228600" algn="l" defTabSz="889000">
            <a:lnSpc>
              <a:spcPct val="90000"/>
            </a:lnSpc>
            <a:spcBef>
              <a:spcPct val="0"/>
            </a:spcBef>
            <a:spcAft>
              <a:spcPct val="15000"/>
            </a:spcAft>
            <a:buChar char="•"/>
          </a:pPr>
          <a:r>
            <a:rPr lang="hy-AM" sz="2000" b="0" kern="1200" dirty="0">
              <a:solidFill>
                <a:schemeClr val="tx1"/>
              </a:solidFill>
              <a:effectLst/>
              <a:latin typeface="Arial (Body)"/>
              <a:ea typeface="Calibri" panose="020F0502020204030204" pitchFamily="34" charset="0"/>
              <a:cs typeface="Times New Roman" panose="02020603050405020304" pitchFamily="18" charset="0"/>
            </a:rPr>
            <a:t>Իրազեկվածության բարձրացում և ներգրավվածության մակարդակի բարելավում</a:t>
          </a:r>
          <a:endParaRPr lang="ru-RU" sz="2000" b="0" kern="1200" dirty="0">
            <a:solidFill>
              <a:schemeClr val="tx1"/>
            </a:solidFill>
          </a:endParaRPr>
        </a:p>
        <a:p>
          <a:pPr marL="228600" lvl="1" indent="-228600" algn="l" defTabSz="889000">
            <a:lnSpc>
              <a:spcPct val="90000"/>
            </a:lnSpc>
            <a:spcBef>
              <a:spcPct val="0"/>
            </a:spcBef>
            <a:spcAft>
              <a:spcPct val="15000"/>
            </a:spcAft>
            <a:buChar char="•"/>
          </a:pPr>
          <a:r>
            <a:rPr lang="hy-AM" sz="2000" kern="1200" dirty="0"/>
            <a:t>Ընդհանուր հարցերի քննարկում</a:t>
          </a:r>
          <a:endParaRPr lang="ru-RU" sz="2000" kern="1200" dirty="0"/>
        </a:p>
        <a:p>
          <a:pPr marL="228600" lvl="1" indent="-228600" algn="l" defTabSz="889000">
            <a:lnSpc>
              <a:spcPct val="90000"/>
            </a:lnSpc>
            <a:spcBef>
              <a:spcPct val="0"/>
            </a:spcBef>
            <a:spcAft>
              <a:spcPct val="15000"/>
            </a:spcAft>
            <a:buChar char="•"/>
          </a:pPr>
          <a:r>
            <a:rPr lang="hy-AM" sz="2000" b="0" kern="1200" dirty="0">
              <a:solidFill>
                <a:srgbClr val="000000"/>
              </a:solidFill>
              <a:cs typeface="Arial" panose="020B0604020202020204" pitchFamily="34" charset="0"/>
            </a:rPr>
            <a:t>Բ</a:t>
          </a:r>
          <a:r>
            <a:rPr lang="hy-AM" sz="2000" kern="1200" dirty="0">
              <a:solidFill>
                <a:srgbClr val="000000"/>
              </a:solidFill>
              <a:cs typeface="Arial" panose="020B0604020202020204" pitchFamily="34" charset="0"/>
            </a:rPr>
            <a:t>ուլինգը կանխելու գործընթացում ծնողների դերի մասին</a:t>
          </a:r>
          <a:endParaRPr lang="ru-RU" sz="2000" kern="1200" dirty="0"/>
        </a:p>
      </dsp:txBody>
      <dsp:txXfrm>
        <a:off x="0" y="2224470"/>
        <a:ext cx="10079420" cy="1701000"/>
      </dsp:txXfrm>
    </dsp:sp>
    <dsp:sp modelId="{A713ACB1-F569-4336-8F1D-D1D975771092}">
      <dsp:nvSpPr>
        <dsp:cNvPr id="0" name=""/>
        <dsp:cNvSpPr/>
      </dsp:nvSpPr>
      <dsp:spPr>
        <a:xfrm>
          <a:off x="503971" y="1929270"/>
          <a:ext cx="7055594" cy="59040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685" tIns="0" rIns="266685" bIns="0" numCol="1" spcCol="1270" anchor="ctr" anchorCtr="0">
          <a:noAutofit/>
        </a:bodyPr>
        <a:lstStyle/>
        <a:p>
          <a:pPr marL="0" lvl="0" indent="0" algn="l" defTabSz="1111250">
            <a:lnSpc>
              <a:spcPct val="90000"/>
            </a:lnSpc>
            <a:spcBef>
              <a:spcPct val="0"/>
            </a:spcBef>
            <a:spcAft>
              <a:spcPct val="35000"/>
            </a:spcAft>
            <a:buNone/>
          </a:pPr>
          <a:r>
            <a:rPr lang="hy-AM" sz="2500" kern="1200" dirty="0"/>
            <a:t>Խմբային </a:t>
          </a:r>
          <a:endParaRPr lang="ru-RU" sz="2500" kern="1200" dirty="0"/>
        </a:p>
      </dsp:txBody>
      <dsp:txXfrm>
        <a:off x="532792" y="1958091"/>
        <a:ext cx="6997952"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538E0-A74E-46B4-8770-E8413D2CF38C}"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62803-9FED-4500-ABA0-B748FB8E8843}" type="slidenum">
              <a:rPr lang="en-US" smtClean="0"/>
              <a:t>‹#›</a:t>
            </a:fld>
            <a:endParaRPr lang="en-US"/>
          </a:p>
        </p:txBody>
      </p:sp>
    </p:spTree>
    <p:extLst>
      <p:ext uri="{BB962C8B-B14F-4D97-AF65-F5344CB8AC3E}">
        <p14:creationId xmlns:p14="http://schemas.microsoft.com/office/powerpoint/2010/main" val="1349834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278063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4E62803-9FED-4500-ABA0-B748FB8E8843}" type="slidenum">
              <a:rPr lang="en-US" smtClean="0"/>
              <a:t>8</a:t>
            </a:fld>
            <a:endParaRPr lang="en-US"/>
          </a:p>
        </p:txBody>
      </p:sp>
    </p:spTree>
    <p:extLst>
      <p:ext uri="{BB962C8B-B14F-4D97-AF65-F5344CB8AC3E}">
        <p14:creationId xmlns:p14="http://schemas.microsoft.com/office/powerpoint/2010/main" val="1957965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28</a:t>
            </a:fld>
            <a:endParaRPr/>
          </a:p>
        </p:txBody>
      </p:sp>
    </p:spTree>
    <p:extLst>
      <p:ext uri="{BB962C8B-B14F-4D97-AF65-F5344CB8AC3E}">
        <p14:creationId xmlns:p14="http://schemas.microsoft.com/office/powerpoint/2010/main" val="2074826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err="1"/>
              <a:t>Ամփոփում</a:t>
            </a:r>
            <a:r>
              <a:rPr lang="ru-RU" sz="1200" dirty="0"/>
              <a:t>  </a:t>
            </a:r>
            <a:r>
              <a:rPr lang="hy-AM" sz="1200" dirty="0"/>
              <a:t>Երեխայի միջավայրի յուրաքանչյուր մակարդակում պետք է իմանալ պաշտպանիչ ու ռիսկային գործոնները և միևնույն ժամանակ ստեղծել, ուժեղացնել պաշտպանիչ միջավայրը՝ երեխայի բարեկեցիկ կյանքն ապահովելու համար</a:t>
            </a:r>
            <a:r>
              <a:rPr lang="ru-RU" sz="1200" dirty="0"/>
              <a:t>: </a:t>
            </a:r>
            <a:r>
              <a:rPr lang="hy-AM" sz="1200" dirty="0"/>
              <a:t>Դպրոցում գոյություն ունեն և՛ պաշտպանիչ և՛ ռիսկային գործոններ, և պետք է ներգրավելով երեխաների քննարկումների մեջ, իրականացնել</a:t>
            </a:r>
            <a:r>
              <a:rPr lang="en-US" sz="1200" dirty="0"/>
              <a:t> </a:t>
            </a:r>
            <a:r>
              <a:rPr lang="hy-AM" sz="1200" dirty="0"/>
              <a:t>գործողություններ՝ պաշտպանիչ գործոններն ավելացնելու նպատակով։</a:t>
            </a:r>
            <a:endParaRPr lang="en-US" sz="1200" dirty="0"/>
          </a:p>
          <a:p>
            <a:endParaRPr lang="ru-RU" dirty="0"/>
          </a:p>
        </p:txBody>
      </p:sp>
      <p:sp>
        <p:nvSpPr>
          <p:cNvPr id="4" name="Номер слайда 3"/>
          <p:cNvSpPr>
            <a:spLocks noGrp="1"/>
          </p:cNvSpPr>
          <p:nvPr>
            <p:ph type="sldNum" sz="quarter" idx="10"/>
          </p:nvPr>
        </p:nvSpPr>
        <p:spPr/>
        <p:txBody>
          <a:bodyPr/>
          <a:lstStyle/>
          <a:p>
            <a:fld id="{E4E62803-9FED-4500-ABA0-B748FB8E8843}" type="slidenum">
              <a:rPr lang="en-US" smtClean="0"/>
              <a:t>37</a:t>
            </a:fld>
            <a:endParaRPr lang="en-US"/>
          </a:p>
        </p:txBody>
      </p:sp>
    </p:spTree>
    <p:extLst>
      <p:ext uri="{BB962C8B-B14F-4D97-AF65-F5344CB8AC3E}">
        <p14:creationId xmlns:p14="http://schemas.microsoft.com/office/powerpoint/2010/main" val="14596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Դասավանդման</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բովանդակությունը</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կարևոր</a:t>
            </a:r>
            <a:r>
              <a:rPr lang="en-GB" sz="1200" kern="1200" dirty="0">
                <a:solidFill>
                  <a:schemeClr val="tx1"/>
                </a:solidFill>
                <a:effectLst/>
                <a:latin typeface="+mn-lt"/>
                <a:ea typeface="+mn-ea"/>
                <a:cs typeface="+mn-cs"/>
              </a:rPr>
              <a:t> է, </a:t>
            </a:r>
            <a:r>
              <a:rPr lang="en-GB" sz="1200" kern="1200" dirty="0" err="1">
                <a:solidFill>
                  <a:schemeClr val="tx1"/>
                </a:solidFill>
                <a:effectLst/>
                <a:latin typeface="+mn-lt"/>
                <a:ea typeface="+mn-ea"/>
                <a:cs typeface="+mn-cs"/>
              </a:rPr>
              <a:t>բայց</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աշակերտների</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հուզական</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կարիքները</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բավարարելը</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նրանց</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լսելը</a:t>
            </a:r>
            <a:r>
              <a:rPr lang="en-GB" sz="1200" kern="1200" dirty="0">
                <a:solidFill>
                  <a:schemeClr val="tx1"/>
                </a:solidFill>
                <a:effectLst/>
                <a:latin typeface="+mn-lt"/>
                <a:ea typeface="+mn-ea"/>
                <a:cs typeface="+mn-cs"/>
              </a:rPr>
              <a:t> և </a:t>
            </a:r>
            <a:r>
              <a:rPr lang="en-GB" sz="1200" kern="1200" dirty="0" err="1">
                <a:solidFill>
                  <a:schemeClr val="tx1"/>
                </a:solidFill>
                <a:effectLst/>
                <a:latin typeface="+mn-lt"/>
                <a:ea typeface="+mn-ea"/>
                <a:cs typeface="+mn-cs"/>
              </a:rPr>
              <a:t>դրական</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շփումների</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միջոցով</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մոտիվացնելը</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ավելի</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լավ</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արդյունքի</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հասնելու</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հնարավորություն</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են</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տալիս</a:t>
            </a:r>
            <a:r>
              <a:rPr lang="en-GB"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endParaRPr lang="hy-AM"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effectLst/>
                <a:latin typeface="+mn-lt"/>
                <a:ea typeface="+mn-ea"/>
                <a:cs typeface="+mn-cs"/>
              </a:rPr>
              <a:t>Ակտիվ</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լսելը</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պահանջում</a:t>
            </a:r>
            <a:r>
              <a:rPr lang="en-GB" sz="1200" kern="1200" dirty="0">
                <a:solidFill>
                  <a:schemeClr val="tx1"/>
                </a:solidFill>
                <a:effectLst/>
                <a:latin typeface="+mn-lt"/>
                <a:ea typeface="+mn-ea"/>
                <a:cs typeface="+mn-cs"/>
              </a:rPr>
              <a:t> է </a:t>
            </a:r>
            <a:r>
              <a:rPr lang="en-GB" sz="1200" kern="1200" dirty="0" err="1">
                <a:solidFill>
                  <a:schemeClr val="tx1"/>
                </a:solidFill>
                <a:effectLst/>
                <a:latin typeface="+mn-lt"/>
                <a:ea typeface="+mn-ea"/>
                <a:cs typeface="+mn-cs"/>
              </a:rPr>
              <a:t>ուշադրություն</a:t>
            </a:r>
            <a:r>
              <a:rPr lang="en-GB" sz="1200" kern="1200" dirty="0">
                <a:solidFill>
                  <a:schemeClr val="tx1"/>
                </a:solidFill>
                <a:effectLst/>
                <a:latin typeface="+mn-lt"/>
                <a:ea typeface="+mn-ea"/>
                <a:cs typeface="+mn-cs"/>
              </a:rPr>
              <a:t> և </a:t>
            </a:r>
            <a:r>
              <a:rPr lang="en-GB" sz="1200" kern="1200" dirty="0" err="1">
                <a:solidFill>
                  <a:schemeClr val="tx1"/>
                </a:solidFill>
                <a:effectLst/>
                <a:latin typeface="+mn-lt"/>
                <a:ea typeface="+mn-ea"/>
                <a:cs typeface="+mn-cs"/>
              </a:rPr>
              <a:t>կարողություն</a:t>
            </a:r>
            <a:r>
              <a:rPr lang="hy-AM" sz="1200" kern="1200" dirty="0">
                <a:solidFill>
                  <a:schemeClr val="tx1"/>
                </a:solidFill>
                <a:effectLst/>
                <a:latin typeface="+mn-lt"/>
                <a:ea typeface="+mn-ea"/>
                <a:cs typeface="+mn-cs"/>
              </a:rPr>
              <a:t>։ Այն օգնում է աշակերտներին հաղթահարել իրենց հույզերը/խնդիրները։</a:t>
            </a: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y-AM" sz="1200" kern="1200" dirty="0">
                <a:solidFill>
                  <a:schemeClr val="tx1"/>
                </a:solidFill>
                <a:effectLst/>
                <a:latin typeface="+mn-lt"/>
                <a:ea typeface="+mn-ea"/>
                <a:cs typeface="+mn-cs"/>
              </a:rPr>
              <a:t>Եթե ուսուցիչներն ցույց տան ակտիվ լսելու օրինակներ, ապա աշակերտները կընդօրինակեն նրանց։</a:t>
            </a:r>
            <a:endParaRPr lang="ru-RU"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Ուսուցիչ-աշակերտ</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դրական</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հարաբերությունների</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հաստատումը</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ներառում</a:t>
            </a:r>
            <a:r>
              <a:rPr lang="en-GB" sz="1200" kern="1200" dirty="0">
                <a:solidFill>
                  <a:schemeClr val="tx1"/>
                </a:solidFill>
                <a:effectLst/>
                <a:latin typeface="+mn-lt"/>
                <a:ea typeface="+mn-ea"/>
                <a:cs typeface="+mn-cs"/>
              </a:rPr>
              <a:t> է </a:t>
            </a:r>
            <a:r>
              <a:rPr lang="en-GB" sz="1200" kern="1200" dirty="0" err="1">
                <a:solidFill>
                  <a:schemeClr val="tx1"/>
                </a:solidFill>
                <a:effectLst/>
                <a:latin typeface="+mn-lt"/>
                <a:ea typeface="+mn-ea"/>
                <a:cs typeface="+mn-cs"/>
              </a:rPr>
              <a:t>դասարանում</a:t>
            </a:r>
            <a:r>
              <a:rPr lang="en-GB" sz="1200" kern="1200" dirty="0">
                <a:solidFill>
                  <a:schemeClr val="tx1"/>
                </a:solidFill>
                <a:effectLst/>
                <a:latin typeface="+mn-lt"/>
                <a:ea typeface="+mn-ea"/>
                <a:cs typeface="+mn-cs"/>
              </a:rPr>
              <a:t> և </a:t>
            </a:r>
            <a:r>
              <a:rPr lang="en-GB" sz="1200" kern="1200" dirty="0" err="1">
                <a:solidFill>
                  <a:schemeClr val="tx1"/>
                </a:solidFill>
                <a:effectLst/>
                <a:latin typeface="+mn-lt"/>
                <a:ea typeface="+mn-ea"/>
                <a:cs typeface="+mn-cs"/>
              </a:rPr>
              <a:t>դասարանից</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դուրս</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ձեր</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աշակերտին</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ճանաչելու</a:t>
            </a:r>
            <a:r>
              <a:rPr lang="en-GB" sz="1200" kern="1200" dirty="0">
                <a:solidFill>
                  <a:schemeClr val="tx1"/>
                </a:solidFill>
                <a:effectLst/>
                <a:latin typeface="+mn-lt"/>
                <a:ea typeface="+mn-ea"/>
                <a:cs typeface="+mn-cs"/>
              </a:rPr>
              <a:t> և </a:t>
            </a:r>
            <a:r>
              <a:rPr lang="en-GB" sz="1200" kern="1200" dirty="0" err="1">
                <a:solidFill>
                  <a:schemeClr val="tx1"/>
                </a:solidFill>
                <a:effectLst/>
                <a:latin typeface="+mn-lt"/>
                <a:ea typeface="+mn-ea"/>
                <a:cs typeface="+mn-cs"/>
              </a:rPr>
              <a:t>լսելու</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ունակություն</a:t>
            </a:r>
            <a:endParaRPr lang="ru-RU" dirty="0"/>
          </a:p>
        </p:txBody>
      </p:sp>
      <p:sp>
        <p:nvSpPr>
          <p:cNvPr id="4" name="Номер слайда 3"/>
          <p:cNvSpPr>
            <a:spLocks noGrp="1"/>
          </p:cNvSpPr>
          <p:nvPr>
            <p:ph type="sldNum" sz="quarter" idx="10"/>
          </p:nvPr>
        </p:nvSpPr>
        <p:spPr/>
        <p:txBody>
          <a:bodyPr/>
          <a:lstStyle/>
          <a:p>
            <a:fld id="{E4E62803-9FED-4500-ABA0-B748FB8E8843}" type="slidenum">
              <a:rPr lang="en-US" smtClean="0"/>
              <a:t>50</a:t>
            </a:fld>
            <a:endParaRPr lang="en-US"/>
          </a:p>
        </p:txBody>
      </p:sp>
    </p:spTree>
    <p:extLst>
      <p:ext uri="{BB962C8B-B14F-4D97-AF65-F5344CB8AC3E}">
        <p14:creationId xmlns:p14="http://schemas.microsoft.com/office/powerpoint/2010/main" val="264365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000000"/>
                </a:solidFill>
                <a:effectLst/>
                <a:latin typeface="Sylfaen" panose="010A0502050306030303" pitchFamily="18" charset="0"/>
                <a:ea typeface="Times New Roman" panose="02020603050405020304" pitchFamily="18" charset="0"/>
                <a:cs typeface="Arial" panose="020B0604020202020204" pitchFamily="34" charset="0"/>
              </a:rPr>
              <a:t>Շատերը համաձայն են, որ ծնողները (խնամակալները) շատ կարևոր դեր են խաղում  երեխաների զարգացման և նրանց վարքագծի ձևավորման գործընթացում,  նույնիսկ</a:t>
            </a:r>
            <a:r>
              <a:rPr lang="hy-AM" sz="1800">
                <a:solidFill>
                  <a:srgbClr val="000000"/>
                </a:solidFill>
                <a:effectLst/>
                <a:latin typeface="Sylfaen" panose="010A0502050306030303" pitchFamily="18" charset="0"/>
                <a:ea typeface="Times New Roman" panose="02020603050405020304" pitchFamily="18" charset="0"/>
                <a:cs typeface="Arial" panose="020B0604020202020204" pitchFamily="34" charset="0"/>
              </a:rPr>
              <a:t>՝</a:t>
            </a:r>
            <a:r>
              <a:rPr lang="en-GB" sz="1800">
                <a:solidFill>
                  <a:srgbClr val="000000"/>
                </a:solidFill>
                <a:effectLst/>
                <a:latin typeface="Sylfaen" panose="010A0502050306030303" pitchFamily="18" charset="0"/>
                <a:ea typeface="Times New Roman" panose="02020603050405020304" pitchFamily="18" charset="0"/>
                <a:cs typeface="Arial" panose="020B0604020202020204" pitchFamily="34" charset="0"/>
              </a:rPr>
              <a:t> դպրոցում նրանց առաջադիմության գործում: Այդ պատճառով անչափ կարևոր է դպրոց-տուն (ընտանիք) </a:t>
            </a:r>
            <a:r>
              <a:rPr lang="hy-AM" sz="1800">
                <a:solidFill>
                  <a:srgbClr val="000000"/>
                </a:solidFill>
                <a:effectLst/>
                <a:latin typeface="Sylfaen" panose="010A0502050306030303" pitchFamily="18" charset="0"/>
                <a:ea typeface="Times New Roman" panose="02020603050405020304" pitchFamily="18" charset="0"/>
                <a:cs typeface="Arial" panose="020B0604020202020204" pitchFamily="34" charset="0"/>
              </a:rPr>
              <a:t>արդյունավետ</a:t>
            </a:r>
            <a:r>
              <a:rPr lang="en-GB" sz="1800">
                <a:solidFill>
                  <a:srgbClr val="000000"/>
                </a:solidFill>
                <a:effectLst/>
                <a:latin typeface="Sylfaen" panose="010A0502050306030303" pitchFamily="18" charset="0"/>
                <a:ea typeface="Times New Roman" panose="02020603050405020304" pitchFamily="18" charset="0"/>
                <a:cs typeface="Arial" panose="020B0604020202020204" pitchFamily="34" charset="0"/>
              </a:rPr>
              <a:t> համագործակցությունը: Հարցման արդյունքում, որը ընդգրկում էր հարցեր դպրոցի վարքային և կարգապահական խնդիրները կանխելու և լուծելու հնարավոր միջոցառումների մասին (Օգդեն, 1998), շուրջ 3600 մասնակից` ուսուցիչների ավելի քան 88%-ը, պատասխանել են, որ «շատ կարևոր է համագործակցությունը ծնողների հետ»` որպես վերոհիշյալ խնդիրները կանխելու ամենակարևոր ճանապարհ: </a:t>
            </a:r>
            <a:r>
              <a:rPr lang="en-GB" sz="1800">
                <a:effectLst/>
                <a:latin typeface="Sylfaen" panose="010A0502050306030303"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9564DEF-3411-43EE-8EF4-ECB348B9B3D1}" type="slidenum">
              <a:rPr lang="en-US" smtClean="0"/>
              <a:t>53</a:t>
            </a:fld>
            <a:endParaRPr lang="en-US"/>
          </a:p>
        </p:txBody>
      </p:sp>
    </p:spTree>
    <p:extLst>
      <p:ext uri="{BB962C8B-B14F-4D97-AF65-F5344CB8AC3E}">
        <p14:creationId xmlns:p14="http://schemas.microsoft.com/office/powerpoint/2010/main" val="3187859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hy-AM" sz="1800" dirty="0">
                <a:solidFill>
                  <a:srgbClr val="000000"/>
                </a:solidFill>
                <a:effectLst/>
                <a:latin typeface="Sylfaen" panose="010A0502050306030303" pitchFamily="18" charset="0"/>
                <a:ea typeface="Times New Roman" panose="02020603050405020304" pitchFamily="18" charset="0"/>
                <a:cs typeface="Arial" panose="020B0604020202020204" pitchFamily="34" charset="0"/>
              </a:rPr>
              <a:t>Բազմիցս, սակայն, տան (ընտանիքի) և դպրոցի միջև ընդլայնված համագործակցության առաջարկները չեն իրականացվում: Պատճառները կարող են շատ լինել: Ուսուցիչը, որը ծնողների (խնամակալների) հետ աշխատելու հատուկ դասընթացներ չի անցել, կարող է իրեն անվստահ ու շփոթված զգալ: Ծնողների (խնամակալների) հետ համակարգված համագործակցությունը պահանջում է ժամանակ և պլանավորում: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hy-AM" sz="1800" dirty="0">
                <a:effectLst/>
                <a:latin typeface="Sylfaen" panose="010A0502050306030303"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r>
              <a:rPr lang="hy-AM" sz="1800" dirty="0">
                <a:solidFill>
                  <a:srgbClr val="000000"/>
                </a:solidFill>
                <a:effectLst/>
                <a:latin typeface="Sylfaen" panose="010A0502050306030303" pitchFamily="18" charset="0"/>
                <a:ea typeface="Times New Roman" panose="02020603050405020304" pitchFamily="18" charset="0"/>
                <a:cs typeface="Arial" panose="020B0604020202020204" pitchFamily="34" charset="0"/>
              </a:rPr>
              <a:t>Որոշ ծնողներ (խնամակալներ) կարող են նաև ունենալ բացասական փորձառություններ իրենց դպրոցական օրերից, ինչը նրանց գուցե բացասական է տրամադրում դպրոցի նկատմամբ: Դպրոցի հետ հանդիպելիս նրանք մտավոր մակարդակում կարող են վերապրել իրենց սեփական դպրոցական ժամանակը և գուցե զգալ նույն հիասթափությունները, սեփական անզորությունն ու անարժեքության զգացումը: Եթե նրանց երեխան դպրոցում ցուցաբերում է խնդրահարույց վարքի որևէ ձև, դա հեշտությամբ ակտիվացնում է մեղքի զգացումը և ուսուցչից քննադատության, մեղադրանքների ակնկալիքները: Նման պայմանները լավ ելակետ չեն դպրոցի հետ վստահելի և կառուցողական համագործակցության համար: </a:t>
            </a:r>
          </a:p>
          <a:p>
            <a:pPr algn="just">
              <a:lnSpc>
                <a:spcPct val="115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9564DEF-3411-43EE-8EF4-ECB348B9B3D1}" type="slidenum">
              <a:rPr lang="en-US" smtClean="0"/>
              <a:t>54</a:t>
            </a:fld>
            <a:endParaRPr lang="en-US"/>
          </a:p>
        </p:txBody>
      </p:sp>
    </p:spTree>
    <p:extLst>
      <p:ext uri="{BB962C8B-B14F-4D97-AF65-F5344CB8AC3E}">
        <p14:creationId xmlns:p14="http://schemas.microsoft.com/office/powerpoint/2010/main" val="76293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3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630867" y="-8359"/>
            <a:ext cx="3840000" cy="6866359"/>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Right Triangle 7"/>
          <p:cNvSpPr/>
          <p:nvPr userDrawn="1"/>
        </p:nvSpPr>
        <p:spPr>
          <a:xfrm rot="5400000">
            <a:off x="138000" y="-138000"/>
            <a:ext cx="828000" cy="1104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3"/>
          <p:cNvSpPr/>
          <p:nvPr userDrawn="1"/>
        </p:nvSpPr>
        <p:spPr>
          <a:xfrm>
            <a:off x="8445501" y="0"/>
            <a:ext cx="37465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83914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837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ontents slide layout">
    <p:spTree>
      <p:nvGrpSpPr>
        <p:cNvPr id="1" name=""/>
        <p:cNvGrpSpPr/>
        <p:nvPr/>
      </p:nvGrpSpPr>
      <p:grpSpPr>
        <a:xfrm>
          <a:off x="0" y="0"/>
          <a:ext cx="0" cy="0"/>
          <a:chOff x="0" y="0"/>
          <a:chExt cx="0" cy="0"/>
        </a:xfrm>
      </p:grpSpPr>
      <p:sp>
        <p:nvSpPr>
          <p:cNvPr id="5" name="그림 개체 틀 2">
            <a:extLst>
              <a:ext uri="{FF2B5EF4-FFF2-40B4-BE49-F238E27FC236}">
                <a16:creationId xmlns:a16="http://schemas.microsoft.com/office/drawing/2014/main" id="{C56809D4-139D-46A4-95D4-28A24193D00C}"/>
              </a:ext>
            </a:extLst>
          </p:cNvPr>
          <p:cNvSpPr>
            <a:spLocks noGrp="1"/>
          </p:cNvSpPr>
          <p:nvPr>
            <p:ph type="pic" sz="quarter" idx="16" hasCustomPrompt="1"/>
          </p:nvPr>
        </p:nvSpPr>
        <p:spPr>
          <a:xfrm>
            <a:off x="8356827" y="1806580"/>
            <a:ext cx="3054308" cy="3679773"/>
          </a:xfrm>
          <a:custGeom>
            <a:avLst/>
            <a:gdLst>
              <a:gd name="connsiteX0" fmla="*/ 0 w 2290731"/>
              <a:gd name="connsiteY0" fmla="*/ 0 h 2965276"/>
              <a:gd name="connsiteX1" fmla="*/ 2290731 w 2290731"/>
              <a:gd name="connsiteY1" fmla="*/ 0 h 2965276"/>
              <a:gd name="connsiteX2" fmla="*/ 2290731 w 2290731"/>
              <a:gd name="connsiteY2" fmla="*/ 2965276 h 2965276"/>
              <a:gd name="connsiteX3" fmla="*/ 0 w 2290731"/>
              <a:gd name="connsiteY3" fmla="*/ 2965276 h 2965276"/>
              <a:gd name="connsiteX4" fmla="*/ 0 w 2290731"/>
              <a:gd name="connsiteY4" fmla="*/ 0 h 2965276"/>
              <a:gd name="connsiteX0" fmla="*/ 0 w 2290731"/>
              <a:gd name="connsiteY0" fmla="*/ 0 h 2965276"/>
              <a:gd name="connsiteX1" fmla="*/ 2290731 w 2290731"/>
              <a:gd name="connsiteY1" fmla="*/ 0 h 2965276"/>
              <a:gd name="connsiteX2" fmla="*/ 2290731 w 2290731"/>
              <a:gd name="connsiteY2" fmla="*/ 2965276 h 2965276"/>
              <a:gd name="connsiteX3" fmla="*/ 1655732 w 2290731"/>
              <a:gd name="connsiteY3" fmla="*/ 2965276 h 2965276"/>
              <a:gd name="connsiteX4" fmla="*/ 0 w 2290731"/>
              <a:gd name="connsiteY4" fmla="*/ 2965276 h 2965276"/>
              <a:gd name="connsiteX5" fmla="*/ 0 w 2290731"/>
              <a:gd name="connsiteY5" fmla="*/ 0 h 2965276"/>
              <a:gd name="connsiteX0" fmla="*/ 0 w 2290731"/>
              <a:gd name="connsiteY0" fmla="*/ 0 h 3281364"/>
              <a:gd name="connsiteX1" fmla="*/ 2290731 w 2290731"/>
              <a:gd name="connsiteY1" fmla="*/ 0 h 3281364"/>
              <a:gd name="connsiteX2" fmla="*/ 2290731 w 2290731"/>
              <a:gd name="connsiteY2" fmla="*/ 2965276 h 3281364"/>
              <a:gd name="connsiteX3" fmla="*/ 1655732 w 2290731"/>
              <a:gd name="connsiteY3" fmla="*/ 2965276 h 3281364"/>
              <a:gd name="connsiteX4" fmla="*/ 0 w 2290731"/>
              <a:gd name="connsiteY4" fmla="*/ 2965276 h 3281364"/>
              <a:gd name="connsiteX5" fmla="*/ 0 w 2290731"/>
              <a:gd name="connsiteY5" fmla="*/ 0 h 3281364"/>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11282 w 2290731"/>
              <a:gd name="connsiteY4" fmla="*/ 2965276 h 3417073"/>
              <a:gd name="connsiteX5" fmla="*/ 0 w 2290731"/>
              <a:gd name="connsiteY5" fmla="*/ 2965276 h 3417073"/>
              <a:gd name="connsiteX6" fmla="*/ 0 w 2290731"/>
              <a:gd name="connsiteY6" fmla="*/ 0 h 3417073"/>
              <a:gd name="connsiteX0" fmla="*/ 0 w 2290731"/>
              <a:gd name="connsiteY0" fmla="*/ 0 h 3382805"/>
              <a:gd name="connsiteX1" fmla="*/ 2290731 w 2290731"/>
              <a:gd name="connsiteY1" fmla="*/ 0 h 3382805"/>
              <a:gd name="connsiteX2" fmla="*/ 2290731 w 2290731"/>
              <a:gd name="connsiteY2" fmla="*/ 2965276 h 3382805"/>
              <a:gd name="connsiteX3" fmla="*/ 1611282 w 2290731"/>
              <a:gd name="connsiteY3" fmla="*/ 3365326 h 3382805"/>
              <a:gd name="connsiteX4" fmla="*/ 1611282 w 2290731"/>
              <a:gd name="connsiteY4" fmla="*/ 2965276 h 3382805"/>
              <a:gd name="connsiteX5" fmla="*/ 0 w 2290731"/>
              <a:gd name="connsiteY5" fmla="*/ 2965276 h 3382805"/>
              <a:gd name="connsiteX6" fmla="*/ 0 w 2290731"/>
              <a:gd name="connsiteY6" fmla="*/ 0 h 3382805"/>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45149 w 2290731"/>
              <a:gd name="connsiteY4" fmla="*/ 2948342 h 3416126"/>
              <a:gd name="connsiteX5" fmla="*/ 0 w 2290731"/>
              <a:gd name="connsiteY5" fmla="*/ 2965276 h 3416126"/>
              <a:gd name="connsiteX6" fmla="*/ 0 w 2290731"/>
              <a:gd name="connsiteY6" fmla="*/ 0 h 3416126"/>
              <a:gd name="connsiteX0" fmla="*/ 0 w 2290731"/>
              <a:gd name="connsiteY0" fmla="*/ 0 h 3365326"/>
              <a:gd name="connsiteX1" fmla="*/ 2290731 w 2290731"/>
              <a:gd name="connsiteY1" fmla="*/ 0 h 3365326"/>
              <a:gd name="connsiteX2" fmla="*/ 2290731 w 2290731"/>
              <a:gd name="connsiteY2" fmla="*/ 2965276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50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2087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8619 w 2290731"/>
              <a:gd name="connsiteY4" fmla="*/ 2981781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8939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67572 h 3373852"/>
              <a:gd name="connsiteX5" fmla="*/ 0 w 2290731"/>
              <a:gd name="connsiteY5" fmla="*/ 2965276 h 3373852"/>
              <a:gd name="connsiteX6" fmla="*/ 0 w 2290731"/>
              <a:gd name="connsiteY6" fmla="*/ 0 h 3373852"/>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7572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6587"/>
              <a:gd name="connsiteX1" fmla="*/ 2290731 w 2290731"/>
              <a:gd name="connsiteY1" fmla="*/ 0 h 3396587"/>
              <a:gd name="connsiteX2" fmla="*/ 2290731 w 2290731"/>
              <a:gd name="connsiteY2" fmla="*/ 2948343 h 3396587"/>
              <a:gd name="connsiteX3" fmla="*/ 1637259 w 2290731"/>
              <a:gd name="connsiteY3" fmla="*/ 3396587 h 3396587"/>
              <a:gd name="connsiteX4" fmla="*/ 1636310 w 2290731"/>
              <a:gd name="connsiteY4" fmla="*/ 2964730 h 3396587"/>
              <a:gd name="connsiteX5" fmla="*/ 0 w 2290731"/>
              <a:gd name="connsiteY5" fmla="*/ 2965276 h 3396587"/>
              <a:gd name="connsiteX6" fmla="*/ 0 w 2290731"/>
              <a:gd name="connsiteY6" fmla="*/ 0 h 33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31" h="3396587">
                <a:moveTo>
                  <a:pt x="0" y="0"/>
                </a:moveTo>
                <a:lnTo>
                  <a:pt x="2290731" y="0"/>
                </a:lnTo>
                <a:lnTo>
                  <a:pt x="2290731" y="2948343"/>
                </a:lnTo>
                <a:cubicBezTo>
                  <a:pt x="2104465" y="3080606"/>
                  <a:pt x="1806592" y="3269587"/>
                  <a:pt x="1637259" y="3396587"/>
                </a:cubicBezTo>
                <a:cubicBezTo>
                  <a:pt x="1634183" y="3029854"/>
                  <a:pt x="1636137" y="3233332"/>
                  <a:pt x="1636310" y="2964730"/>
                </a:cubicBezTo>
                <a:lnTo>
                  <a:pt x="0" y="2965276"/>
                </a:lnTo>
                <a:lnTo>
                  <a:pt x="0" y="0"/>
                </a:lnTo>
                <a:close/>
              </a:path>
            </a:pathLst>
          </a:custGeom>
          <a:solidFill>
            <a:schemeClr val="bg1">
              <a:lumMod val="95000"/>
            </a:schemeClr>
          </a:solid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512B8526-6395-40A2-9FBE-B930B478136A}"/>
              </a:ext>
            </a:extLst>
          </p:cNvPr>
          <p:cNvSpPr>
            <a:spLocks noGrp="1"/>
          </p:cNvSpPr>
          <p:nvPr>
            <p:ph type="pic" sz="quarter" idx="42" hasCustomPrompt="1"/>
          </p:nvPr>
        </p:nvSpPr>
        <p:spPr>
          <a:xfrm>
            <a:off x="780134" y="1806580"/>
            <a:ext cx="3054308" cy="3679773"/>
          </a:xfrm>
          <a:custGeom>
            <a:avLst/>
            <a:gdLst>
              <a:gd name="connsiteX0" fmla="*/ 0 w 2290731"/>
              <a:gd name="connsiteY0" fmla="*/ 0 h 2965276"/>
              <a:gd name="connsiteX1" fmla="*/ 2290731 w 2290731"/>
              <a:gd name="connsiteY1" fmla="*/ 0 h 2965276"/>
              <a:gd name="connsiteX2" fmla="*/ 2290731 w 2290731"/>
              <a:gd name="connsiteY2" fmla="*/ 2965276 h 2965276"/>
              <a:gd name="connsiteX3" fmla="*/ 0 w 2290731"/>
              <a:gd name="connsiteY3" fmla="*/ 2965276 h 2965276"/>
              <a:gd name="connsiteX4" fmla="*/ 0 w 2290731"/>
              <a:gd name="connsiteY4" fmla="*/ 0 h 2965276"/>
              <a:gd name="connsiteX0" fmla="*/ 0 w 2290731"/>
              <a:gd name="connsiteY0" fmla="*/ 0 h 2965276"/>
              <a:gd name="connsiteX1" fmla="*/ 2290731 w 2290731"/>
              <a:gd name="connsiteY1" fmla="*/ 0 h 2965276"/>
              <a:gd name="connsiteX2" fmla="*/ 2290731 w 2290731"/>
              <a:gd name="connsiteY2" fmla="*/ 2965276 h 2965276"/>
              <a:gd name="connsiteX3" fmla="*/ 1655732 w 2290731"/>
              <a:gd name="connsiteY3" fmla="*/ 2965276 h 2965276"/>
              <a:gd name="connsiteX4" fmla="*/ 0 w 2290731"/>
              <a:gd name="connsiteY4" fmla="*/ 2965276 h 2965276"/>
              <a:gd name="connsiteX5" fmla="*/ 0 w 2290731"/>
              <a:gd name="connsiteY5" fmla="*/ 0 h 2965276"/>
              <a:gd name="connsiteX0" fmla="*/ 0 w 2290731"/>
              <a:gd name="connsiteY0" fmla="*/ 0 h 3281364"/>
              <a:gd name="connsiteX1" fmla="*/ 2290731 w 2290731"/>
              <a:gd name="connsiteY1" fmla="*/ 0 h 3281364"/>
              <a:gd name="connsiteX2" fmla="*/ 2290731 w 2290731"/>
              <a:gd name="connsiteY2" fmla="*/ 2965276 h 3281364"/>
              <a:gd name="connsiteX3" fmla="*/ 1655732 w 2290731"/>
              <a:gd name="connsiteY3" fmla="*/ 2965276 h 3281364"/>
              <a:gd name="connsiteX4" fmla="*/ 0 w 2290731"/>
              <a:gd name="connsiteY4" fmla="*/ 2965276 h 3281364"/>
              <a:gd name="connsiteX5" fmla="*/ 0 w 2290731"/>
              <a:gd name="connsiteY5" fmla="*/ 0 h 3281364"/>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11282 w 2290731"/>
              <a:gd name="connsiteY4" fmla="*/ 2965276 h 3417073"/>
              <a:gd name="connsiteX5" fmla="*/ 0 w 2290731"/>
              <a:gd name="connsiteY5" fmla="*/ 2965276 h 3417073"/>
              <a:gd name="connsiteX6" fmla="*/ 0 w 2290731"/>
              <a:gd name="connsiteY6" fmla="*/ 0 h 3417073"/>
              <a:gd name="connsiteX0" fmla="*/ 0 w 2290731"/>
              <a:gd name="connsiteY0" fmla="*/ 0 h 3382805"/>
              <a:gd name="connsiteX1" fmla="*/ 2290731 w 2290731"/>
              <a:gd name="connsiteY1" fmla="*/ 0 h 3382805"/>
              <a:gd name="connsiteX2" fmla="*/ 2290731 w 2290731"/>
              <a:gd name="connsiteY2" fmla="*/ 2965276 h 3382805"/>
              <a:gd name="connsiteX3" fmla="*/ 1611282 w 2290731"/>
              <a:gd name="connsiteY3" fmla="*/ 3365326 h 3382805"/>
              <a:gd name="connsiteX4" fmla="*/ 1611282 w 2290731"/>
              <a:gd name="connsiteY4" fmla="*/ 2965276 h 3382805"/>
              <a:gd name="connsiteX5" fmla="*/ 0 w 2290731"/>
              <a:gd name="connsiteY5" fmla="*/ 2965276 h 3382805"/>
              <a:gd name="connsiteX6" fmla="*/ 0 w 2290731"/>
              <a:gd name="connsiteY6" fmla="*/ 0 h 3382805"/>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45149 w 2290731"/>
              <a:gd name="connsiteY4" fmla="*/ 2948342 h 3416126"/>
              <a:gd name="connsiteX5" fmla="*/ 0 w 2290731"/>
              <a:gd name="connsiteY5" fmla="*/ 2965276 h 3416126"/>
              <a:gd name="connsiteX6" fmla="*/ 0 w 2290731"/>
              <a:gd name="connsiteY6" fmla="*/ 0 h 3416126"/>
              <a:gd name="connsiteX0" fmla="*/ 0 w 2290731"/>
              <a:gd name="connsiteY0" fmla="*/ 0 h 3365326"/>
              <a:gd name="connsiteX1" fmla="*/ 2290731 w 2290731"/>
              <a:gd name="connsiteY1" fmla="*/ 0 h 3365326"/>
              <a:gd name="connsiteX2" fmla="*/ 2290731 w 2290731"/>
              <a:gd name="connsiteY2" fmla="*/ 2965276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50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2087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8619 w 2290731"/>
              <a:gd name="connsiteY4" fmla="*/ 2981781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8939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67572 h 3373852"/>
              <a:gd name="connsiteX5" fmla="*/ 0 w 2290731"/>
              <a:gd name="connsiteY5" fmla="*/ 2965276 h 3373852"/>
              <a:gd name="connsiteX6" fmla="*/ 0 w 2290731"/>
              <a:gd name="connsiteY6" fmla="*/ 0 h 3373852"/>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7572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6587"/>
              <a:gd name="connsiteX1" fmla="*/ 2290731 w 2290731"/>
              <a:gd name="connsiteY1" fmla="*/ 0 h 3396587"/>
              <a:gd name="connsiteX2" fmla="*/ 2290731 w 2290731"/>
              <a:gd name="connsiteY2" fmla="*/ 2948343 h 3396587"/>
              <a:gd name="connsiteX3" fmla="*/ 1637259 w 2290731"/>
              <a:gd name="connsiteY3" fmla="*/ 3396587 h 3396587"/>
              <a:gd name="connsiteX4" fmla="*/ 1636310 w 2290731"/>
              <a:gd name="connsiteY4" fmla="*/ 2964730 h 3396587"/>
              <a:gd name="connsiteX5" fmla="*/ 0 w 2290731"/>
              <a:gd name="connsiteY5" fmla="*/ 2965276 h 3396587"/>
              <a:gd name="connsiteX6" fmla="*/ 0 w 2290731"/>
              <a:gd name="connsiteY6" fmla="*/ 0 h 33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31" h="3396587">
                <a:moveTo>
                  <a:pt x="0" y="0"/>
                </a:moveTo>
                <a:lnTo>
                  <a:pt x="2290731" y="0"/>
                </a:lnTo>
                <a:lnTo>
                  <a:pt x="2290731" y="2948343"/>
                </a:lnTo>
                <a:cubicBezTo>
                  <a:pt x="2104465" y="3080606"/>
                  <a:pt x="1806592" y="3269587"/>
                  <a:pt x="1637259" y="3396587"/>
                </a:cubicBezTo>
                <a:cubicBezTo>
                  <a:pt x="1634183" y="3029854"/>
                  <a:pt x="1636137" y="3233332"/>
                  <a:pt x="1636310" y="2964730"/>
                </a:cubicBezTo>
                <a:lnTo>
                  <a:pt x="0" y="2965276"/>
                </a:lnTo>
                <a:lnTo>
                  <a:pt x="0" y="0"/>
                </a:lnTo>
                <a:close/>
              </a:path>
            </a:pathLst>
          </a:custGeom>
          <a:solidFill>
            <a:schemeClr val="bg1">
              <a:lumMod val="95000"/>
            </a:schemeClr>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7" name="그림 개체 틀 2">
            <a:extLst>
              <a:ext uri="{FF2B5EF4-FFF2-40B4-BE49-F238E27FC236}">
                <a16:creationId xmlns:a16="http://schemas.microsoft.com/office/drawing/2014/main" id="{382E9E28-B05C-40A5-AA83-1BD424FE7029}"/>
              </a:ext>
            </a:extLst>
          </p:cNvPr>
          <p:cNvSpPr>
            <a:spLocks noGrp="1"/>
          </p:cNvSpPr>
          <p:nvPr>
            <p:ph type="pic" sz="quarter" idx="43" hasCustomPrompt="1"/>
          </p:nvPr>
        </p:nvSpPr>
        <p:spPr>
          <a:xfrm>
            <a:off x="4553888" y="1806580"/>
            <a:ext cx="3054308" cy="3679773"/>
          </a:xfrm>
          <a:custGeom>
            <a:avLst/>
            <a:gdLst>
              <a:gd name="connsiteX0" fmla="*/ 0 w 2290731"/>
              <a:gd name="connsiteY0" fmla="*/ 0 h 2965276"/>
              <a:gd name="connsiteX1" fmla="*/ 2290731 w 2290731"/>
              <a:gd name="connsiteY1" fmla="*/ 0 h 2965276"/>
              <a:gd name="connsiteX2" fmla="*/ 2290731 w 2290731"/>
              <a:gd name="connsiteY2" fmla="*/ 2965276 h 2965276"/>
              <a:gd name="connsiteX3" fmla="*/ 0 w 2290731"/>
              <a:gd name="connsiteY3" fmla="*/ 2965276 h 2965276"/>
              <a:gd name="connsiteX4" fmla="*/ 0 w 2290731"/>
              <a:gd name="connsiteY4" fmla="*/ 0 h 2965276"/>
              <a:gd name="connsiteX0" fmla="*/ 0 w 2290731"/>
              <a:gd name="connsiteY0" fmla="*/ 0 h 2965276"/>
              <a:gd name="connsiteX1" fmla="*/ 2290731 w 2290731"/>
              <a:gd name="connsiteY1" fmla="*/ 0 h 2965276"/>
              <a:gd name="connsiteX2" fmla="*/ 2290731 w 2290731"/>
              <a:gd name="connsiteY2" fmla="*/ 2965276 h 2965276"/>
              <a:gd name="connsiteX3" fmla="*/ 1655732 w 2290731"/>
              <a:gd name="connsiteY3" fmla="*/ 2965276 h 2965276"/>
              <a:gd name="connsiteX4" fmla="*/ 0 w 2290731"/>
              <a:gd name="connsiteY4" fmla="*/ 2965276 h 2965276"/>
              <a:gd name="connsiteX5" fmla="*/ 0 w 2290731"/>
              <a:gd name="connsiteY5" fmla="*/ 0 h 2965276"/>
              <a:gd name="connsiteX0" fmla="*/ 0 w 2290731"/>
              <a:gd name="connsiteY0" fmla="*/ 0 h 3281364"/>
              <a:gd name="connsiteX1" fmla="*/ 2290731 w 2290731"/>
              <a:gd name="connsiteY1" fmla="*/ 0 h 3281364"/>
              <a:gd name="connsiteX2" fmla="*/ 2290731 w 2290731"/>
              <a:gd name="connsiteY2" fmla="*/ 2965276 h 3281364"/>
              <a:gd name="connsiteX3" fmla="*/ 1655732 w 2290731"/>
              <a:gd name="connsiteY3" fmla="*/ 2965276 h 3281364"/>
              <a:gd name="connsiteX4" fmla="*/ 0 w 2290731"/>
              <a:gd name="connsiteY4" fmla="*/ 2965276 h 3281364"/>
              <a:gd name="connsiteX5" fmla="*/ 0 w 2290731"/>
              <a:gd name="connsiteY5" fmla="*/ 0 h 3281364"/>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322802"/>
              <a:gd name="connsiteX1" fmla="*/ 2290731 w 2290731"/>
              <a:gd name="connsiteY1" fmla="*/ 0 h 3322802"/>
              <a:gd name="connsiteX2" fmla="*/ 2290731 w 2290731"/>
              <a:gd name="connsiteY2" fmla="*/ 2965276 h 3322802"/>
              <a:gd name="connsiteX3" fmla="*/ 1744632 w 2290731"/>
              <a:gd name="connsiteY3" fmla="*/ 3270076 h 3322802"/>
              <a:gd name="connsiteX4" fmla="*/ 1655732 w 2290731"/>
              <a:gd name="connsiteY4" fmla="*/ 2965276 h 3322802"/>
              <a:gd name="connsiteX5" fmla="*/ 0 w 2290731"/>
              <a:gd name="connsiteY5" fmla="*/ 2965276 h 3322802"/>
              <a:gd name="connsiteX6" fmla="*/ 0 w 2290731"/>
              <a:gd name="connsiteY6" fmla="*/ 0 h 3322802"/>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55732 w 2290731"/>
              <a:gd name="connsiteY4" fmla="*/ 2965276 h 3417073"/>
              <a:gd name="connsiteX5" fmla="*/ 0 w 2290731"/>
              <a:gd name="connsiteY5" fmla="*/ 2965276 h 3417073"/>
              <a:gd name="connsiteX6" fmla="*/ 0 w 2290731"/>
              <a:gd name="connsiteY6" fmla="*/ 0 h 3417073"/>
              <a:gd name="connsiteX0" fmla="*/ 0 w 2290731"/>
              <a:gd name="connsiteY0" fmla="*/ 0 h 3417073"/>
              <a:gd name="connsiteX1" fmla="*/ 2290731 w 2290731"/>
              <a:gd name="connsiteY1" fmla="*/ 0 h 3417073"/>
              <a:gd name="connsiteX2" fmla="*/ 2290731 w 2290731"/>
              <a:gd name="connsiteY2" fmla="*/ 2965276 h 3417073"/>
              <a:gd name="connsiteX3" fmla="*/ 1630332 w 2290731"/>
              <a:gd name="connsiteY3" fmla="*/ 3409776 h 3417073"/>
              <a:gd name="connsiteX4" fmla="*/ 1611282 w 2290731"/>
              <a:gd name="connsiteY4" fmla="*/ 2965276 h 3417073"/>
              <a:gd name="connsiteX5" fmla="*/ 0 w 2290731"/>
              <a:gd name="connsiteY5" fmla="*/ 2965276 h 3417073"/>
              <a:gd name="connsiteX6" fmla="*/ 0 w 2290731"/>
              <a:gd name="connsiteY6" fmla="*/ 0 h 3417073"/>
              <a:gd name="connsiteX0" fmla="*/ 0 w 2290731"/>
              <a:gd name="connsiteY0" fmla="*/ 0 h 3382805"/>
              <a:gd name="connsiteX1" fmla="*/ 2290731 w 2290731"/>
              <a:gd name="connsiteY1" fmla="*/ 0 h 3382805"/>
              <a:gd name="connsiteX2" fmla="*/ 2290731 w 2290731"/>
              <a:gd name="connsiteY2" fmla="*/ 2965276 h 3382805"/>
              <a:gd name="connsiteX3" fmla="*/ 1611282 w 2290731"/>
              <a:gd name="connsiteY3" fmla="*/ 3365326 h 3382805"/>
              <a:gd name="connsiteX4" fmla="*/ 1611282 w 2290731"/>
              <a:gd name="connsiteY4" fmla="*/ 2965276 h 3382805"/>
              <a:gd name="connsiteX5" fmla="*/ 0 w 2290731"/>
              <a:gd name="connsiteY5" fmla="*/ 2965276 h 3382805"/>
              <a:gd name="connsiteX6" fmla="*/ 0 w 2290731"/>
              <a:gd name="connsiteY6" fmla="*/ 0 h 3382805"/>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65276 h 3365326"/>
              <a:gd name="connsiteX3" fmla="*/ 1611282 w 2290731"/>
              <a:gd name="connsiteY3" fmla="*/ 3365326 h 3365326"/>
              <a:gd name="connsiteX4" fmla="*/ 1611282 w 2290731"/>
              <a:gd name="connsiteY4" fmla="*/ 2965276 h 3365326"/>
              <a:gd name="connsiteX5" fmla="*/ 0 w 2290731"/>
              <a:gd name="connsiteY5" fmla="*/ 2965276 h 3365326"/>
              <a:gd name="connsiteX6" fmla="*/ 0 w 2290731"/>
              <a:gd name="connsiteY6" fmla="*/ 0 h 33653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11282 w 2290731"/>
              <a:gd name="connsiteY4" fmla="*/ 2965276 h 3416126"/>
              <a:gd name="connsiteX5" fmla="*/ 0 w 2290731"/>
              <a:gd name="connsiteY5" fmla="*/ 2965276 h 3416126"/>
              <a:gd name="connsiteX6" fmla="*/ 0 w 2290731"/>
              <a:gd name="connsiteY6" fmla="*/ 0 h 3416126"/>
              <a:gd name="connsiteX0" fmla="*/ 0 w 2290731"/>
              <a:gd name="connsiteY0" fmla="*/ 0 h 3416126"/>
              <a:gd name="connsiteX1" fmla="*/ 2290731 w 2290731"/>
              <a:gd name="connsiteY1" fmla="*/ 0 h 3416126"/>
              <a:gd name="connsiteX2" fmla="*/ 2290731 w 2290731"/>
              <a:gd name="connsiteY2" fmla="*/ 2965276 h 3416126"/>
              <a:gd name="connsiteX3" fmla="*/ 1604932 w 2290731"/>
              <a:gd name="connsiteY3" fmla="*/ 3416126 h 3416126"/>
              <a:gd name="connsiteX4" fmla="*/ 1645149 w 2290731"/>
              <a:gd name="connsiteY4" fmla="*/ 2948342 h 3416126"/>
              <a:gd name="connsiteX5" fmla="*/ 0 w 2290731"/>
              <a:gd name="connsiteY5" fmla="*/ 2965276 h 3416126"/>
              <a:gd name="connsiteX6" fmla="*/ 0 w 2290731"/>
              <a:gd name="connsiteY6" fmla="*/ 0 h 3416126"/>
              <a:gd name="connsiteX0" fmla="*/ 0 w 2290731"/>
              <a:gd name="connsiteY0" fmla="*/ 0 h 3365326"/>
              <a:gd name="connsiteX1" fmla="*/ 2290731 w 2290731"/>
              <a:gd name="connsiteY1" fmla="*/ 0 h 3365326"/>
              <a:gd name="connsiteX2" fmla="*/ 2290731 w 2290731"/>
              <a:gd name="connsiteY2" fmla="*/ 2965276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49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483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683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45150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2087 w 2290731"/>
              <a:gd name="connsiteY4" fmla="*/ 2973742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8619 w 2290731"/>
              <a:gd name="connsiteY4" fmla="*/ 2981781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8939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5326"/>
              <a:gd name="connsiteX1" fmla="*/ 2290731 w 2290731"/>
              <a:gd name="connsiteY1" fmla="*/ 0 h 3365326"/>
              <a:gd name="connsiteX2" fmla="*/ 2290731 w 2290731"/>
              <a:gd name="connsiteY2" fmla="*/ 2948343 h 3365326"/>
              <a:gd name="connsiteX3" fmla="*/ 1630332 w 2290731"/>
              <a:gd name="connsiteY3" fmla="*/ 3365326 h 3365326"/>
              <a:gd name="connsiteX4" fmla="*/ 1636310 w 2290731"/>
              <a:gd name="connsiteY4" fmla="*/ 2970414 h 3365326"/>
              <a:gd name="connsiteX5" fmla="*/ 0 w 2290731"/>
              <a:gd name="connsiteY5" fmla="*/ 2965276 h 3365326"/>
              <a:gd name="connsiteX6" fmla="*/ 0 w 2290731"/>
              <a:gd name="connsiteY6" fmla="*/ 0 h 3365326"/>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68168"/>
              <a:gd name="connsiteX1" fmla="*/ 2290731 w 2290731"/>
              <a:gd name="connsiteY1" fmla="*/ 0 h 3368168"/>
              <a:gd name="connsiteX2" fmla="*/ 2290731 w 2290731"/>
              <a:gd name="connsiteY2" fmla="*/ 2948343 h 3368168"/>
              <a:gd name="connsiteX3" fmla="*/ 1637259 w 2290731"/>
              <a:gd name="connsiteY3" fmla="*/ 3368168 h 3368168"/>
              <a:gd name="connsiteX4" fmla="*/ 1636310 w 2290731"/>
              <a:gd name="connsiteY4" fmla="*/ 2970414 h 3368168"/>
              <a:gd name="connsiteX5" fmla="*/ 0 w 2290731"/>
              <a:gd name="connsiteY5" fmla="*/ 2965276 h 3368168"/>
              <a:gd name="connsiteX6" fmla="*/ 0 w 2290731"/>
              <a:gd name="connsiteY6" fmla="*/ 0 h 3368168"/>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7259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70414 h 3373852"/>
              <a:gd name="connsiteX5" fmla="*/ 0 w 2290731"/>
              <a:gd name="connsiteY5" fmla="*/ 2965276 h 3373852"/>
              <a:gd name="connsiteX6" fmla="*/ 0 w 2290731"/>
              <a:gd name="connsiteY6" fmla="*/ 0 h 3373852"/>
              <a:gd name="connsiteX0" fmla="*/ 0 w 2290731"/>
              <a:gd name="connsiteY0" fmla="*/ 0 h 3373852"/>
              <a:gd name="connsiteX1" fmla="*/ 2290731 w 2290731"/>
              <a:gd name="connsiteY1" fmla="*/ 0 h 3373852"/>
              <a:gd name="connsiteX2" fmla="*/ 2290731 w 2290731"/>
              <a:gd name="connsiteY2" fmla="*/ 2948343 h 3373852"/>
              <a:gd name="connsiteX3" fmla="*/ 1639568 w 2290731"/>
              <a:gd name="connsiteY3" fmla="*/ 3373852 h 3373852"/>
              <a:gd name="connsiteX4" fmla="*/ 1636310 w 2290731"/>
              <a:gd name="connsiteY4" fmla="*/ 2967572 h 3373852"/>
              <a:gd name="connsiteX5" fmla="*/ 0 w 2290731"/>
              <a:gd name="connsiteY5" fmla="*/ 2965276 h 3373852"/>
              <a:gd name="connsiteX6" fmla="*/ 0 w 2290731"/>
              <a:gd name="connsiteY6" fmla="*/ 0 h 3373852"/>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7572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7259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2377"/>
              <a:gd name="connsiteX1" fmla="*/ 2290731 w 2290731"/>
              <a:gd name="connsiteY1" fmla="*/ 0 h 3382377"/>
              <a:gd name="connsiteX2" fmla="*/ 2290731 w 2290731"/>
              <a:gd name="connsiteY2" fmla="*/ 2948343 h 3382377"/>
              <a:gd name="connsiteX3" fmla="*/ 1639568 w 2290731"/>
              <a:gd name="connsiteY3" fmla="*/ 3382377 h 3382377"/>
              <a:gd name="connsiteX4" fmla="*/ 1636310 w 2290731"/>
              <a:gd name="connsiteY4" fmla="*/ 2964730 h 3382377"/>
              <a:gd name="connsiteX5" fmla="*/ 0 w 2290731"/>
              <a:gd name="connsiteY5" fmla="*/ 2965276 h 3382377"/>
              <a:gd name="connsiteX6" fmla="*/ 0 w 2290731"/>
              <a:gd name="connsiteY6" fmla="*/ 0 h 3382377"/>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85219"/>
              <a:gd name="connsiteX1" fmla="*/ 2290731 w 2290731"/>
              <a:gd name="connsiteY1" fmla="*/ 0 h 3385219"/>
              <a:gd name="connsiteX2" fmla="*/ 2290731 w 2290731"/>
              <a:gd name="connsiteY2" fmla="*/ 2948343 h 3385219"/>
              <a:gd name="connsiteX3" fmla="*/ 1637259 w 2290731"/>
              <a:gd name="connsiteY3" fmla="*/ 3385219 h 3385219"/>
              <a:gd name="connsiteX4" fmla="*/ 1636310 w 2290731"/>
              <a:gd name="connsiteY4" fmla="*/ 2964730 h 3385219"/>
              <a:gd name="connsiteX5" fmla="*/ 0 w 2290731"/>
              <a:gd name="connsiteY5" fmla="*/ 2965276 h 3385219"/>
              <a:gd name="connsiteX6" fmla="*/ 0 w 2290731"/>
              <a:gd name="connsiteY6" fmla="*/ 0 h 3385219"/>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3745"/>
              <a:gd name="connsiteX1" fmla="*/ 2290731 w 2290731"/>
              <a:gd name="connsiteY1" fmla="*/ 0 h 3393745"/>
              <a:gd name="connsiteX2" fmla="*/ 2290731 w 2290731"/>
              <a:gd name="connsiteY2" fmla="*/ 2948343 h 3393745"/>
              <a:gd name="connsiteX3" fmla="*/ 1637259 w 2290731"/>
              <a:gd name="connsiteY3" fmla="*/ 3393745 h 3393745"/>
              <a:gd name="connsiteX4" fmla="*/ 1636310 w 2290731"/>
              <a:gd name="connsiteY4" fmla="*/ 2964730 h 3393745"/>
              <a:gd name="connsiteX5" fmla="*/ 0 w 2290731"/>
              <a:gd name="connsiteY5" fmla="*/ 2965276 h 3393745"/>
              <a:gd name="connsiteX6" fmla="*/ 0 w 2290731"/>
              <a:gd name="connsiteY6" fmla="*/ 0 h 3393745"/>
              <a:gd name="connsiteX0" fmla="*/ 0 w 2290731"/>
              <a:gd name="connsiteY0" fmla="*/ 0 h 3390903"/>
              <a:gd name="connsiteX1" fmla="*/ 2290731 w 2290731"/>
              <a:gd name="connsiteY1" fmla="*/ 0 h 3390903"/>
              <a:gd name="connsiteX2" fmla="*/ 2290731 w 2290731"/>
              <a:gd name="connsiteY2" fmla="*/ 2948343 h 3390903"/>
              <a:gd name="connsiteX3" fmla="*/ 1637259 w 2290731"/>
              <a:gd name="connsiteY3" fmla="*/ 3390903 h 3390903"/>
              <a:gd name="connsiteX4" fmla="*/ 1636310 w 2290731"/>
              <a:gd name="connsiteY4" fmla="*/ 2964730 h 3390903"/>
              <a:gd name="connsiteX5" fmla="*/ 0 w 2290731"/>
              <a:gd name="connsiteY5" fmla="*/ 2965276 h 3390903"/>
              <a:gd name="connsiteX6" fmla="*/ 0 w 2290731"/>
              <a:gd name="connsiteY6" fmla="*/ 0 h 3390903"/>
              <a:gd name="connsiteX0" fmla="*/ 0 w 2290731"/>
              <a:gd name="connsiteY0" fmla="*/ 0 h 3396587"/>
              <a:gd name="connsiteX1" fmla="*/ 2290731 w 2290731"/>
              <a:gd name="connsiteY1" fmla="*/ 0 h 3396587"/>
              <a:gd name="connsiteX2" fmla="*/ 2290731 w 2290731"/>
              <a:gd name="connsiteY2" fmla="*/ 2948343 h 3396587"/>
              <a:gd name="connsiteX3" fmla="*/ 1637259 w 2290731"/>
              <a:gd name="connsiteY3" fmla="*/ 3396587 h 3396587"/>
              <a:gd name="connsiteX4" fmla="*/ 1636310 w 2290731"/>
              <a:gd name="connsiteY4" fmla="*/ 2964730 h 3396587"/>
              <a:gd name="connsiteX5" fmla="*/ 0 w 2290731"/>
              <a:gd name="connsiteY5" fmla="*/ 2965276 h 3396587"/>
              <a:gd name="connsiteX6" fmla="*/ 0 w 2290731"/>
              <a:gd name="connsiteY6" fmla="*/ 0 h 339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731" h="3396587">
                <a:moveTo>
                  <a:pt x="0" y="0"/>
                </a:moveTo>
                <a:lnTo>
                  <a:pt x="2290731" y="0"/>
                </a:lnTo>
                <a:lnTo>
                  <a:pt x="2290731" y="2948343"/>
                </a:lnTo>
                <a:cubicBezTo>
                  <a:pt x="2104465" y="3080606"/>
                  <a:pt x="1806592" y="3269587"/>
                  <a:pt x="1637259" y="3396587"/>
                </a:cubicBezTo>
                <a:cubicBezTo>
                  <a:pt x="1634183" y="3029854"/>
                  <a:pt x="1636137" y="3233332"/>
                  <a:pt x="1636310" y="2964730"/>
                </a:cubicBezTo>
                <a:lnTo>
                  <a:pt x="0" y="2965276"/>
                </a:lnTo>
                <a:lnTo>
                  <a:pt x="0" y="0"/>
                </a:lnTo>
                <a:close/>
              </a:path>
            </a:pathLst>
          </a:custGeom>
          <a:solidFill>
            <a:schemeClr val="bg1">
              <a:lumMod val="95000"/>
            </a:schemeClr>
          </a:solid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68000" rIns="91440" bIns="45720" numCol="1" spcCol="0" rtlCol="0" fromWordArt="0" anchor="ctr" anchorCtr="0" forceAA="0" compatLnSpc="1">
            <a:prstTxWarp prst="textNoShape">
              <a:avLst/>
            </a:prstTxWarp>
            <a:noAutofit/>
          </a:bodyPr>
          <a:lstStyle>
            <a:lvl1pPr marL="0" indent="0">
              <a:buFontTx/>
              <a:buNone/>
              <a:defRPr lang="ko-KR" altLang="en-US" sz="1200" dirty="0">
                <a:solidFill>
                  <a:schemeClr val="tx1">
                    <a:lumMod val="75000"/>
                    <a:lumOff val="25000"/>
                  </a:schemeClr>
                </a:solidFill>
                <a:latin typeface="+mn-lt"/>
              </a:defRPr>
            </a:lvl1pPr>
          </a:lstStyle>
          <a:p>
            <a:pPr marL="0" lvl="0" algn="ctr"/>
            <a:r>
              <a:rPr lang="en-US" altLang="ko-KR" dirty="0"/>
              <a:t>Place Your Picture Here</a:t>
            </a:r>
            <a:endParaRPr lang="ko-KR" altLang="en-US" dirty="0"/>
          </a:p>
        </p:txBody>
      </p:sp>
      <p:sp>
        <p:nvSpPr>
          <p:cNvPr id="8" name="Text Placeholder 9">
            <a:extLst>
              <a:ext uri="{FF2B5EF4-FFF2-40B4-BE49-F238E27FC236}">
                <a16:creationId xmlns:a16="http://schemas.microsoft.com/office/drawing/2014/main" id="{5AC1333C-DE5D-4D51-8B20-FC7CB2F763D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45574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928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NG sets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776058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496944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
        <p:cNvGrpSpPr/>
        <p:nvPr/>
      </p:nvGrpSpPr>
      <p:grpSpPr>
        <a:xfrm>
          <a:off x="0" y="0"/>
          <a:ext cx="0" cy="0"/>
          <a:chOff x="0" y="0"/>
          <a:chExt cx="0" cy="0"/>
        </a:xfrm>
      </p:grpSpPr>
      <p:sp>
        <p:nvSpPr>
          <p:cNvPr id="26" name="Google Shape;26;p3"/>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28" name="Google Shape;28;p3"/>
          <p:cNvSpPr txBox="1">
            <a:spLocks noGrp="1"/>
          </p:cNvSpPr>
          <p:nvPr>
            <p:ph type="ftr" idx="11"/>
          </p:nvPr>
        </p:nvSpPr>
        <p:spPr>
          <a:xfrm>
            <a:off x="355101" y="6423914"/>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Gill Sans"/>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32" name="Google Shape;32;p3"/>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Tree>
    <p:extLst>
      <p:ext uri="{BB962C8B-B14F-4D97-AF65-F5344CB8AC3E}">
        <p14:creationId xmlns:p14="http://schemas.microsoft.com/office/powerpoint/2010/main" val="3676893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Picture Placeholder 2"/>
          <p:cNvSpPr>
            <a:spLocks noGrp="1"/>
          </p:cNvSpPr>
          <p:nvPr>
            <p:ph type="pic" idx="12" hasCustomPrompt="1"/>
          </p:nvPr>
        </p:nvSpPr>
        <p:spPr>
          <a:xfrm>
            <a:off x="0" y="-1"/>
            <a:ext cx="12192000" cy="6858001"/>
          </a:xfrm>
          <a:prstGeom prst="rect">
            <a:avLst/>
          </a:prstGeom>
          <a:solidFill>
            <a:schemeClr val="bg1">
              <a:lumMod val="95000"/>
            </a:schemeClr>
          </a:solidFill>
        </p:spPr>
        <p:txBody>
          <a:bodyPr anchor="ctr"/>
          <a:lstStyle>
            <a:lvl1pPr marL="0" indent="0" algn="ctr">
              <a:buNone/>
              <a:defRPr sz="1600" baseline="0">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228340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2/26/2025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0892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mj-lt"/>
                <a:cs typeface="Arial" pitchFamily="34" charset="0"/>
              </a:defRPr>
            </a:lvl1pPr>
          </a:lstStyle>
          <a:p>
            <a:r>
              <a:rPr lang="en-US" altLang="ko-KR" dirty="0"/>
              <a:t>Free PPT _ Click to add title</a:t>
            </a:r>
            <a:endParaRPr lang="ko-KR" altLang="en-US" dirty="0"/>
          </a:p>
        </p:txBody>
      </p:sp>
    </p:spTree>
    <p:extLst>
      <p:ext uri="{BB962C8B-B14F-4D97-AF65-F5344CB8AC3E}">
        <p14:creationId xmlns:p14="http://schemas.microsoft.com/office/powerpoint/2010/main" val="3674185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ctr">
              <a:defRPr>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3894573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6"/>
        <p:cNvGrpSpPr/>
        <p:nvPr/>
      </p:nvGrpSpPr>
      <p:grpSpPr>
        <a:xfrm>
          <a:off x="0" y="0"/>
          <a:ext cx="0" cy="0"/>
          <a:chOff x="0" y="0"/>
          <a:chExt cx="0" cy="0"/>
        </a:xfrm>
      </p:grpSpPr>
      <p:sp>
        <p:nvSpPr>
          <p:cNvPr id="37" name="Google Shape;37;p5"/>
          <p:cNvSpPr txBox="1">
            <a:spLocks noGrp="1"/>
          </p:cNvSpPr>
          <p:nvPr>
            <p:ph type="dt" idx="10"/>
          </p:nvPr>
        </p:nvSpPr>
        <p:spPr>
          <a:xfrm>
            <a:off x="7605951" y="6423914"/>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10795363" y="6423914"/>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
        <p:nvSpPr>
          <p:cNvPr id="39" name="Google Shape;39;p5"/>
          <p:cNvSpPr txBox="1">
            <a:spLocks noGrp="1"/>
          </p:cNvSpPr>
          <p:nvPr>
            <p:ph type="ftr" idx="11"/>
          </p:nvPr>
        </p:nvSpPr>
        <p:spPr>
          <a:xfrm>
            <a:off x="355101" y="6423914"/>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Gill Sans"/>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Tree>
    <p:extLst>
      <p:ext uri="{BB962C8B-B14F-4D97-AF65-F5344CB8AC3E}">
        <p14:creationId xmlns:p14="http://schemas.microsoft.com/office/powerpoint/2010/main" val="2300641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B60992-8AE7-4652-908B-EAB5190C927D}" type="datetimeFigureOut">
              <a:rPr lang="en-GB" smtClean="0"/>
              <a:t>26/02/2025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EA7A895-32A5-4DF5-9E05-C54CB6C40E69}" type="slidenum">
              <a:rPr lang="en-GB" smtClean="0"/>
              <a:t>‹#›</a:t>
            </a:fld>
            <a:endParaRPr lang="en-GB"/>
          </a:p>
        </p:txBody>
      </p:sp>
    </p:spTree>
    <p:extLst>
      <p:ext uri="{BB962C8B-B14F-4D97-AF65-F5344CB8AC3E}">
        <p14:creationId xmlns:p14="http://schemas.microsoft.com/office/powerpoint/2010/main" val="3974223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DEF3328-825B-3946-8472-DB93D6A32867}"/>
              </a:ext>
            </a:extLst>
          </p:cNvPr>
          <p:cNvGrpSpPr>
            <a:grpSpLocks/>
          </p:cNvGrpSpPr>
          <p:nvPr userDrawn="1"/>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15" name="Straight Connector 14">
            <a:extLst>
              <a:ext uri="{FF2B5EF4-FFF2-40B4-BE49-F238E27FC236}">
                <a16:creationId xmlns:a16="http://schemas.microsoft.com/office/drawing/2014/main" id="{ED51C063-0222-064B-8A2E-485FE9EAC10D}"/>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4" name="Footer Placeholder 3">
            <a:extLst>
              <a:ext uri="{FF2B5EF4-FFF2-40B4-BE49-F238E27FC236}">
                <a16:creationId xmlns:a16="http://schemas.microsoft.com/office/drawing/2014/main" id="{D2060DA6-6E6F-47BF-9680-1B030F525DD2}"/>
              </a:ext>
            </a:extLst>
          </p:cNvPr>
          <p:cNvSpPr>
            <a:spLocks noGrp="1"/>
          </p:cNvSpPr>
          <p:nvPr>
            <p:ph type="ftr" sz="quarter" idx="15"/>
          </p:nvPr>
        </p:nvSpPr>
        <p:spPr>
          <a:xfrm>
            <a:off x="1494790" y="6332220"/>
            <a:ext cx="1497330" cy="247651"/>
          </a:xfrm>
          <a:prstGeom prst="rect">
            <a:avLst/>
          </a:prstGeom>
        </p:spPr>
        <p:txBody>
          <a:bodyPr/>
          <a:lstStyle/>
          <a:p>
            <a:r>
              <a:rPr lang="en-US"/>
              <a:t>Annual Review</a:t>
            </a:r>
            <a:endParaRPr lang="en-US" b="0" dirty="0"/>
          </a:p>
        </p:txBody>
      </p:sp>
      <p:sp>
        <p:nvSpPr>
          <p:cNvPr id="5" name="Slide Number Placeholder 4">
            <a:extLst>
              <a:ext uri="{FF2B5EF4-FFF2-40B4-BE49-F238E27FC236}">
                <a16:creationId xmlns:a16="http://schemas.microsoft.com/office/drawing/2014/main" id="{FF8F140D-2B48-4E31-9E97-08B68ABBAC1E}"/>
              </a:ext>
            </a:extLst>
          </p:cNvPr>
          <p:cNvSpPr>
            <a:spLocks noGrp="1"/>
          </p:cNvSpPr>
          <p:nvPr>
            <p:ph type="sldNum" sz="quarter" idx="16"/>
          </p:nvPr>
        </p:nvSpPr>
        <p:spPr>
          <a:xfrm>
            <a:off x="971550" y="6332220"/>
            <a:ext cx="523240" cy="247651"/>
          </a:xfrm>
          <a:prstGeom prst="rect">
            <a:avLst/>
          </a:prstGeom>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4704045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564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a:prstGeom prst="rect">
            <a:avLst/>
          </a:prstGeom>
        </p:spPr>
        <p:txBody>
          <a:bodyPr/>
          <a:lstStyle/>
          <a:p>
            <a:r>
              <a:rPr lang="en-US"/>
              <a:t>Click icon to add picture</a:t>
            </a:r>
            <a:endParaRPr lang="en-US" dirty="0"/>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a:prstGeom prst="rect">
            <a:avLst/>
          </a:prstGeo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4" name="Footer Placeholder 3">
            <a:extLst>
              <a:ext uri="{FF2B5EF4-FFF2-40B4-BE49-F238E27FC236}">
                <a16:creationId xmlns:a16="http://schemas.microsoft.com/office/drawing/2014/main" id="{DB285929-1018-4370-A170-074C414B2281}"/>
              </a:ext>
            </a:extLst>
          </p:cNvPr>
          <p:cNvSpPr>
            <a:spLocks noGrp="1"/>
          </p:cNvSpPr>
          <p:nvPr>
            <p:ph type="ftr" sz="quarter" idx="15"/>
          </p:nvPr>
        </p:nvSpPr>
        <p:spPr>
          <a:xfrm>
            <a:off x="1494790" y="6332220"/>
            <a:ext cx="1497330" cy="247651"/>
          </a:xfrm>
          <a:prstGeom prst="rect">
            <a:avLst/>
          </a:prstGeom>
        </p:spPr>
        <p:txBody>
          <a:bodyPr/>
          <a:lstStyle/>
          <a:p>
            <a:r>
              <a:rPr lang="en-US"/>
              <a:t>Annual Review</a:t>
            </a:r>
            <a:endParaRPr lang="en-US" b="0" dirty="0"/>
          </a:p>
        </p:txBody>
      </p:sp>
      <p:sp>
        <p:nvSpPr>
          <p:cNvPr id="5" name="Slide Number Placeholder 4">
            <a:extLst>
              <a:ext uri="{FF2B5EF4-FFF2-40B4-BE49-F238E27FC236}">
                <a16:creationId xmlns:a16="http://schemas.microsoft.com/office/drawing/2014/main" id="{6184536E-AD08-4371-85E9-A816C30B6AE7}"/>
              </a:ext>
            </a:extLst>
          </p:cNvPr>
          <p:cNvSpPr>
            <a:spLocks noGrp="1"/>
          </p:cNvSpPr>
          <p:nvPr>
            <p:ph type="sldNum" sz="quarter" idx="16"/>
          </p:nvPr>
        </p:nvSpPr>
        <p:spPr>
          <a:xfrm>
            <a:off x="971550" y="6332220"/>
            <a:ext cx="523240" cy="247651"/>
          </a:xfrm>
          <a:prstGeom prst="rect">
            <a:avLst/>
          </a:prstGeom>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914055423"/>
      </p:ext>
    </p:extLst>
  </p:cSld>
  <p:clrMapOvr>
    <a:masterClrMapping/>
  </p:clrMapOvr>
  <p:extLst>
    <p:ext uri="{DCECCB84-F9BA-43D5-87BE-67443E8EF086}">
      <p15:sldGuideLst xmlns:p15="http://schemas.microsoft.com/office/powerpoint/2012/main">
        <p15:guide id="1" pos="600">
          <p15:clr>
            <a:srgbClr val="FBAE40"/>
          </p15:clr>
        </p15:guide>
        <p15:guide id="2" pos="3480">
          <p15:clr>
            <a:srgbClr val="FBAE40"/>
          </p15:clr>
        </p15:guide>
        <p15:guide id="3" orient="horz" pos="1440">
          <p15:clr>
            <a:srgbClr val="FBAE40"/>
          </p15:clr>
        </p15:guide>
        <p15:guide id="4" orient="horz" pos="1224">
          <p15:clr>
            <a:srgbClr val="FBAE40"/>
          </p15:clr>
        </p15:guide>
        <p15:guide id="5" orient="horz" pos="5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F9033F92-5447-4701-9973-78667CCF7DF9}"/>
              </a:ext>
            </a:extLst>
          </p:cNvPr>
          <p:cNvSpPr>
            <a:spLocks noGrp="1"/>
          </p:cNvSpPr>
          <p:nvPr>
            <p:ph type="pic" sz="quarter" idx="14" hasCustomPrompt="1"/>
          </p:nvPr>
        </p:nvSpPr>
        <p:spPr>
          <a:xfrm>
            <a:off x="905524" y="1837041"/>
            <a:ext cx="2268000" cy="1986288"/>
          </a:xfrm>
          <a:prstGeom prst="rect">
            <a:avLst/>
          </a:prstGeom>
          <a:solidFill>
            <a:schemeClr val="bg1">
              <a:lumMod val="95000"/>
            </a:schemeClr>
          </a:solidFill>
          <a:ln w="19050">
            <a:solidFill>
              <a:schemeClr val="accent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9" name="그림 개체 틀 2">
            <a:extLst>
              <a:ext uri="{FF2B5EF4-FFF2-40B4-BE49-F238E27FC236}">
                <a16:creationId xmlns:a16="http://schemas.microsoft.com/office/drawing/2014/main" id="{81009FC0-F461-43C1-A305-424A4B8DBC21}"/>
              </a:ext>
            </a:extLst>
          </p:cNvPr>
          <p:cNvSpPr>
            <a:spLocks noGrp="1"/>
          </p:cNvSpPr>
          <p:nvPr>
            <p:ph type="pic" sz="quarter" idx="33" hasCustomPrompt="1"/>
          </p:nvPr>
        </p:nvSpPr>
        <p:spPr>
          <a:xfrm>
            <a:off x="3603313" y="1837041"/>
            <a:ext cx="2268000" cy="1986288"/>
          </a:xfrm>
          <a:prstGeom prst="rect">
            <a:avLst/>
          </a:prstGeom>
          <a:solidFill>
            <a:schemeClr val="bg1">
              <a:lumMod val="95000"/>
            </a:schemeClr>
          </a:solidFill>
          <a:ln w="19050">
            <a:solidFill>
              <a:schemeClr val="accent2"/>
            </a:solidFill>
          </a:ln>
        </p:spPr>
        <p:txBody>
          <a:bodyPr anchor="ctr"/>
          <a:lstStyle>
            <a:lvl1pPr algn="ctr">
              <a:lnSpc>
                <a:spcPct val="100000"/>
              </a:lnSpc>
              <a:defRPr lang="ko-KR" altLang="en-US" sz="12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
        <p:nvSpPr>
          <p:cNvPr id="14" name="그림 개체 틀 2">
            <a:extLst>
              <a:ext uri="{FF2B5EF4-FFF2-40B4-BE49-F238E27FC236}">
                <a16:creationId xmlns:a16="http://schemas.microsoft.com/office/drawing/2014/main" id="{2D3E3847-E4AC-4C7E-9A5E-BE2F9DB0A4D3}"/>
              </a:ext>
            </a:extLst>
          </p:cNvPr>
          <p:cNvSpPr>
            <a:spLocks noGrp="1"/>
          </p:cNvSpPr>
          <p:nvPr>
            <p:ph type="pic" sz="quarter" idx="38" hasCustomPrompt="1"/>
          </p:nvPr>
        </p:nvSpPr>
        <p:spPr>
          <a:xfrm>
            <a:off x="6301102" y="1837041"/>
            <a:ext cx="2268000" cy="1986288"/>
          </a:xfrm>
          <a:prstGeom prst="rect">
            <a:avLst/>
          </a:prstGeom>
          <a:solidFill>
            <a:schemeClr val="bg1">
              <a:lumMod val="95000"/>
            </a:schemeClr>
          </a:solidFill>
          <a:ln w="19050">
            <a:solidFill>
              <a:schemeClr val="accent3"/>
            </a:solidFill>
          </a:ln>
        </p:spPr>
        <p:txBody>
          <a:bodyPr anchor="ctr"/>
          <a:lstStyle>
            <a:lvl1pPr algn="ctr">
              <a:lnSpc>
                <a:spcPct val="100000"/>
              </a:lnSpc>
              <a:defRPr lang="ko-KR" altLang="en-US" sz="12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
        <p:nvSpPr>
          <p:cNvPr id="15" name="그림 개체 틀 2">
            <a:extLst>
              <a:ext uri="{FF2B5EF4-FFF2-40B4-BE49-F238E27FC236}">
                <a16:creationId xmlns:a16="http://schemas.microsoft.com/office/drawing/2014/main" id="{C0A871EA-43B6-40F5-B8FE-1A422C77A0C5}"/>
              </a:ext>
            </a:extLst>
          </p:cNvPr>
          <p:cNvSpPr>
            <a:spLocks noGrp="1"/>
          </p:cNvSpPr>
          <p:nvPr>
            <p:ph type="pic" sz="quarter" idx="43" hasCustomPrompt="1"/>
          </p:nvPr>
        </p:nvSpPr>
        <p:spPr>
          <a:xfrm>
            <a:off x="9016308" y="1837041"/>
            <a:ext cx="2268000" cy="1986288"/>
          </a:xfrm>
          <a:prstGeom prst="rect">
            <a:avLst/>
          </a:prstGeom>
          <a:solidFill>
            <a:schemeClr val="bg1">
              <a:lumMod val="95000"/>
            </a:schemeClr>
          </a:solidFill>
          <a:ln w="19050">
            <a:solidFill>
              <a:schemeClr val="accent4"/>
            </a:solidFill>
          </a:ln>
        </p:spPr>
        <p:txBody>
          <a:bodyPr anchor="ctr"/>
          <a:lstStyle>
            <a:lvl1pPr algn="ctr">
              <a:lnSpc>
                <a:spcPct val="100000"/>
              </a:lnSpc>
              <a:defRPr lang="ko-KR" altLang="en-US" sz="12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Tree>
    <p:extLst>
      <p:ext uri="{BB962C8B-B14F-4D97-AF65-F5344CB8AC3E}">
        <p14:creationId xmlns:p14="http://schemas.microsoft.com/office/powerpoint/2010/main" val="37383039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Images &amp; Contents">
    <p:spTree>
      <p:nvGrpSpPr>
        <p:cNvPr id="1" name=""/>
        <p:cNvGrpSpPr/>
        <p:nvPr/>
      </p:nvGrpSpPr>
      <p:grpSpPr>
        <a:xfrm>
          <a:off x="0" y="0"/>
          <a:ext cx="0" cy="0"/>
          <a:chOff x="0" y="0"/>
          <a:chExt cx="0" cy="0"/>
        </a:xfrm>
      </p:grpSpPr>
      <p:sp>
        <p:nvSpPr>
          <p:cNvPr id="3" name="Right Triangle 4">
            <a:extLst>
              <a:ext uri="{FF2B5EF4-FFF2-40B4-BE49-F238E27FC236}">
                <a16:creationId xmlns:a16="http://schemas.microsoft.com/office/drawing/2014/main" id="{DF8E6165-7BA9-45C3-B89E-1B1F1F28264D}"/>
              </a:ext>
            </a:extLst>
          </p:cNvPr>
          <p:cNvSpPr/>
          <p:nvPr userDrawn="1"/>
        </p:nvSpPr>
        <p:spPr>
          <a:xfrm>
            <a:off x="2" y="0"/>
            <a:ext cx="7045234" cy="6858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4" name="Right Triangle 8">
            <a:extLst>
              <a:ext uri="{FF2B5EF4-FFF2-40B4-BE49-F238E27FC236}">
                <a16:creationId xmlns:a16="http://schemas.microsoft.com/office/drawing/2014/main" id="{9E643AB3-B11E-4FBA-B1BD-616F09F54473}"/>
              </a:ext>
            </a:extLst>
          </p:cNvPr>
          <p:cNvSpPr/>
          <p:nvPr userDrawn="1"/>
        </p:nvSpPr>
        <p:spPr>
          <a:xfrm rot="16200000">
            <a:off x="3471365" y="4831268"/>
            <a:ext cx="1440000" cy="1440000"/>
          </a:xfrm>
          <a:prstGeom prst="r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5" name="Right Triangle 9">
            <a:extLst>
              <a:ext uri="{FF2B5EF4-FFF2-40B4-BE49-F238E27FC236}">
                <a16:creationId xmlns:a16="http://schemas.microsoft.com/office/drawing/2014/main" id="{3C8D0CD5-A090-4C9A-AA86-0830DE46C77E}"/>
              </a:ext>
            </a:extLst>
          </p:cNvPr>
          <p:cNvSpPr/>
          <p:nvPr userDrawn="1"/>
        </p:nvSpPr>
        <p:spPr>
          <a:xfrm rot="5400000">
            <a:off x="725220" y="1530872"/>
            <a:ext cx="864000" cy="864000"/>
          </a:xfrm>
          <a:prstGeom prst="r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6" name="그림 개체 틀 2">
            <a:extLst>
              <a:ext uri="{FF2B5EF4-FFF2-40B4-BE49-F238E27FC236}">
                <a16:creationId xmlns:a16="http://schemas.microsoft.com/office/drawing/2014/main" id="{E2DBCC96-1483-46CC-92FF-4FE52012D013}"/>
              </a:ext>
            </a:extLst>
          </p:cNvPr>
          <p:cNvSpPr>
            <a:spLocks noGrp="1"/>
          </p:cNvSpPr>
          <p:nvPr>
            <p:ph type="pic" sz="quarter" idx="12" hasCustomPrompt="1"/>
          </p:nvPr>
        </p:nvSpPr>
        <p:spPr>
          <a:xfrm>
            <a:off x="893136" y="1687090"/>
            <a:ext cx="3850315" cy="4418435"/>
          </a:xfrm>
          <a:prstGeom prst="rect">
            <a:avLst/>
          </a:prstGeom>
          <a:solidFill>
            <a:schemeClr val="bg1">
              <a:lumMod val="95000"/>
            </a:schemeClr>
          </a:solidFill>
          <a:ln w="25400">
            <a:noFill/>
          </a:ln>
          <a:effectLst/>
        </p:spPr>
        <p:txBody>
          <a:bodyPr anchor="ctr"/>
          <a:lstStyle>
            <a:lvl1pPr marL="0" indent="0" algn="ctr">
              <a:buFontTx/>
              <a:buNone/>
              <a:defRPr sz="1200">
                <a:solidFill>
                  <a:schemeClr val="tx1">
                    <a:lumMod val="75000"/>
                    <a:lumOff val="25000"/>
                  </a:schemeClr>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8779655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Picture Placeholder 27">
            <a:extLst>
              <a:ext uri="{FF2B5EF4-FFF2-40B4-BE49-F238E27FC236}">
                <a16:creationId xmlns:a16="http://schemas.microsoft.com/office/drawing/2014/main" id="{E81299D6-8AE9-46FC-B5BE-5AD543758D7F}"/>
              </a:ext>
            </a:extLst>
          </p:cNvPr>
          <p:cNvSpPr>
            <a:spLocks noGrp="1"/>
          </p:cNvSpPr>
          <p:nvPr>
            <p:ph type="pic" sz="quarter" idx="14" hasCustomPrompt="1"/>
          </p:nvPr>
        </p:nvSpPr>
        <p:spPr>
          <a:xfrm>
            <a:off x="7903669" y="2174423"/>
            <a:ext cx="1368000" cy="1368000"/>
          </a:xfrm>
          <a:prstGeom prst="ellipse">
            <a:avLst/>
          </a:prstGeom>
          <a:solidFill>
            <a:schemeClr val="bg1">
              <a:lumMod val="95000"/>
            </a:schemeClr>
          </a:solidFill>
          <a:ln w="38100">
            <a:solidFill>
              <a:schemeClr val="accent2"/>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5" name="Picture Placeholder 27">
            <a:extLst>
              <a:ext uri="{FF2B5EF4-FFF2-40B4-BE49-F238E27FC236}">
                <a16:creationId xmlns:a16="http://schemas.microsoft.com/office/drawing/2014/main" id="{D1ABEA86-938E-4CE0-9392-807AB7E71FF7}"/>
              </a:ext>
            </a:extLst>
          </p:cNvPr>
          <p:cNvSpPr>
            <a:spLocks noGrp="1"/>
          </p:cNvSpPr>
          <p:nvPr>
            <p:ph type="pic" sz="quarter" idx="15" hasCustomPrompt="1"/>
          </p:nvPr>
        </p:nvSpPr>
        <p:spPr>
          <a:xfrm>
            <a:off x="7903669" y="4360291"/>
            <a:ext cx="1368000" cy="1368000"/>
          </a:xfrm>
          <a:prstGeom prst="ellipse">
            <a:avLst/>
          </a:prstGeom>
          <a:solidFill>
            <a:schemeClr val="bg1">
              <a:lumMod val="95000"/>
            </a:schemeClr>
          </a:solidFill>
          <a:ln w="38100">
            <a:solidFill>
              <a:schemeClr val="accent4"/>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6" name="Picture Placeholder 27">
            <a:extLst>
              <a:ext uri="{FF2B5EF4-FFF2-40B4-BE49-F238E27FC236}">
                <a16:creationId xmlns:a16="http://schemas.microsoft.com/office/drawing/2014/main" id="{AB8E6650-9798-496B-A341-D82EE061033A}"/>
              </a:ext>
            </a:extLst>
          </p:cNvPr>
          <p:cNvSpPr>
            <a:spLocks noGrp="1"/>
          </p:cNvSpPr>
          <p:nvPr>
            <p:ph type="pic" sz="quarter" idx="16" hasCustomPrompt="1"/>
          </p:nvPr>
        </p:nvSpPr>
        <p:spPr>
          <a:xfrm>
            <a:off x="2929923" y="2174423"/>
            <a:ext cx="1368000" cy="1368000"/>
          </a:xfrm>
          <a:prstGeom prst="ellipse">
            <a:avLst/>
          </a:prstGeom>
          <a:solidFill>
            <a:schemeClr val="bg1">
              <a:lumMod val="95000"/>
            </a:schemeClr>
          </a:solidFill>
          <a:ln w="38100">
            <a:solidFill>
              <a:schemeClr val="accent1"/>
            </a:solidFill>
          </a:ln>
          <a:effectLst/>
        </p:spPr>
        <p:txBody>
          <a:bodyPr rtlCol="0" anchor="ctr">
            <a:normAutofit/>
          </a:bodyPr>
          <a:lstStyle>
            <a:lvl1pPr marL="0" indent="0" algn="ctr">
              <a:buFontTx/>
              <a:buNone/>
              <a:defRPr sz="1200" baseline="0">
                <a:solidFill>
                  <a:schemeClr val="tx1">
                    <a:lumMod val="75000"/>
                    <a:lumOff val="25000"/>
                  </a:schemeClr>
                </a:solidFill>
                <a:latin typeface="+mn-lt"/>
                <a:ea typeface="+mn-ea"/>
              </a:defRPr>
            </a:lvl1pPr>
          </a:lstStyle>
          <a:p>
            <a:pPr lvl="0"/>
            <a:r>
              <a:rPr lang="en-US" altLang="ko-KR" noProof="0" dirty="0"/>
              <a:t>Place Your Picture Here</a:t>
            </a:r>
            <a:endParaRPr lang="en-JM" noProof="0" dirty="0"/>
          </a:p>
        </p:txBody>
      </p:sp>
      <p:sp>
        <p:nvSpPr>
          <p:cNvPr id="7" name="Picture Placeholder 27">
            <a:extLst>
              <a:ext uri="{FF2B5EF4-FFF2-40B4-BE49-F238E27FC236}">
                <a16:creationId xmlns:a16="http://schemas.microsoft.com/office/drawing/2014/main" id="{A2BF8B38-9CDE-4FA4-BEBF-2098F1B76A6D}"/>
              </a:ext>
            </a:extLst>
          </p:cNvPr>
          <p:cNvSpPr>
            <a:spLocks noGrp="1"/>
          </p:cNvSpPr>
          <p:nvPr>
            <p:ph type="pic" sz="quarter" idx="17" hasCustomPrompt="1"/>
          </p:nvPr>
        </p:nvSpPr>
        <p:spPr>
          <a:xfrm>
            <a:off x="2929923" y="4360291"/>
            <a:ext cx="1368000" cy="1368000"/>
          </a:xfrm>
          <a:prstGeom prst="ellipse">
            <a:avLst/>
          </a:prstGeom>
          <a:solidFill>
            <a:schemeClr val="bg1">
              <a:lumMod val="95000"/>
            </a:schemeClr>
          </a:solidFill>
          <a:ln w="38100">
            <a:solidFill>
              <a:schemeClr val="accent3"/>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
        <p:nvSpPr>
          <p:cNvPr id="8" name="Picture Placeholder 27">
            <a:extLst>
              <a:ext uri="{FF2B5EF4-FFF2-40B4-BE49-F238E27FC236}">
                <a16:creationId xmlns:a16="http://schemas.microsoft.com/office/drawing/2014/main" id="{ED24B512-6D0F-4C7E-B16A-1FC9182380F9}"/>
              </a:ext>
            </a:extLst>
          </p:cNvPr>
          <p:cNvSpPr>
            <a:spLocks noGrp="1"/>
          </p:cNvSpPr>
          <p:nvPr>
            <p:ph type="pic" sz="quarter" idx="13" hasCustomPrompt="1"/>
          </p:nvPr>
        </p:nvSpPr>
        <p:spPr>
          <a:xfrm>
            <a:off x="5015183" y="2862813"/>
            <a:ext cx="2160000" cy="2160000"/>
          </a:xfrm>
          <a:prstGeom prst="ellipse">
            <a:avLst/>
          </a:prstGeom>
          <a:solidFill>
            <a:schemeClr val="bg1">
              <a:lumMod val="95000"/>
            </a:schemeClr>
          </a:solidFill>
          <a:ln w="38100">
            <a:solidFill>
              <a:schemeClr val="accent5"/>
            </a:solidFill>
          </a:ln>
          <a:effectLst/>
        </p:spPr>
        <p:txBody>
          <a:bodyPr rtlCol="0" anchor="ctr">
            <a:normAutofit/>
          </a:bodyPr>
          <a:lstStyle>
            <a:lvl1pPr marL="0" indent="0" algn="ctr">
              <a:buFontTx/>
              <a:buNone/>
              <a:defRPr sz="1200">
                <a:solidFill>
                  <a:schemeClr val="tx1">
                    <a:lumMod val="75000"/>
                    <a:lumOff val="25000"/>
                  </a:schemeClr>
                </a:solidFill>
                <a:latin typeface="+mn-lt"/>
                <a:ea typeface="+mn-ea"/>
              </a:defRPr>
            </a:lvl1pPr>
          </a:lstStyle>
          <a:p>
            <a:pPr lvl="0"/>
            <a:r>
              <a:rPr lang="en-US" altLang="ko-KR" noProof="0" dirty="0"/>
              <a:t>Place Your Picture Here</a:t>
            </a:r>
            <a:endParaRPr lang="en-JM" altLang="ko-KR" noProof="0" dirty="0"/>
          </a:p>
        </p:txBody>
      </p:sp>
    </p:spTree>
    <p:extLst>
      <p:ext uri="{BB962C8B-B14F-4D97-AF65-F5344CB8AC3E}">
        <p14:creationId xmlns:p14="http://schemas.microsoft.com/office/powerpoint/2010/main" val="76866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295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pic>
        <p:nvPicPr>
          <p:cNvPr id="2" name="Picture 3" descr="E:\002-KIMS BUSINESS\007-02-MaxPPT-Contents\150902-com-Global-Laptop\mo900.png">
            <a:extLst>
              <a:ext uri="{FF2B5EF4-FFF2-40B4-BE49-F238E27FC236}">
                <a16:creationId xmlns:a16="http://schemas.microsoft.com/office/drawing/2014/main" id="{D4DDBED3-725B-4B1F-B148-EC667C3F262E}"/>
              </a:ext>
            </a:extLst>
          </p:cNvPr>
          <p:cNvPicPr>
            <a:picLocks noChangeAspect="1" noChangeArrowheads="1"/>
          </p:cNvPicPr>
          <p:nvPr userDrawn="1"/>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8253"/>
          <a:stretch/>
        </p:blipFill>
        <p:spPr bwMode="auto">
          <a:xfrm flipH="1">
            <a:off x="8509450" y="2348880"/>
            <a:ext cx="3683812" cy="4509120"/>
          </a:xfrm>
          <a:prstGeom prst="rect">
            <a:avLst/>
          </a:prstGeom>
          <a:noFill/>
          <a:extLst>
            <a:ext uri="{909E8E84-426E-40DD-AFC4-6F175D3DCCD1}">
              <a14:hiddenFill xmlns:a14="http://schemas.microsoft.com/office/drawing/2010/main">
                <a:solidFill>
                  <a:srgbClr val="FFFFFF"/>
                </a:solidFill>
              </a14:hiddenFill>
            </a:ext>
          </a:extLst>
        </p:spPr>
      </p:pic>
      <p:sp>
        <p:nvSpPr>
          <p:cNvPr id="3" name="Picture Placeholder 2">
            <a:extLst>
              <a:ext uri="{FF2B5EF4-FFF2-40B4-BE49-F238E27FC236}">
                <a16:creationId xmlns:a16="http://schemas.microsoft.com/office/drawing/2014/main" id="{BA9C149B-011B-4621-A8F2-EB7B0444315C}"/>
              </a:ext>
            </a:extLst>
          </p:cNvPr>
          <p:cNvSpPr>
            <a:spLocks noGrp="1"/>
          </p:cNvSpPr>
          <p:nvPr>
            <p:ph type="pic" idx="14" hasCustomPrompt="1"/>
          </p:nvPr>
        </p:nvSpPr>
        <p:spPr>
          <a:xfrm>
            <a:off x="8898129" y="2706232"/>
            <a:ext cx="1672517" cy="2652021"/>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 fmla="*/ 0 w 1436677"/>
              <a:gd name="connsiteY0" fmla="*/ 0 h 2745513"/>
              <a:gd name="connsiteX1" fmla="*/ 1436677 w 1436677"/>
              <a:gd name="connsiteY1" fmla="*/ 45513 h 2745513"/>
              <a:gd name="connsiteX2" fmla="*/ 1436677 w 1436677"/>
              <a:gd name="connsiteY2" fmla="*/ 2745513 h 2745513"/>
              <a:gd name="connsiteX3" fmla="*/ 140677 w 1436677"/>
              <a:gd name="connsiteY3" fmla="*/ 2745513 h 2745513"/>
              <a:gd name="connsiteX4" fmla="*/ 0 w 1436677"/>
              <a:gd name="connsiteY4" fmla="*/ 0 h 2745513"/>
              <a:gd name="connsiteX0" fmla="*/ 0 w 1453227"/>
              <a:gd name="connsiteY0" fmla="*/ 0 h 2745513"/>
              <a:gd name="connsiteX1" fmla="*/ 1453227 w 1453227"/>
              <a:gd name="connsiteY1" fmla="*/ 45513 h 2745513"/>
              <a:gd name="connsiteX2" fmla="*/ 1453227 w 1453227"/>
              <a:gd name="connsiteY2" fmla="*/ 2745513 h 2745513"/>
              <a:gd name="connsiteX3" fmla="*/ 157227 w 1453227"/>
              <a:gd name="connsiteY3" fmla="*/ 2745513 h 2745513"/>
              <a:gd name="connsiteX4" fmla="*/ 0 w 1453227"/>
              <a:gd name="connsiteY4" fmla="*/ 0 h 2745513"/>
              <a:gd name="connsiteX0" fmla="*/ 0 w 1523565"/>
              <a:gd name="connsiteY0" fmla="*/ 0 h 2745513"/>
              <a:gd name="connsiteX1" fmla="*/ 1523565 w 1523565"/>
              <a:gd name="connsiteY1" fmla="*/ 16550 h 2745513"/>
              <a:gd name="connsiteX2" fmla="*/ 1453227 w 1523565"/>
              <a:gd name="connsiteY2" fmla="*/ 2745513 h 2745513"/>
              <a:gd name="connsiteX3" fmla="*/ 157227 w 1523565"/>
              <a:gd name="connsiteY3" fmla="*/ 2745513 h 2745513"/>
              <a:gd name="connsiteX4" fmla="*/ 0 w 1523565"/>
              <a:gd name="connsiteY4" fmla="*/ 0 h 2745513"/>
              <a:gd name="connsiteX0" fmla="*/ 0 w 1672517"/>
              <a:gd name="connsiteY0" fmla="*/ 0 h 2745513"/>
              <a:gd name="connsiteX1" fmla="*/ 1523565 w 1672517"/>
              <a:gd name="connsiteY1" fmla="*/ 16550 h 2745513"/>
              <a:gd name="connsiteX2" fmla="*/ 1672517 w 1672517"/>
              <a:gd name="connsiteY2" fmla="*/ 2580011 h 2745513"/>
              <a:gd name="connsiteX3" fmla="*/ 157227 w 1672517"/>
              <a:gd name="connsiteY3" fmla="*/ 2745513 h 2745513"/>
              <a:gd name="connsiteX4" fmla="*/ 0 w 1672517"/>
              <a:gd name="connsiteY4" fmla="*/ 0 h 2745513"/>
              <a:gd name="connsiteX0" fmla="*/ 0 w 1672517"/>
              <a:gd name="connsiteY0" fmla="*/ 0 h 2580011"/>
              <a:gd name="connsiteX1" fmla="*/ 1523565 w 1672517"/>
              <a:gd name="connsiteY1" fmla="*/ 16550 h 2580011"/>
              <a:gd name="connsiteX2" fmla="*/ 1672517 w 1672517"/>
              <a:gd name="connsiteY2" fmla="*/ 2580011 h 2580011"/>
              <a:gd name="connsiteX3" fmla="*/ 165502 w 1672517"/>
              <a:gd name="connsiteY3" fmla="*/ 2563460 h 2580011"/>
              <a:gd name="connsiteX4" fmla="*/ 0 w 1672517"/>
              <a:gd name="connsiteY4" fmla="*/ 0 h 2580011"/>
              <a:gd name="connsiteX0" fmla="*/ 0 w 1672517"/>
              <a:gd name="connsiteY0" fmla="*/ 0 h 2604835"/>
              <a:gd name="connsiteX1" fmla="*/ 1523565 w 1672517"/>
              <a:gd name="connsiteY1" fmla="*/ 16550 h 2604835"/>
              <a:gd name="connsiteX2" fmla="*/ 1672517 w 1672517"/>
              <a:gd name="connsiteY2" fmla="*/ 2580011 h 2604835"/>
              <a:gd name="connsiteX3" fmla="*/ 161364 w 1672517"/>
              <a:gd name="connsiteY3" fmla="*/ 2604835 h 2604835"/>
              <a:gd name="connsiteX4" fmla="*/ 0 w 1672517"/>
              <a:gd name="connsiteY4" fmla="*/ 0 h 2604835"/>
              <a:gd name="connsiteX0" fmla="*/ 0 w 1672517"/>
              <a:gd name="connsiteY0" fmla="*/ 0 h 2613110"/>
              <a:gd name="connsiteX1" fmla="*/ 1523565 w 1672517"/>
              <a:gd name="connsiteY1" fmla="*/ 16550 h 2613110"/>
              <a:gd name="connsiteX2" fmla="*/ 1672517 w 1672517"/>
              <a:gd name="connsiteY2" fmla="*/ 2580011 h 2613110"/>
              <a:gd name="connsiteX3" fmla="*/ 161364 w 1672517"/>
              <a:gd name="connsiteY3" fmla="*/ 2613110 h 2613110"/>
              <a:gd name="connsiteX4" fmla="*/ 0 w 1672517"/>
              <a:gd name="connsiteY4" fmla="*/ 0 h 2613110"/>
              <a:gd name="connsiteX0" fmla="*/ 0 w 1672517"/>
              <a:gd name="connsiteY0" fmla="*/ 0 h 2642293"/>
              <a:gd name="connsiteX1" fmla="*/ 1523565 w 1672517"/>
              <a:gd name="connsiteY1" fmla="*/ 45733 h 2642293"/>
              <a:gd name="connsiteX2" fmla="*/ 1672517 w 1672517"/>
              <a:gd name="connsiteY2" fmla="*/ 2609194 h 2642293"/>
              <a:gd name="connsiteX3" fmla="*/ 161364 w 1672517"/>
              <a:gd name="connsiteY3" fmla="*/ 2642293 h 2642293"/>
              <a:gd name="connsiteX4" fmla="*/ 0 w 1672517"/>
              <a:gd name="connsiteY4" fmla="*/ 0 h 2642293"/>
              <a:gd name="connsiteX0" fmla="*/ 0 w 1672517"/>
              <a:gd name="connsiteY0" fmla="*/ 0 h 2642293"/>
              <a:gd name="connsiteX1" fmla="*/ 1523565 w 1672517"/>
              <a:gd name="connsiteY1" fmla="*/ 16550 h 2642293"/>
              <a:gd name="connsiteX2" fmla="*/ 1672517 w 1672517"/>
              <a:gd name="connsiteY2" fmla="*/ 2609194 h 2642293"/>
              <a:gd name="connsiteX3" fmla="*/ 161364 w 1672517"/>
              <a:gd name="connsiteY3" fmla="*/ 2642293 h 2642293"/>
              <a:gd name="connsiteX4" fmla="*/ 0 w 1672517"/>
              <a:gd name="connsiteY4" fmla="*/ 0 h 2642293"/>
              <a:gd name="connsiteX0" fmla="*/ 0 w 1672517"/>
              <a:gd name="connsiteY0" fmla="*/ 0 h 2652021"/>
              <a:gd name="connsiteX1" fmla="*/ 1523565 w 1672517"/>
              <a:gd name="connsiteY1" fmla="*/ 16550 h 2652021"/>
              <a:gd name="connsiteX2" fmla="*/ 1672517 w 1672517"/>
              <a:gd name="connsiteY2" fmla="*/ 2609194 h 2652021"/>
              <a:gd name="connsiteX3" fmla="*/ 161364 w 1672517"/>
              <a:gd name="connsiteY3" fmla="*/ 2652021 h 2652021"/>
              <a:gd name="connsiteX4" fmla="*/ 0 w 1672517"/>
              <a:gd name="connsiteY4" fmla="*/ 0 h 2652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517" h="2652021">
                <a:moveTo>
                  <a:pt x="0" y="0"/>
                </a:moveTo>
                <a:lnTo>
                  <a:pt x="1523565" y="16550"/>
                </a:lnTo>
                <a:lnTo>
                  <a:pt x="1672517" y="2609194"/>
                </a:lnTo>
                <a:lnTo>
                  <a:pt x="161364" y="2652021"/>
                </a:lnTo>
                <a:lnTo>
                  <a:pt x="0" y="0"/>
                </a:lnTo>
                <a:close/>
              </a:path>
            </a:pathLst>
          </a:custGeom>
          <a:solidFill>
            <a:schemeClr val="bg1">
              <a:lumMod val="95000"/>
            </a:schemeClr>
          </a:solidFill>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4" name="Text Placeholder 9">
            <a:extLst>
              <a:ext uri="{FF2B5EF4-FFF2-40B4-BE49-F238E27FC236}">
                <a16:creationId xmlns:a16="http://schemas.microsoft.com/office/drawing/2014/main" id="{ED990833-0CBB-4C78-8706-0571A6D34C8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220445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585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2" name="Picture Placeholder 248">
            <a:extLst>
              <a:ext uri="{FF2B5EF4-FFF2-40B4-BE49-F238E27FC236}">
                <a16:creationId xmlns:a16="http://schemas.microsoft.com/office/drawing/2014/main" id="{58E349F4-7582-48A8-86E1-CA75B470B384}"/>
              </a:ext>
            </a:extLst>
          </p:cNvPr>
          <p:cNvSpPr>
            <a:spLocks noGrp="1"/>
          </p:cNvSpPr>
          <p:nvPr>
            <p:ph type="pic" idx="11" hasCustomPrompt="1"/>
          </p:nvPr>
        </p:nvSpPr>
        <p:spPr>
          <a:xfrm>
            <a:off x="0" y="0"/>
            <a:ext cx="12191999" cy="6858000"/>
          </a:xfrm>
          <a:custGeom>
            <a:avLst/>
            <a:gdLst>
              <a:gd name="connsiteX0" fmla="*/ 10699779 w 12191999"/>
              <a:gd name="connsiteY0" fmla="*/ 6099402 h 6858000"/>
              <a:gd name="connsiteX1" fmla="*/ 10700365 w 12191999"/>
              <a:gd name="connsiteY1" fmla="*/ 6104567 h 6858000"/>
              <a:gd name="connsiteX2" fmla="*/ 10702406 w 12191999"/>
              <a:gd name="connsiteY2" fmla="*/ 6099903 h 6858000"/>
              <a:gd name="connsiteX3" fmla="*/ 9177921 w 12191999"/>
              <a:gd name="connsiteY3" fmla="*/ 6098901 h 6858000"/>
              <a:gd name="connsiteX4" fmla="*/ 9178505 w 12191999"/>
              <a:gd name="connsiteY4" fmla="*/ 6100344 h 6858000"/>
              <a:gd name="connsiteX5" fmla="*/ 9178605 w 12191999"/>
              <a:gd name="connsiteY5" fmla="*/ 6102927 h 6858000"/>
              <a:gd name="connsiteX6" fmla="*/ 9183635 w 12191999"/>
              <a:gd name="connsiteY6" fmla="*/ 6102927 h 6858000"/>
              <a:gd name="connsiteX7" fmla="*/ 9185303 w 12191999"/>
              <a:gd name="connsiteY7" fmla="*/ 6100308 h 6858000"/>
              <a:gd name="connsiteX8" fmla="*/ 5342410 w 12191999"/>
              <a:gd name="connsiteY8" fmla="*/ 5330181 h 6858000"/>
              <a:gd name="connsiteX9" fmla="*/ 5338269 w 12191999"/>
              <a:gd name="connsiteY9" fmla="*/ 5332661 h 6858000"/>
              <a:gd name="connsiteX10" fmla="*/ 5322064 w 12191999"/>
              <a:gd name="connsiteY10" fmla="*/ 5334006 h 6858000"/>
              <a:gd name="connsiteX11" fmla="*/ 5335111 w 12191999"/>
              <a:gd name="connsiteY11" fmla="*/ 5336578 h 6858000"/>
              <a:gd name="connsiteX12" fmla="*/ 5337848 w 12191999"/>
              <a:gd name="connsiteY12" fmla="*/ 5340523 h 6858000"/>
              <a:gd name="connsiteX13" fmla="*/ 5338130 w 12191999"/>
              <a:gd name="connsiteY13" fmla="*/ 5335883 h 6858000"/>
              <a:gd name="connsiteX14" fmla="*/ 11820900 w 12191999"/>
              <a:gd name="connsiteY14" fmla="*/ 4311166 h 6858000"/>
              <a:gd name="connsiteX15" fmla="*/ 11955244 w 12191999"/>
              <a:gd name="connsiteY15" fmla="*/ 4373182 h 6858000"/>
              <a:gd name="connsiteX16" fmla="*/ 11941805 w 12191999"/>
              <a:gd name="connsiteY16" fmla="*/ 4490463 h 6858000"/>
              <a:gd name="connsiteX17" fmla="*/ 11911265 w 12191999"/>
              <a:gd name="connsiteY17" fmla="*/ 4531997 h 6858000"/>
              <a:gd name="connsiteX18" fmla="*/ 11974790 w 12191999"/>
              <a:gd name="connsiteY18" fmla="*/ 4572310 h 6858000"/>
              <a:gd name="connsiteX19" fmla="*/ 12175141 w 12191999"/>
              <a:gd name="connsiteY19" fmla="*/ 4571090 h 6858000"/>
              <a:gd name="connsiteX20" fmla="*/ 12191999 w 12191999"/>
              <a:gd name="connsiteY20" fmla="*/ 4574294 h 6858000"/>
              <a:gd name="connsiteX21" fmla="*/ 12191999 w 12191999"/>
              <a:gd name="connsiteY21" fmla="*/ 5337457 h 6858000"/>
              <a:gd name="connsiteX22" fmla="*/ 12177584 w 12191999"/>
              <a:gd name="connsiteY22" fmla="*/ 5340730 h 6858000"/>
              <a:gd name="connsiteX23" fmla="*/ 11982120 w 12191999"/>
              <a:gd name="connsiteY23" fmla="*/ 5339507 h 6858000"/>
              <a:gd name="connsiteX24" fmla="*/ 11928367 w 12191999"/>
              <a:gd name="connsiteY24" fmla="*/ 5354166 h 6858000"/>
              <a:gd name="connsiteX25" fmla="*/ 11927145 w 12191999"/>
              <a:gd name="connsiteY25" fmla="*/ 5409142 h 6858000"/>
              <a:gd name="connsiteX26" fmla="*/ 11971125 w 12191999"/>
              <a:gd name="connsiteY26" fmla="*/ 5504430 h 6858000"/>
              <a:gd name="connsiteX27" fmla="*/ 11873393 w 12191999"/>
              <a:gd name="connsiteY27" fmla="*/ 5592389 h 6858000"/>
              <a:gd name="connsiteX28" fmla="*/ 11703584 w 12191999"/>
              <a:gd name="connsiteY28" fmla="*/ 5530084 h 6858000"/>
              <a:gd name="connsiteX29" fmla="*/ 11723129 w 12191999"/>
              <a:gd name="connsiteY29" fmla="*/ 5417694 h 6858000"/>
              <a:gd name="connsiteX30" fmla="*/ 11751228 w 12191999"/>
              <a:gd name="connsiteY30" fmla="*/ 5374936 h 6858000"/>
              <a:gd name="connsiteX31" fmla="*/ 11690146 w 12191999"/>
              <a:gd name="connsiteY31" fmla="*/ 5338287 h 6858000"/>
              <a:gd name="connsiteX32" fmla="*/ 11489795 w 12191999"/>
              <a:gd name="connsiteY32" fmla="*/ 5339507 h 6858000"/>
              <a:gd name="connsiteX33" fmla="*/ 11447036 w 12191999"/>
              <a:gd name="connsiteY33" fmla="*/ 5295528 h 6858000"/>
              <a:gd name="connsiteX34" fmla="*/ 11449481 w 12191999"/>
              <a:gd name="connsiteY34" fmla="*/ 5202683 h 6858000"/>
              <a:gd name="connsiteX35" fmla="*/ 11449481 w 12191999"/>
              <a:gd name="connsiteY35" fmla="*/ 5092735 h 6858000"/>
              <a:gd name="connsiteX36" fmla="*/ 11492238 w 12191999"/>
              <a:gd name="connsiteY36" fmla="*/ 5018215 h 6858000"/>
              <a:gd name="connsiteX37" fmla="*/ 11545990 w 12191999"/>
              <a:gd name="connsiteY37" fmla="*/ 5025544 h 6858000"/>
              <a:gd name="connsiteX38" fmla="*/ 11668156 w 12191999"/>
              <a:gd name="connsiteY38" fmla="*/ 5051198 h 6858000"/>
              <a:gd name="connsiteX39" fmla="*/ 11682816 w 12191999"/>
              <a:gd name="connsiteY39" fmla="*/ 4877723 h 6858000"/>
              <a:gd name="connsiteX40" fmla="*/ 11555765 w 12191999"/>
              <a:gd name="connsiteY40" fmla="*/ 4874058 h 6858000"/>
              <a:gd name="connsiteX41" fmla="*/ 11508120 w 12191999"/>
              <a:gd name="connsiteY41" fmla="*/ 4902158 h 6858000"/>
              <a:gd name="connsiteX42" fmla="*/ 11450701 w 12191999"/>
              <a:gd name="connsiteY42" fmla="*/ 4839852 h 6858000"/>
              <a:gd name="connsiteX43" fmla="*/ 11448258 w 12191999"/>
              <a:gd name="connsiteY43" fmla="*/ 4591857 h 6858000"/>
              <a:gd name="connsiteX44" fmla="*/ 11477578 w 12191999"/>
              <a:gd name="connsiteY44" fmla="*/ 4573534 h 6858000"/>
              <a:gd name="connsiteX45" fmla="*/ 11677929 w 12191999"/>
              <a:gd name="connsiteY45" fmla="*/ 4573534 h 6858000"/>
              <a:gd name="connsiteX46" fmla="*/ 11728016 w 12191999"/>
              <a:gd name="connsiteY46" fmla="*/ 4562539 h 6858000"/>
              <a:gd name="connsiteX47" fmla="*/ 11735346 w 12191999"/>
              <a:gd name="connsiteY47" fmla="*/ 4500233 h 6858000"/>
              <a:gd name="connsiteX48" fmla="*/ 11768331 w 12191999"/>
              <a:gd name="connsiteY48" fmla="*/ 4323095 h 6858000"/>
              <a:gd name="connsiteX49" fmla="*/ 11820900 w 12191999"/>
              <a:gd name="connsiteY49" fmla="*/ 4311166 h 6858000"/>
              <a:gd name="connsiteX50" fmla="*/ 5742911 w 12191999"/>
              <a:gd name="connsiteY50" fmla="*/ 3557222 h 6858000"/>
              <a:gd name="connsiteX51" fmla="*/ 5851336 w 12191999"/>
              <a:gd name="connsiteY51" fmla="*/ 3613963 h 6858000"/>
              <a:gd name="connsiteX52" fmla="*/ 5840341 w 12191999"/>
              <a:gd name="connsiteY52" fmla="*/ 3736128 h 6858000"/>
              <a:gd name="connsiteX53" fmla="*/ 5811021 w 12191999"/>
              <a:gd name="connsiteY53" fmla="*/ 3780107 h 6858000"/>
              <a:gd name="connsiteX54" fmla="*/ 5873327 w 12191999"/>
              <a:gd name="connsiteY54" fmla="*/ 3815534 h 6858000"/>
              <a:gd name="connsiteX55" fmla="*/ 6082230 w 12191999"/>
              <a:gd name="connsiteY55" fmla="*/ 3814314 h 6858000"/>
              <a:gd name="connsiteX56" fmla="*/ 6115900 w 12191999"/>
              <a:gd name="connsiteY56" fmla="*/ 3831149 h 6858000"/>
              <a:gd name="connsiteX57" fmla="*/ 6116334 w 12191999"/>
              <a:gd name="connsiteY57" fmla="*/ 3835442 h 6858000"/>
              <a:gd name="connsiteX58" fmla="*/ 6135367 w 12191999"/>
              <a:gd name="connsiteY58" fmla="*/ 3820781 h 6858000"/>
              <a:gd name="connsiteX59" fmla="*/ 6165468 w 12191999"/>
              <a:gd name="connsiteY59" fmla="*/ 3821240 h 6858000"/>
              <a:gd name="connsiteX60" fmla="*/ 6250984 w 12191999"/>
              <a:gd name="connsiteY60" fmla="*/ 3822462 h 6858000"/>
              <a:gd name="connsiteX61" fmla="*/ 6356045 w 12191999"/>
              <a:gd name="connsiteY61" fmla="*/ 3822462 h 6858000"/>
              <a:gd name="connsiteX62" fmla="*/ 6434230 w 12191999"/>
              <a:gd name="connsiteY62" fmla="*/ 3873772 h 6858000"/>
              <a:gd name="connsiteX63" fmla="*/ 6401245 w 12191999"/>
              <a:gd name="connsiteY63" fmla="*/ 3938519 h 6858000"/>
              <a:gd name="connsiteX64" fmla="*/ 6395138 w 12191999"/>
              <a:gd name="connsiteY64" fmla="*/ 4039916 h 6858000"/>
              <a:gd name="connsiteX65" fmla="*/ 6574721 w 12191999"/>
              <a:gd name="connsiteY65" fmla="*/ 4054576 h 6858000"/>
              <a:gd name="connsiteX66" fmla="*/ 6575941 w 12191999"/>
              <a:gd name="connsiteY66" fmla="*/ 3931189 h 6858000"/>
              <a:gd name="connsiteX67" fmla="*/ 6547844 w 12191999"/>
              <a:gd name="connsiteY67" fmla="*/ 3883545 h 6858000"/>
              <a:gd name="connsiteX68" fmla="*/ 6610148 w 12191999"/>
              <a:gd name="connsiteY68" fmla="*/ 3826127 h 6858000"/>
              <a:gd name="connsiteX69" fmla="*/ 6856921 w 12191999"/>
              <a:gd name="connsiteY69" fmla="*/ 3823685 h 6858000"/>
              <a:gd name="connsiteX70" fmla="*/ 6875246 w 12191999"/>
              <a:gd name="connsiteY70" fmla="*/ 3853004 h 6858000"/>
              <a:gd name="connsiteX71" fmla="*/ 6875246 w 12191999"/>
              <a:gd name="connsiteY71" fmla="*/ 4053355 h 6858000"/>
              <a:gd name="connsiteX72" fmla="*/ 6892348 w 12191999"/>
              <a:gd name="connsiteY72" fmla="*/ 4110773 h 6858000"/>
              <a:gd name="connsiteX73" fmla="*/ 6948545 w 12191999"/>
              <a:gd name="connsiteY73" fmla="*/ 4110773 h 6858000"/>
              <a:gd name="connsiteX74" fmla="*/ 7117131 w 12191999"/>
              <a:gd name="connsiteY74" fmla="*/ 4126653 h 6858000"/>
              <a:gd name="connsiteX75" fmla="*/ 7080482 w 12191999"/>
              <a:gd name="connsiteY75" fmla="*/ 4328224 h 6858000"/>
              <a:gd name="connsiteX76" fmla="*/ 6959540 w 12191999"/>
              <a:gd name="connsiteY76" fmla="*/ 4317229 h 6858000"/>
              <a:gd name="connsiteX77" fmla="*/ 6914338 w 12191999"/>
              <a:gd name="connsiteY77" fmla="*/ 4287910 h 6858000"/>
              <a:gd name="connsiteX78" fmla="*/ 6877689 w 12191999"/>
              <a:gd name="connsiteY78" fmla="*/ 4350213 h 6858000"/>
              <a:gd name="connsiteX79" fmla="*/ 6878911 w 12191999"/>
              <a:gd name="connsiteY79" fmla="*/ 4550565 h 6858000"/>
              <a:gd name="connsiteX80" fmla="*/ 6838596 w 12191999"/>
              <a:gd name="connsiteY80" fmla="*/ 4592100 h 6858000"/>
              <a:gd name="connsiteX81" fmla="*/ 6648020 w 12191999"/>
              <a:gd name="connsiteY81" fmla="*/ 4590880 h 6858000"/>
              <a:gd name="connsiteX82" fmla="*/ 6594266 w 12191999"/>
              <a:gd name="connsiteY82" fmla="*/ 4604318 h 6858000"/>
              <a:gd name="connsiteX83" fmla="*/ 6591823 w 12191999"/>
              <a:gd name="connsiteY83" fmla="*/ 4662956 h 6858000"/>
              <a:gd name="connsiteX84" fmla="*/ 6589381 w 12191999"/>
              <a:gd name="connsiteY84" fmla="*/ 4819328 h 6858000"/>
              <a:gd name="connsiteX85" fmla="*/ 6375592 w 12191999"/>
              <a:gd name="connsiteY85" fmla="*/ 4796116 h 6858000"/>
              <a:gd name="connsiteX86" fmla="*/ 6385365 w 12191999"/>
              <a:gd name="connsiteY86" fmla="*/ 4670287 h 6858000"/>
              <a:gd name="connsiteX87" fmla="*/ 6415905 w 12191999"/>
              <a:gd name="connsiteY87" fmla="*/ 4628749 h 6858000"/>
              <a:gd name="connsiteX88" fmla="*/ 6351158 w 12191999"/>
              <a:gd name="connsiteY88" fmla="*/ 4589658 h 6858000"/>
              <a:gd name="connsiteX89" fmla="*/ 6150809 w 12191999"/>
              <a:gd name="connsiteY89" fmla="*/ 4590880 h 6858000"/>
              <a:gd name="connsiteX90" fmla="*/ 6117367 w 12191999"/>
              <a:gd name="connsiteY90" fmla="*/ 4582327 h 6858000"/>
              <a:gd name="connsiteX91" fmla="*/ 6114197 w 12191999"/>
              <a:gd name="connsiteY91" fmla="*/ 4575109 h 6858000"/>
              <a:gd name="connsiteX92" fmla="*/ 6109104 w 12191999"/>
              <a:gd name="connsiteY92" fmla="*/ 4582272 h 6858000"/>
              <a:gd name="connsiteX93" fmla="*/ 6087114 w 12191999"/>
              <a:gd name="connsiteY93" fmla="*/ 4586396 h 6858000"/>
              <a:gd name="connsiteX94" fmla="*/ 5863552 w 12191999"/>
              <a:gd name="connsiteY94" fmla="*/ 4586396 h 6858000"/>
              <a:gd name="connsiteX95" fmla="*/ 5802472 w 12191999"/>
              <a:gd name="connsiteY95" fmla="*/ 4555854 h 6858000"/>
              <a:gd name="connsiteX96" fmla="*/ 5807356 w 12191999"/>
              <a:gd name="connsiteY96" fmla="*/ 4480114 h 6858000"/>
              <a:gd name="connsiteX97" fmla="*/ 5847670 w 12191999"/>
              <a:gd name="connsiteY97" fmla="*/ 4403148 h 6858000"/>
              <a:gd name="connsiteX98" fmla="*/ 5752384 w 12191999"/>
              <a:gd name="connsiteY98" fmla="*/ 4329849 h 6858000"/>
              <a:gd name="connsiteX99" fmla="*/ 5628995 w 12191999"/>
              <a:gd name="connsiteY99" fmla="*/ 4372606 h 6858000"/>
              <a:gd name="connsiteX100" fmla="*/ 5638769 w 12191999"/>
              <a:gd name="connsiteY100" fmla="*/ 4470339 h 6858000"/>
              <a:gd name="connsiteX101" fmla="*/ 5674197 w 12191999"/>
              <a:gd name="connsiteY101" fmla="*/ 4527758 h 6858000"/>
              <a:gd name="connsiteX102" fmla="*/ 5591125 w 12191999"/>
              <a:gd name="connsiteY102" fmla="*/ 4586396 h 6858000"/>
              <a:gd name="connsiteX103" fmla="*/ 5377337 w 12191999"/>
              <a:gd name="connsiteY103" fmla="*/ 4586396 h 6858000"/>
              <a:gd name="connsiteX104" fmla="*/ 5346796 w 12191999"/>
              <a:gd name="connsiteY104" fmla="*/ 4553411 h 6858000"/>
              <a:gd name="connsiteX105" fmla="*/ 5348016 w 12191999"/>
              <a:gd name="connsiteY105" fmla="*/ 4353059 h 6858000"/>
              <a:gd name="connsiteX106" fmla="*/ 5327249 w 12191999"/>
              <a:gd name="connsiteY106" fmla="*/ 4291978 h 6858000"/>
              <a:gd name="connsiteX107" fmla="*/ 5278383 w 12191999"/>
              <a:gd name="connsiteY107" fmla="*/ 4293199 h 6858000"/>
              <a:gd name="connsiteX108" fmla="*/ 5174543 w 12191999"/>
              <a:gd name="connsiteY108" fmla="*/ 4337181 h 6858000"/>
              <a:gd name="connsiteX109" fmla="*/ 5089026 w 12191999"/>
              <a:gd name="connsiteY109" fmla="*/ 4221122 h 6858000"/>
              <a:gd name="connsiteX110" fmla="*/ 5144002 w 12191999"/>
              <a:gd name="connsiteY110" fmla="*/ 4078190 h 6858000"/>
              <a:gd name="connsiteX111" fmla="*/ 5264946 w 12191999"/>
              <a:gd name="connsiteY111" fmla="*/ 4087965 h 6858000"/>
              <a:gd name="connsiteX112" fmla="*/ 5311367 w 12191999"/>
              <a:gd name="connsiteY112" fmla="*/ 4117283 h 6858000"/>
              <a:gd name="connsiteX113" fmla="*/ 5346796 w 12191999"/>
              <a:gd name="connsiteY113" fmla="*/ 4054980 h 6858000"/>
              <a:gd name="connsiteX114" fmla="*/ 5345574 w 12191999"/>
              <a:gd name="connsiteY114" fmla="*/ 3849742 h 6858000"/>
              <a:gd name="connsiteX115" fmla="*/ 5381003 w 12191999"/>
              <a:gd name="connsiteY115" fmla="*/ 3811870 h 6858000"/>
              <a:gd name="connsiteX116" fmla="*/ 5486063 w 12191999"/>
              <a:gd name="connsiteY116" fmla="*/ 3815534 h 6858000"/>
              <a:gd name="connsiteX117" fmla="*/ 5596012 w 12191999"/>
              <a:gd name="connsiteY117" fmla="*/ 3815534 h 6858000"/>
              <a:gd name="connsiteX118" fmla="*/ 5650984 w 12191999"/>
              <a:gd name="connsiteY118" fmla="*/ 3777664 h 6858000"/>
              <a:gd name="connsiteX119" fmla="*/ 5625329 w 12191999"/>
              <a:gd name="connsiteY119" fmla="*/ 3738570 h 6858000"/>
              <a:gd name="connsiteX120" fmla="*/ 5649765 w 12191999"/>
              <a:gd name="connsiteY120" fmla="*/ 3576091 h 6858000"/>
              <a:gd name="connsiteX121" fmla="*/ 5700845 w 12191999"/>
              <a:gd name="connsiteY121" fmla="*/ 3557958 h 6858000"/>
              <a:gd name="connsiteX122" fmla="*/ 5742911 w 12191999"/>
              <a:gd name="connsiteY122" fmla="*/ 3557222 h 6858000"/>
              <a:gd name="connsiteX123" fmla="*/ 5726517 w 12191999"/>
              <a:gd name="connsiteY123" fmla="*/ 2017504 h 6858000"/>
              <a:gd name="connsiteX124" fmla="*/ 5834786 w 12191999"/>
              <a:gd name="connsiteY124" fmla="*/ 2083015 h 6858000"/>
              <a:gd name="connsiteX125" fmla="*/ 5820126 w 12191999"/>
              <a:gd name="connsiteY125" fmla="*/ 2192965 h 6858000"/>
              <a:gd name="connsiteX126" fmla="*/ 5787140 w 12191999"/>
              <a:gd name="connsiteY126" fmla="*/ 2236943 h 6858000"/>
              <a:gd name="connsiteX127" fmla="*/ 5855555 w 12191999"/>
              <a:gd name="connsiteY127" fmla="*/ 2277258 h 6858000"/>
              <a:gd name="connsiteX128" fmla="*/ 6041243 w 12191999"/>
              <a:gd name="connsiteY128" fmla="*/ 2276037 h 6858000"/>
              <a:gd name="connsiteX129" fmla="*/ 6093775 w 12191999"/>
              <a:gd name="connsiteY129" fmla="*/ 2326124 h 6858000"/>
              <a:gd name="connsiteX130" fmla="*/ 6092553 w 12191999"/>
              <a:gd name="connsiteY130" fmla="*/ 2516703 h 6858000"/>
              <a:gd name="connsiteX131" fmla="*/ 6121873 w 12191999"/>
              <a:gd name="connsiteY131" fmla="*/ 2577785 h 6858000"/>
              <a:gd name="connsiteX132" fmla="*/ 6154856 w 12191999"/>
              <a:gd name="connsiteY132" fmla="*/ 2574120 h 6858000"/>
              <a:gd name="connsiteX133" fmla="*/ 6351542 w 12191999"/>
              <a:gd name="connsiteY133" fmla="*/ 2611990 h 6858000"/>
              <a:gd name="connsiteX134" fmla="*/ 6352764 w 12191999"/>
              <a:gd name="connsiteY134" fmla="*/ 2708501 h 6858000"/>
              <a:gd name="connsiteX135" fmla="*/ 6300232 w 12191999"/>
              <a:gd name="connsiteY135" fmla="*/ 2779356 h 6858000"/>
              <a:gd name="connsiteX136" fmla="*/ 6170739 w 12191999"/>
              <a:gd name="connsiteY136" fmla="*/ 2769584 h 6858000"/>
              <a:gd name="connsiteX137" fmla="*/ 6129202 w 12191999"/>
              <a:gd name="connsiteY137" fmla="*/ 2742708 h 6858000"/>
              <a:gd name="connsiteX138" fmla="*/ 6093775 w 12191999"/>
              <a:gd name="connsiteY138" fmla="*/ 2800124 h 6858000"/>
              <a:gd name="connsiteX139" fmla="*/ 6094997 w 12191999"/>
              <a:gd name="connsiteY139" fmla="*/ 3009027 h 6858000"/>
              <a:gd name="connsiteX140" fmla="*/ 6054683 w 12191999"/>
              <a:gd name="connsiteY140" fmla="*/ 3046899 h 6858000"/>
              <a:gd name="connsiteX141" fmla="*/ 5859220 w 12191999"/>
              <a:gd name="connsiteY141" fmla="*/ 3045676 h 6858000"/>
              <a:gd name="connsiteX142" fmla="*/ 5805467 w 12191999"/>
              <a:gd name="connsiteY142" fmla="*/ 3060336 h 6858000"/>
              <a:gd name="connsiteX143" fmla="*/ 5804246 w 12191999"/>
              <a:gd name="connsiteY143" fmla="*/ 3116533 h 6858000"/>
              <a:gd name="connsiteX144" fmla="*/ 5849445 w 12191999"/>
              <a:gd name="connsiteY144" fmla="*/ 3206935 h 6858000"/>
              <a:gd name="connsiteX145" fmla="*/ 5751713 w 12191999"/>
              <a:gd name="connsiteY145" fmla="*/ 3299780 h 6858000"/>
              <a:gd name="connsiteX146" fmla="*/ 5581905 w 12191999"/>
              <a:gd name="connsiteY146" fmla="*/ 3237475 h 6858000"/>
              <a:gd name="connsiteX147" fmla="*/ 5601451 w 12191999"/>
              <a:gd name="connsiteY147" fmla="*/ 3125084 h 6858000"/>
              <a:gd name="connsiteX148" fmla="*/ 5629551 w 12191999"/>
              <a:gd name="connsiteY148" fmla="*/ 3083549 h 6858000"/>
              <a:gd name="connsiteX149" fmla="*/ 5573353 w 12191999"/>
              <a:gd name="connsiteY149" fmla="*/ 3045676 h 6858000"/>
              <a:gd name="connsiteX150" fmla="*/ 5430421 w 12191999"/>
              <a:gd name="connsiteY150" fmla="*/ 3045676 h 6858000"/>
              <a:gd name="connsiteX151" fmla="*/ 5324139 w 12191999"/>
              <a:gd name="connsiteY151" fmla="*/ 2938172 h 6858000"/>
              <a:gd name="connsiteX152" fmla="*/ 5324139 w 12191999"/>
              <a:gd name="connsiteY152" fmla="*/ 2805010 h 6858000"/>
              <a:gd name="connsiteX153" fmla="*/ 5355900 w 12191999"/>
              <a:gd name="connsiteY153" fmla="*/ 2734156 h 6858000"/>
              <a:gd name="connsiteX154" fmla="*/ 5427977 w 12191999"/>
              <a:gd name="connsiteY154" fmla="*/ 2737821 h 6858000"/>
              <a:gd name="connsiteX155" fmla="*/ 5508607 w 12191999"/>
              <a:gd name="connsiteY155" fmla="*/ 2780578 h 6858000"/>
              <a:gd name="connsiteX156" fmla="*/ 5581905 w 12191999"/>
              <a:gd name="connsiteY156" fmla="*/ 2674294 h 6858000"/>
              <a:gd name="connsiteX157" fmla="*/ 5537926 w 12191999"/>
              <a:gd name="connsiteY157" fmla="*/ 2560681 h 6858000"/>
              <a:gd name="connsiteX158" fmla="*/ 5440195 w 12191999"/>
              <a:gd name="connsiteY158" fmla="*/ 2570454 h 6858000"/>
              <a:gd name="connsiteX159" fmla="*/ 5382779 w 12191999"/>
              <a:gd name="connsiteY159" fmla="*/ 2605882 h 6858000"/>
              <a:gd name="connsiteX160" fmla="*/ 5324139 w 12191999"/>
              <a:gd name="connsiteY160" fmla="*/ 2527695 h 6858000"/>
              <a:gd name="connsiteX161" fmla="*/ 5322917 w 12191999"/>
              <a:gd name="connsiteY161" fmla="*/ 2304134 h 6858000"/>
              <a:gd name="connsiteX162" fmla="*/ 5351016 w 12191999"/>
              <a:gd name="connsiteY162" fmla="*/ 2278479 h 6858000"/>
              <a:gd name="connsiteX163" fmla="*/ 5556254 w 12191999"/>
              <a:gd name="connsiteY163" fmla="*/ 2278479 h 6858000"/>
              <a:gd name="connsiteX164" fmla="*/ 5610003 w 12191999"/>
              <a:gd name="connsiteY164" fmla="*/ 2263820 h 6858000"/>
              <a:gd name="connsiteX165" fmla="*/ 5611225 w 12191999"/>
              <a:gd name="connsiteY165" fmla="*/ 2203958 h 6858000"/>
              <a:gd name="connsiteX166" fmla="*/ 5606337 w 12191999"/>
              <a:gd name="connsiteY166" fmla="*/ 2053696 h 6858000"/>
              <a:gd name="connsiteX167" fmla="*/ 5726517 w 12191999"/>
              <a:gd name="connsiteY167" fmla="*/ 2017504 h 6858000"/>
              <a:gd name="connsiteX168" fmla="*/ 0 w 12191999"/>
              <a:gd name="connsiteY168" fmla="*/ 0 h 6858000"/>
              <a:gd name="connsiteX169" fmla="*/ 5329115 w 12191999"/>
              <a:gd name="connsiteY169" fmla="*/ 0 h 6858000"/>
              <a:gd name="connsiteX170" fmla="*/ 5332434 w 12191999"/>
              <a:gd name="connsiteY170" fmla="*/ 5729 h 6858000"/>
              <a:gd name="connsiteX171" fmla="*/ 5334132 w 12191999"/>
              <a:gd name="connsiteY171" fmla="*/ 27166 h 6858000"/>
              <a:gd name="connsiteX172" fmla="*/ 5332910 w 12191999"/>
              <a:gd name="connsiteY172" fmla="*/ 227517 h 6858000"/>
              <a:gd name="connsiteX173" fmla="*/ 5346347 w 12191999"/>
              <a:gd name="connsiteY173" fmla="*/ 276382 h 6858000"/>
              <a:gd name="connsiteX174" fmla="*/ 5402544 w 12191999"/>
              <a:gd name="connsiteY174" fmla="*/ 277604 h 6858000"/>
              <a:gd name="connsiteX175" fmla="*/ 5582127 w 12191999"/>
              <a:gd name="connsiteY175" fmla="*/ 317919 h 6858000"/>
              <a:gd name="connsiteX176" fmla="*/ 5523486 w 12191999"/>
              <a:gd name="connsiteY176" fmla="*/ 501165 h 6858000"/>
              <a:gd name="connsiteX177" fmla="*/ 5411097 w 12191999"/>
              <a:gd name="connsiteY177" fmla="*/ 481620 h 6858000"/>
              <a:gd name="connsiteX178" fmla="*/ 5369558 w 12191999"/>
              <a:gd name="connsiteY178" fmla="*/ 453522 h 6858000"/>
              <a:gd name="connsiteX179" fmla="*/ 5332910 w 12191999"/>
              <a:gd name="connsiteY179" fmla="*/ 514605 h 6858000"/>
              <a:gd name="connsiteX180" fmla="*/ 5334132 w 12191999"/>
              <a:gd name="connsiteY180" fmla="*/ 719841 h 6858000"/>
              <a:gd name="connsiteX181" fmla="*/ 5295041 w 12191999"/>
              <a:gd name="connsiteY181" fmla="*/ 760156 h 6858000"/>
              <a:gd name="connsiteX182" fmla="*/ 5094692 w 12191999"/>
              <a:gd name="connsiteY182" fmla="*/ 758935 h 6858000"/>
              <a:gd name="connsiteX183" fmla="*/ 5045820 w 12191999"/>
              <a:gd name="connsiteY183" fmla="*/ 772373 h 6858000"/>
              <a:gd name="connsiteX184" fmla="*/ 5043379 w 12191999"/>
              <a:gd name="connsiteY184" fmla="*/ 831012 h 6858000"/>
              <a:gd name="connsiteX185" fmla="*/ 5031161 w 12191999"/>
              <a:gd name="connsiteY185" fmla="*/ 997156 h 6858000"/>
              <a:gd name="connsiteX186" fmla="*/ 4818594 w 12191999"/>
              <a:gd name="connsiteY186" fmla="*/ 949511 h 6858000"/>
              <a:gd name="connsiteX187" fmla="*/ 4840582 w 12191999"/>
              <a:gd name="connsiteY187" fmla="*/ 837120 h 6858000"/>
              <a:gd name="connsiteX188" fmla="*/ 4866234 w 12191999"/>
              <a:gd name="connsiteY188" fmla="*/ 793140 h 6858000"/>
              <a:gd name="connsiteX189" fmla="*/ 4808822 w 12191999"/>
              <a:gd name="connsiteY189" fmla="*/ 758935 h 6858000"/>
              <a:gd name="connsiteX190" fmla="*/ 4595032 w 12191999"/>
              <a:gd name="connsiteY190" fmla="*/ 760156 h 6858000"/>
              <a:gd name="connsiteX191" fmla="*/ 4573923 w 12191999"/>
              <a:gd name="connsiteY191" fmla="*/ 757192 h 6858000"/>
              <a:gd name="connsiteX192" fmla="*/ 4572290 w 12191999"/>
              <a:gd name="connsiteY192" fmla="*/ 755075 h 6858000"/>
              <a:gd name="connsiteX193" fmla="*/ 4542110 w 12191999"/>
              <a:gd name="connsiteY193" fmla="*/ 755075 h 6858000"/>
              <a:gd name="connsiteX194" fmla="*/ 4532620 w 12191999"/>
              <a:gd name="connsiteY194" fmla="*/ 757803 h 6858000"/>
              <a:gd name="connsiteX195" fmla="*/ 4318830 w 12191999"/>
              <a:gd name="connsiteY195" fmla="*/ 757803 h 6858000"/>
              <a:gd name="connsiteX196" fmla="*/ 4252861 w 12191999"/>
              <a:gd name="connsiteY196" fmla="*/ 727261 h 6858000"/>
              <a:gd name="connsiteX197" fmla="*/ 4257749 w 12191999"/>
              <a:gd name="connsiteY197" fmla="*/ 652741 h 6858000"/>
              <a:gd name="connsiteX198" fmla="*/ 4298063 w 12191999"/>
              <a:gd name="connsiteY198" fmla="*/ 570889 h 6858000"/>
              <a:gd name="connsiteX199" fmla="*/ 4205214 w 12191999"/>
              <a:gd name="connsiteY199" fmla="*/ 501255 h 6858000"/>
              <a:gd name="connsiteX200" fmla="*/ 4087942 w 12191999"/>
              <a:gd name="connsiteY200" fmla="*/ 535462 h 6858000"/>
              <a:gd name="connsiteX201" fmla="*/ 4094050 w 12191999"/>
              <a:gd name="connsiteY201" fmla="*/ 644189 h 6858000"/>
              <a:gd name="connsiteX202" fmla="*/ 4127035 w 12191999"/>
              <a:gd name="connsiteY202" fmla="*/ 700384 h 6858000"/>
              <a:gd name="connsiteX203" fmla="*/ 4057400 w 12191999"/>
              <a:gd name="connsiteY203" fmla="*/ 757803 h 6858000"/>
              <a:gd name="connsiteX204" fmla="*/ 3819179 w 12191999"/>
              <a:gd name="connsiteY204" fmla="*/ 759023 h 6858000"/>
              <a:gd name="connsiteX205" fmla="*/ 3813849 w 12191999"/>
              <a:gd name="connsiteY205" fmla="*/ 756900 h 6858000"/>
              <a:gd name="connsiteX206" fmla="*/ 3810549 w 12191999"/>
              <a:gd name="connsiteY206" fmla="*/ 758781 h 6858000"/>
              <a:gd name="connsiteX207" fmla="*/ 3815750 w 12191999"/>
              <a:gd name="connsiteY207" fmla="*/ 768157 h 6858000"/>
              <a:gd name="connsiteX208" fmla="*/ 3817238 w 12191999"/>
              <a:gd name="connsiteY208" fmla="*/ 788353 h 6858000"/>
              <a:gd name="connsiteX209" fmla="*/ 3816018 w 12191999"/>
              <a:gd name="connsiteY209" fmla="*/ 983816 h 6858000"/>
              <a:gd name="connsiteX210" fmla="*/ 3789144 w 12191999"/>
              <a:gd name="connsiteY210" fmla="*/ 1057116 h 6858000"/>
              <a:gd name="connsiteX211" fmla="*/ 3708516 w 12191999"/>
              <a:gd name="connsiteY211" fmla="*/ 1053451 h 6858000"/>
              <a:gd name="connsiteX212" fmla="*/ 3635219 w 12191999"/>
              <a:gd name="connsiteY212" fmla="*/ 1014358 h 6858000"/>
              <a:gd name="connsiteX213" fmla="*/ 3560696 w 12191999"/>
              <a:gd name="connsiteY213" fmla="*/ 1098651 h 6858000"/>
              <a:gd name="connsiteX214" fmla="*/ 3603457 w 12191999"/>
              <a:gd name="connsiteY214" fmla="*/ 1235477 h 6858000"/>
              <a:gd name="connsiteX215" fmla="*/ 3697521 w 12191999"/>
              <a:gd name="connsiteY215" fmla="*/ 1226924 h 6858000"/>
              <a:gd name="connsiteX216" fmla="*/ 3759825 w 12191999"/>
              <a:gd name="connsiteY216" fmla="*/ 1190276 h 6858000"/>
              <a:gd name="connsiteX217" fmla="*/ 3816018 w 12191999"/>
              <a:gd name="connsiteY217" fmla="*/ 1270905 h 6858000"/>
              <a:gd name="connsiteX218" fmla="*/ 3817238 w 12191999"/>
              <a:gd name="connsiteY218" fmla="*/ 1489580 h 6858000"/>
              <a:gd name="connsiteX219" fmla="*/ 3811589 w 12191999"/>
              <a:gd name="connsiteY219" fmla="*/ 1511264 h 6858000"/>
              <a:gd name="connsiteX220" fmla="*/ 3801031 w 12191999"/>
              <a:gd name="connsiteY220" fmla="*/ 1513846 h 6858000"/>
              <a:gd name="connsiteX221" fmla="*/ 3806488 w 12191999"/>
              <a:gd name="connsiteY221" fmla="*/ 1516917 h 6858000"/>
              <a:gd name="connsiteX222" fmla="*/ 3807926 w 12191999"/>
              <a:gd name="connsiteY222" fmla="*/ 1520360 h 6858000"/>
              <a:gd name="connsiteX223" fmla="*/ 3814241 w 12191999"/>
              <a:gd name="connsiteY223" fmla="*/ 1520360 h 6858000"/>
              <a:gd name="connsiteX224" fmla="*/ 3829058 w 12191999"/>
              <a:gd name="connsiteY224" fmla="*/ 1502514 h 6858000"/>
              <a:gd name="connsiteX225" fmla="*/ 3863824 w 12191999"/>
              <a:gd name="connsiteY225" fmla="*/ 1499658 h 6858000"/>
              <a:gd name="connsiteX226" fmla="*/ 4049516 w 12191999"/>
              <a:gd name="connsiteY226" fmla="*/ 1500879 h 6858000"/>
              <a:gd name="connsiteX227" fmla="*/ 4117929 w 12191999"/>
              <a:gd name="connsiteY227" fmla="*/ 1460565 h 6858000"/>
              <a:gd name="connsiteX228" fmla="*/ 4084945 w 12191999"/>
              <a:gd name="connsiteY228" fmla="*/ 1416587 h 6858000"/>
              <a:gd name="connsiteX229" fmla="*/ 4070285 w 12191999"/>
              <a:gd name="connsiteY229" fmla="*/ 1306638 h 6858000"/>
              <a:gd name="connsiteX230" fmla="*/ 4178554 w 12191999"/>
              <a:gd name="connsiteY230" fmla="*/ 1241127 h 6858000"/>
              <a:gd name="connsiteX231" fmla="*/ 4298729 w 12191999"/>
              <a:gd name="connsiteY231" fmla="*/ 1277318 h 6858000"/>
              <a:gd name="connsiteX232" fmla="*/ 4293841 w 12191999"/>
              <a:gd name="connsiteY232" fmla="*/ 1427580 h 6858000"/>
              <a:gd name="connsiteX233" fmla="*/ 4295062 w 12191999"/>
              <a:gd name="connsiteY233" fmla="*/ 1487441 h 6858000"/>
              <a:gd name="connsiteX234" fmla="*/ 4348815 w 12191999"/>
              <a:gd name="connsiteY234" fmla="*/ 1502101 h 6858000"/>
              <a:gd name="connsiteX235" fmla="*/ 4554055 w 12191999"/>
              <a:gd name="connsiteY235" fmla="*/ 1502101 h 6858000"/>
              <a:gd name="connsiteX236" fmla="*/ 4580339 w 12191999"/>
              <a:gd name="connsiteY236" fmla="*/ 1513955 h 6858000"/>
              <a:gd name="connsiteX237" fmla="*/ 4580382 w 12191999"/>
              <a:gd name="connsiteY237" fmla="*/ 1514287 h 6858000"/>
              <a:gd name="connsiteX238" fmla="*/ 4581432 w 12191999"/>
              <a:gd name="connsiteY238" fmla="*/ 1513558 h 6858000"/>
              <a:gd name="connsiteX239" fmla="*/ 4598057 w 12191999"/>
              <a:gd name="connsiteY239" fmla="*/ 1511994 h 6858000"/>
              <a:gd name="connsiteX240" fmla="*/ 4811845 w 12191999"/>
              <a:gd name="connsiteY240" fmla="*/ 1513216 h 6858000"/>
              <a:gd name="connsiteX241" fmla="*/ 4894918 w 12191999"/>
              <a:gd name="connsiteY241" fmla="*/ 1571855 h 6858000"/>
              <a:gd name="connsiteX242" fmla="*/ 4859491 w 12191999"/>
              <a:gd name="connsiteY242" fmla="*/ 1630493 h 6858000"/>
              <a:gd name="connsiteX243" fmla="*/ 4853383 w 12191999"/>
              <a:gd name="connsiteY243" fmla="*/ 1731891 h 6858000"/>
              <a:gd name="connsiteX244" fmla="*/ 4969438 w 12191999"/>
              <a:gd name="connsiteY244" fmla="*/ 1770984 h 6858000"/>
              <a:gd name="connsiteX245" fmla="*/ 5069614 w 12191999"/>
              <a:gd name="connsiteY245" fmla="*/ 1696462 h 6858000"/>
              <a:gd name="connsiteX246" fmla="*/ 5025634 w 12191999"/>
              <a:gd name="connsiteY246" fmla="*/ 1617055 h 6858000"/>
              <a:gd name="connsiteX247" fmla="*/ 5020749 w 12191999"/>
              <a:gd name="connsiteY247" fmla="*/ 1548643 h 6858000"/>
              <a:gd name="connsiteX248" fmla="*/ 5094050 w 12191999"/>
              <a:gd name="connsiteY248" fmla="*/ 1513216 h 6858000"/>
              <a:gd name="connsiteX249" fmla="*/ 5302949 w 12191999"/>
              <a:gd name="connsiteY249" fmla="*/ 1513216 h 6858000"/>
              <a:gd name="connsiteX250" fmla="*/ 5335935 w 12191999"/>
              <a:gd name="connsiteY250" fmla="*/ 1548643 h 6858000"/>
              <a:gd name="connsiteX251" fmla="*/ 5335935 w 12191999"/>
              <a:gd name="connsiteY251" fmla="*/ 1648817 h 6858000"/>
              <a:gd name="connsiteX252" fmla="*/ 5335935 w 12191999"/>
              <a:gd name="connsiteY252" fmla="*/ 1706237 h 6858000"/>
              <a:gd name="connsiteX253" fmla="*/ 5335935 w 12191999"/>
              <a:gd name="connsiteY253" fmla="*/ 1768539 h 6858000"/>
              <a:gd name="connsiteX254" fmla="*/ 5279741 w 12191999"/>
              <a:gd name="connsiteY254" fmla="*/ 1844283 h 6858000"/>
              <a:gd name="connsiteX255" fmla="*/ 5219879 w 12191999"/>
              <a:gd name="connsiteY255" fmla="*/ 1808854 h 6858000"/>
              <a:gd name="connsiteX256" fmla="*/ 5122147 w 12191999"/>
              <a:gd name="connsiteY256" fmla="*/ 1799081 h 6858000"/>
              <a:gd name="connsiteX257" fmla="*/ 5080610 w 12191999"/>
              <a:gd name="connsiteY257" fmla="*/ 1935906 h 6858000"/>
              <a:gd name="connsiteX258" fmla="*/ 5156351 w 12191999"/>
              <a:gd name="connsiteY258" fmla="*/ 2018979 h 6858000"/>
              <a:gd name="connsiteX259" fmla="*/ 5229651 w 12191999"/>
              <a:gd name="connsiteY259" fmla="*/ 1978665 h 6858000"/>
              <a:gd name="connsiteX260" fmla="*/ 5311502 w 12191999"/>
              <a:gd name="connsiteY260" fmla="*/ 1977443 h 6858000"/>
              <a:gd name="connsiteX261" fmla="*/ 5335935 w 12191999"/>
              <a:gd name="connsiteY261" fmla="*/ 2047077 h 6858000"/>
              <a:gd name="connsiteX262" fmla="*/ 5335935 w 12191999"/>
              <a:gd name="connsiteY262" fmla="*/ 2247429 h 6858000"/>
              <a:gd name="connsiteX263" fmla="*/ 5300506 w 12191999"/>
              <a:gd name="connsiteY263" fmla="*/ 2284079 h 6858000"/>
              <a:gd name="connsiteX264" fmla="*/ 5091606 w 12191999"/>
              <a:gd name="connsiteY264" fmla="*/ 2282856 h 6858000"/>
              <a:gd name="connsiteX265" fmla="*/ 5030522 w 12191999"/>
              <a:gd name="connsiteY265" fmla="*/ 2320726 h 6858000"/>
              <a:gd name="connsiteX266" fmla="*/ 5058619 w 12191999"/>
              <a:gd name="connsiteY266" fmla="*/ 2362263 h 6858000"/>
              <a:gd name="connsiteX267" fmla="*/ 5070837 w 12191999"/>
              <a:gd name="connsiteY267" fmla="*/ 2486872 h 6858000"/>
              <a:gd name="connsiteX268" fmla="*/ 4926682 w 12191999"/>
              <a:gd name="connsiteY268" fmla="*/ 2539402 h 6858000"/>
              <a:gd name="connsiteX269" fmla="*/ 4813067 w 12191999"/>
              <a:gd name="connsiteY269" fmla="*/ 2452666 h 6858000"/>
              <a:gd name="connsiteX270" fmla="*/ 4855825 w 12191999"/>
              <a:gd name="connsiteY270" fmla="*/ 2352491 h 6858000"/>
              <a:gd name="connsiteX271" fmla="*/ 4853383 w 12191999"/>
              <a:gd name="connsiteY271" fmla="*/ 2296294 h 6858000"/>
              <a:gd name="connsiteX272" fmla="*/ 4799629 w 12191999"/>
              <a:gd name="connsiteY272" fmla="*/ 2281634 h 6858000"/>
              <a:gd name="connsiteX273" fmla="*/ 4633486 w 12191999"/>
              <a:gd name="connsiteY273" fmla="*/ 2281634 h 6858000"/>
              <a:gd name="connsiteX274" fmla="*/ 4568545 w 12191999"/>
              <a:gd name="connsiteY274" fmla="*/ 2254834 h 6858000"/>
              <a:gd name="connsiteX275" fmla="*/ 4568533 w 12191999"/>
              <a:gd name="connsiteY275" fmla="*/ 2254378 h 6858000"/>
              <a:gd name="connsiteX276" fmla="*/ 4567644 w 12191999"/>
              <a:gd name="connsiteY276" fmla="*/ 2255861 h 6858000"/>
              <a:gd name="connsiteX277" fmla="*/ 4544720 w 12191999"/>
              <a:gd name="connsiteY277" fmla="*/ 2264404 h 6858000"/>
              <a:gd name="connsiteX278" fmla="*/ 4554906 w 12191999"/>
              <a:gd name="connsiteY278" fmla="*/ 2264379 h 6858000"/>
              <a:gd name="connsiteX279" fmla="*/ 4573231 w 12191999"/>
              <a:gd name="connsiteY279" fmla="*/ 2293699 h 6858000"/>
              <a:gd name="connsiteX280" fmla="*/ 4573231 w 12191999"/>
              <a:gd name="connsiteY280" fmla="*/ 2494050 h 6858000"/>
              <a:gd name="connsiteX281" fmla="*/ 4590334 w 12191999"/>
              <a:gd name="connsiteY281" fmla="*/ 2551467 h 6858000"/>
              <a:gd name="connsiteX282" fmla="*/ 4646530 w 12191999"/>
              <a:gd name="connsiteY282" fmla="*/ 2551467 h 6858000"/>
              <a:gd name="connsiteX283" fmla="*/ 4815115 w 12191999"/>
              <a:gd name="connsiteY283" fmla="*/ 2567347 h 6858000"/>
              <a:gd name="connsiteX284" fmla="*/ 4778466 w 12191999"/>
              <a:gd name="connsiteY284" fmla="*/ 2768920 h 6858000"/>
              <a:gd name="connsiteX285" fmla="*/ 4657524 w 12191999"/>
              <a:gd name="connsiteY285" fmla="*/ 2757926 h 6858000"/>
              <a:gd name="connsiteX286" fmla="*/ 4612323 w 12191999"/>
              <a:gd name="connsiteY286" fmla="*/ 2728606 h 6858000"/>
              <a:gd name="connsiteX287" fmla="*/ 4575675 w 12191999"/>
              <a:gd name="connsiteY287" fmla="*/ 2790910 h 6858000"/>
              <a:gd name="connsiteX288" fmla="*/ 4576894 w 12191999"/>
              <a:gd name="connsiteY288" fmla="*/ 2991261 h 6858000"/>
              <a:gd name="connsiteX289" fmla="*/ 4570481 w 12191999"/>
              <a:gd name="connsiteY289" fmla="*/ 3024856 h 6858000"/>
              <a:gd name="connsiteX290" fmla="*/ 4561944 w 12191999"/>
              <a:gd name="connsiteY290" fmla="*/ 3029609 h 6858000"/>
              <a:gd name="connsiteX291" fmla="*/ 4568608 w 12191999"/>
              <a:gd name="connsiteY291" fmla="*/ 3030206 h 6858000"/>
              <a:gd name="connsiteX292" fmla="*/ 4578857 w 12191999"/>
              <a:gd name="connsiteY292" fmla="*/ 3036715 h 6858000"/>
              <a:gd name="connsiteX293" fmla="*/ 4581540 w 12191999"/>
              <a:gd name="connsiteY293" fmla="*/ 3051267 h 6858000"/>
              <a:gd name="connsiteX294" fmla="*/ 4595169 w 12191999"/>
              <a:gd name="connsiteY294" fmla="*/ 3045892 h 6858000"/>
              <a:gd name="connsiteX295" fmla="*/ 4620385 w 12191999"/>
              <a:gd name="connsiteY295" fmla="*/ 3045454 h 6858000"/>
              <a:gd name="connsiteX296" fmla="*/ 4806076 w 12191999"/>
              <a:gd name="connsiteY296" fmla="*/ 3046674 h 6858000"/>
              <a:gd name="connsiteX297" fmla="*/ 4874487 w 12191999"/>
              <a:gd name="connsiteY297" fmla="*/ 3006359 h 6858000"/>
              <a:gd name="connsiteX298" fmla="*/ 4841504 w 12191999"/>
              <a:gd name="connsiteY298" fmla="*/ 2962382 h 6858000"/>
              <a:gd name="connsiteX299" fmla="*/ 4826843 w 12191999"/>
              <a:gd name="connsiteY299" fmla="*/ 2852433 h 6858000"/>
              <a:gd name="connsiteX300" fmla="*/ 5055294 w 12191999"/>
              <a:gd name="connsiteY300" fmla="*/ 2823113 h 6858000"/>
              <a:gd name="connsiteX301" fmla="*/ 5050406 w 12191999"/>
              <a:gd name="connsiteY301" fmla="*/ 2973375 h 6858000"/>
              <a:gd name="connsiteX302" fmla="*/ 5051628 w 12191999"/>
              <a:gd name="connsiteY302" fmla="*/ 3033236 h 6858000"/>
              <a:gd name="connsiteX303" fmla="*/ 5105382 w 12191999"/>
              <a:gd name="connsiteY303" fmla="*/ 3047896 h 6858000"/>
              <a:gd name="connsiteX304" fmla="*/ 5310620 w 12191999"/>
              <a:gd name="connsiteY304" fmla="*/ 3047896 h 6858000"/>
              <a:gd name="connsiteX305" fmla="*/ 5338715 w 12191999"/>
              <a:gd name="connsiteY305" fmla="*/ 3073551 h 6858000"/>
              <a:gd name="connsiteX306" fmla="*/ 5337493 w 12191999"/>
              <a:gd name="connsiteY306" fmla="*/ 3297112 h 6858000"/>
              <a:gd name="connsiteX307" fmla="*/ 5278853 w 12191999"/>
              <a:gd name="connsiteY307" fmla="*/ 3375299 h 6858000"/>
              <a:gd name="connsiteX308" fmla="*/ 5221435 w 12191999"/>
              <a:gd name="connsiteY308" fmla="*/ 3339871 h 6858000"/>
              <a:gd name="connsiteX309" fmla="*/ 5123706 w 12191999"/>
              <a:gd name="connsiteY309" fmla="*/ 3330097 h 6858000"/>
              <a:gd name="connsiteX310" fmla="*/ 5079725 w 12191999"/>
              <a:gd name="connsiteY310" fmla="*/ 3443711 h 6858000"/>
              <a:gd name="connsiteX311" fmla="*/ 5153026 w 12191999"/>
              <a:gd name="connsiteY311" fmla="*/ 3549995 h 6858000"/>
              <a:gd name="connsiteX312" fmla="*/ 5233655 w 12191999"/>
              <a:gd name="connsiteY312" fmla="*/ 3507238 h 6858000"/>
              <a:gd name="connsiteX313" fmla="*/ 5305732 w 12191999"/>
              <a:gd name="connsiteY313" fmla="*/ 3503573 h 6858000"/>
              <a:gd name="connsiteX314" fmla="*/ 5337493 w 12191999"/>
              <a:gd name="connsiteY314" fmla="*/ 3574428 h 6858000"/>
              <a:gd name="connsiteX315" fmla="*/ 5337493 w 12191999"/>
              <a:gd name="connsiteY315" fmla="*/ 3707588 h 6858000"/>
              <a:gd name="connsiteX316" fmla="*/ 5231209 w 12191999"/>
              <a:gd name="connsiteY316" fmla="*/ 3815093 h 6858000"/>
              <a:gd name="connsiteX317" fmla="*/ 5088277 w 12191999"/>
              <a:gd name="connsiteY317" fmla="*/ 3815093 h 6858000"/>
              <a:gd name="connsiteX318" fmla="*/ 5032081 w 12191999"/>
              <a:gd name="connsiteY318" fmla="*/ 3852965 h 6858000"/>
              <a:gd name="connsiteX319" fmla="*/ 5060180 w 12191999"/>
              <a:gd name="connsiteY319" fmla="*/ 3894500 h 6858000"/>
              <a:gd name="connsiteX320" fmla="*/ 5079725 w 12191999"/>
              <a:gd name="connsiteY320" fmla="*/ 4006891 h 6858000"/>
              <a:gd name="connsiteX321" fmla="*/ 4909915 w 12191999"/>
              <a:gd name="connsiteY321" fmla="*/ 4069196 h 6858000"/>
              <a:gd name="connsiteX322" fmla="*/ 4812184 w 12191999"/>
              <a:gd name="connsiteY322" fmla="*/ 3976351 h 6858000"/>
              <a:gd name="connsiteX323" fmla="*/ 4857383 w 12191999"/>
              <a:gd name="connsiteY323" fmla="*/ 3885949 h 6858000"/>
              <a:gd name="connsiteX324" fmla="*/ 4856163 w 12191999"/>
              <a:gd name="connsiteY324" fmla="*/ 3829753 h 6858000"/>
              <a:gd name="connsiteX325" fmla="*/ 4802409 w 12191999"/>
              <a:gd name="connsiteY325" fmla="*/ 3815093 h 6858000"/>
              <a:gd name="connsiteX326" fmla="*/ 4606946 w 12191999"/>
              <a:gd name="connsiteY326" fmla="*/ 3816315 h 6858000"/>
              <a:gd name="connsiteX327" fmla="*/ 4581843 w 12191999"/>
              <a:gd name="connsiteY327" fmla="*/ 3811533 h 6858000"/>
              <a:gd name="connsiteX328" fmla="*/ 4581798 w 12191999"/>
              <a:gd name="connsiteY328" fmla="*/ 3821095 h 6858000"/>
              <a:gd name="connsiteX329" fmla="*/ 4581798 w 12191999"/>
              <a:gd name="connsiteY329" fmla="*/ 4049544 h 6858000"/>
              <a:gd name="connsiteX330" fmla="*/ 4528044 w 12191999"/>
              <a:gd name="connsiteY330" fmla="*/ 4121621 h 6858000"/>
              <a:gd name="connsiteX331" fmla="*/ 4468182 w 12191999"/>
              <a:gd name="connsiteY331" fmla="*/ 4089859 h 6858000"/>
              <a:gd name="connsiteX332" fmla="*/ 4364344 w 12191999"/>
              <a:gd name="connsiteY332" fmla="*/ 4081306 h 6858000"/>
              <a:gd name="connsiteX333" fmla="*/ 4360678 w 12191999"/>
              <a:gd name="connsiteY333" fmla="*/ 4271879 h 6858000"/>
              <a:gd name="connsiteX334" fmla="*/ 4469406 w 12191999"/>
              <a:gd name="connsiteY334" fmla="*/ 4266992 h 6858000"/>
              <a:gd name="connsiteX335" fmla="*/ 4529266 w 12191999"/>
              <a:gd name="connsiteY335" fmla="*/ 4235230 h 6858000"/>
              <a:gd name="connsiteX336" fmla="*/ 4583017 w 12191999"/>
              <a:gd name="connsiteY336" fmla="*/ 4312195 h 6858000"/>
              <a:gd name="connsiteX337" fmla="*/ 4585462 w 12191999"/>
              <a:gd name="connsiteY337" fmla="*/ 4420922 h 6858000"/>
              <a:gd name="connsiteX338" fmla="*/ 4585462 w 12191999"/>
              <a:gd name="connsiteY338" fmla="*/ 4535755 h 6858000"/>
              <a:gd name="connsiteX339" fmla="*/ 4580270 w 12191999"/>
              <a:gd name="connsiteY339" fmla="*/ 4556981 h 6858000"/>
              <a:gd name="connsiteX340" fmla="*/ 4558623 w 12191999"/>
              <a:gd name="connsiteY340" fmla="*/ 4562623 h 6858000"/>
              <a:gd name="connsiteX341" fmla="*/ 4558623 w 12191999"/>
              <a:gd name="connsiteY341" fmla="*/ 4566440 h 6858000"/>
              <a:gd name="connsiteX342" fmla="*/ 4573343 w 12191999"/>
              <a:gd name="connsiteY342" fmla="*/ 4568280 h 6858000"/>
              <a:gd name="connsiteX343" fmla="*/ 4583997 w 12191999"/>
              <a:gd name="connsiteY343" fmla="*/ 4582238 h 6858000"/>
              <a:gd name="connsiteX344" fmla="*/ 4584236 w 12191999"/>
              <a:gd name="connsiteY344" fmla="*/ 4584622 h 6858000"/>
              <a:gd name="connsiteX345" fmla="*/ 4590467 w 12191999"/>
              <a:gd name="connsiteY345" fmla="*/ 4573843 h 6858000"/>
              <a:gd name="connsiteX346" fmla="*/ 4626810 w 12191999"/>
              <a:gd name="connsiteY346" fmla="*/ 4567125 h 6858000"/>
              <a:gd name="connsiteX347" fmla="*/ 4827160 w 12191999"/>
              <a:gd name="connsiteY347" fmla="*/ 4567125 h 6858000"/>
              <a:gd name="connsiteX348" fmla="*/ 4890685 w 12191999"/>
              <a:gd name="connsiteY348" fmla="*/ 4591556 h 6858000"/>
              <a:gd name="connsiteX349" fmla="*/ 4887021 w 12191999"/>
              <a:gd name="connsiteY349" fmla="*/ 4672186 h 6858000"/>
              <a:gd name="connsiteX350" fmla="*/ 4847929 w 12191999"/>
              <a:gd name="connsiteY350" fmla="*/ 4741820 h 6858000"/>
              <a:gd name="connsiteX351" fmla="*/ 4920006 w 12191999"/>
              <a:gd name="connsiteY351" fmla="*/ 4817562 h 6858000"/>
              <a:gd name="connsiteX352" fmla="*/ 5064161 w 12191999"/>
              <a:gd name="connsiteY352" fmla="*/ 4784578 h 6858000"/>
              <a:gd name="connsiteX353" fmla="*/ 5056831 w 12191999"/>
              <a:gd name="connsiteY353" fmla="*/ 4679516 h 6858000"/>
              <a:gd name="connsiteX354" fmla="*/ 5022625 w 12191999"/>
              <a:gd name="connsiteY354" fmla="*/ 4624541 h 6858000"/>
              <a:gd name="connsiteX355" fmla="*/ 5092258 w 12191999"/>
              <a:gd name="connsiteY355" fmla="*/ 4568344 h 6858000"/>
              <a:gd name="connsiteX356" fmla="*/ 5330479 w 12191999"/>
              <a:gd name="connsiteY356" fmla="*/ 4567125 h 6858000"/>
              <a:gd name="connsiteX357" fmla="*/ 5353691 w 12191999"/>
              <a:gd name="connsiteY357" fmla="*/ 4597667 h 6858000"/>
              <a:gd name="connsiteX358" fmla="*/ 5353691 w 12191999"/>
              <a:gd name="connsiteY358" fmla="*/ 4802902 h 6858000"/>
              <a:gd name="connsiteX359" fmla="*/ 5372016 w 12191999"/>
              <a:gd name="connsiteY359" fmla="*/ 4859100 h 6858000"/>
              <a:gd name="connsiteX360" fmla="*/ 5422104 w 12191999"/>
              <a:gd name="connsiteY360" fmla="*/ 4856655 h 6858000"/>
              <a:gd name="connsiteX361" fmla="*/ 5512505 w 12191999"/>
              <a:gd name="connsiteY361" fmla="*/ 4809011 h 6858000"/>
              <a:gd name="connsiteX362" fmla="*/ 5607793 w 12191999"/>
              <a:gd name="connsiteY362" fmla="*/ 4905522 h 6858000"/>
              <a:gd name="connsiteX363" fmla="*/ 5562593 w 12191999"/>
              <a:gd name="connsiteY363" fmla="*/ 5065559 h 6858000"/>
              <a:gd name="connsiteX364" fmla="*/ 5430656 w 12191999"/>
              <a:gd name="connsiteY364" fmla="*/ 5057007 h 6858000"/>
              <a:gd name="connsiteX365" fmla="*/ 5392783 w 12191999"/>
              <a:gd name="connsiteY365" fmla="*/ 5030132 h 6858000"/>
              <a:gd name="connsiteX366" fmla="*/ 5354913 w 12191999"/>
              <a:gd name="connsiteY366" fmla="*/ 5085106 h 6858000"/>
              <a:gd name="connsiteX367" fmla="*/ 5356135 w 12191999"/>
              <a:gd name="connsiteY367" fmla="*/ 5294008 h 6858000"/>
              <a:gd name="connsiteX368" fmla="*/ 5350738 w 12191999"/>
              <a:gd name="connsiteY368" fmla="*/ 5321930 h 6858000"/>
              <a:gd name="connsiteX369" fmla="*/ 5371287 w 12191999"/>
              <a:gd name="connsiteY369" fmla="*/ 5318874 h 6858000"/>
              <a:gd name="connsiteX370" fmla="*/ 5585072 w 12191999"/>
              <a:gd name="connsiteY370" fmla="*/ 5318874 h 6858000"/>
              <a:gd name="connsiteX371" fmla="*/ 5651043 w 12191999"/>
              <a:gd name="connsiteY371" fmla="*/ 5349416 h 6858000"/>
              <a:gd name="connsiteX372" fmla="*/ 5646155 w 12191999"/>
              <a:gd name="connsiteY372" fmla="*/ 5421493 h 6858000"/>
              <a:gd name="connsiteX373" fmla="*/ 5603399 w 12191999"/>
              <a:gd name="connsiteY373" fmla="*/ 5498458 h 6858000"/>
              <a:gd name="connsiteX374" fmla="*/ 5692578 w 12191999"/>
              <a:gd name="connsiteY374" fmla="*/ 5574200 h 6858000"/>
              <a:gd name="connsiteX375" fmla="*/ 5812299 w 12191999"/>
              <a:gd name="connsiteY375" fmla="*/ 5544881 h 6858000"/>
              <a:gd name="connsiteX376" fmla="*/ 5808637 w 12191999"/>
              <a:gd name="connsiteY376" fmla="*/ 5430047 h 6858000"/>
              <a:gd name="connsiteX377" fmla="*/ 5778092 w 12191999"/>
              <a:gd name="connsiteY377" fmla="*/ 5378737 h 6858000"/>
              <a:gd name="connsiteX378" fmla="*/ 5837954 w 12191999"/>
              <a:gd name="connsiteY378" fmla="*/ 5323761 h 6858000"/>
              <a:gd name="connsiteX379" fmla="*/ 6089611 w 12191999"/>
              <a:gd name="connsiteY379" fmla="*/ 5320096 h 6858000"/>
              <a:gd name="connsiteX380" fmla="*/ 6106714 w 12191999"/>
              <a:gd name="connsiteY380" fmla="*/ 5345752 h 6858000"/>
              <a:gd name="connsiteX381" fmla="*/ 6106714 w 12191999"/>
              <a:gd name="connsiteY381" fmla="*/ 5574200 h 6858000"/>
              <a:gd name="connsiteX382" fmla="*/ 6052963 w 12191999"/>
              <a:gd name="connsiteY382" fmla="*/ 5646278 h 6858000"/>
              <a:gd name="connsiteX383" fmla="*/ 5993101 w 12191999"/>
              <a:gd name="connsiteY383" fmla="*/ 5614516 h 6858000"/>
              <a:gd name="connsiteX384" fmla="*/ 5889264 w 12191999"/>
              <a:gd name="connsiteY384" fmla="*/ 5605962 h 6858000"/>
              <a:gd name="connsiteX385" fmla="*/ 5885598 w 12191999"/>
              <a:gd name="connsiteY385" fmla="*/ 5796541 h 6858000"/>
              <a:gd name="connsiteX386" fmla="*/ 5994323 w 12191999"/>
              <a:gd name="connsiteY386" fmla="*/ 5791654 h 6858000"/>
              <a:gd name="connsiteX387" fmla="*/ 6054184 w 12191999"/>
              <a:gd name="connsiteY387" fmla="*/ 5759891 h 6858000"/>
              <a:gd name="connsiteX388" fmla="*/ 6107935 w 12191999"/>
              <a:gd name="connsiteY388" fmla="*/ 5836855 h 6858000"/>
              <a:gd name="connsiteX389" fmla="*/ 6110381 w 12191999"/>
              <a:gd name="connsiteY389" fmla="*/ 5945582 h 6858000"/>
              <a:gd name="connsiteX390" fmla="*/ 6110381 w 12191999"/>
              <a:gd name="connsiteY390" fmla="*/ 6060417 h 6858000"/>
              <a:gd name="connsiteX391" fmla="*/ 6106055 w 12191999"/>
              <a:gd name="connsiteY391" fmla="*/ 6078094 h 6858000"/>
              <a:gd name="connsiteX392" fmla="*/ 6108059 w 12191999"/>
              <a:gd name="connsiteY392" fmla="*/ 6078201 h 6858000"/>
              <a:gd name="connsiteX393" fmla="*/ 6121268 w 12191999"/>
              <a:gd name="connsiteY393" fmla="*/ 6085837 h 6858000"/>
              <a:gd name="connsiteX394" fmla="*/ 6125405 w 12191999"/>
              <a:gd name="connsiteY394" fmla="*/ 6096044 h 6858000"/>
              <a:gd name="connsiteX395" fmla="*/ 6126156 w 12191999"/>
              <a:gd name="connsiteY395" fmla="*/ 6094323 h 6858000"/>
              <a:gd name="connsiteX396" fmla="*/ 6161736 w 12191999"/>
              <a:gd name="connsiteY396" fmla="*/ 6086077 h 6858000"/>
              <a:gd name="connsiteX397" fmla="*/ 6366973 w 12191999"/>
              <a:gd name="connsiteY397" fmla="*/ 6086077 h 6858000"/>
              <a:gd name="connsiteX398" fmla="*/ 6439050 w 12191999"/>
              <a:gd name="connsiteY398" fmla="*/ 6125170 h 6858000"/>
              <a:gd name="connsiteX399" fmla="*/ 6431720 w 12191999"/>
              <a:gd name="connsiteY399" fmla="*/ 6186252 h 6858000"/>
              <a:gd name="connsiteX400" fmla="*/ 6388963 w 12191999"/>
              <a:gd name="connsiteY400" fmla="*/ 6279097 h 6858000"/>
              <a:gd name="connsiteX401" fmla="*/ 6524567 w 12191999"/>
              <a:gd name="connsiteY401" fmla="*/ 6343846 h 6858000"/>
              <a:gd name="connsiteX402" fmla="*/ 6624741 w 12191999"/>
              <a:gd name="connsiteY402" fmla="*/ 6260772 h 6858000"/>
              <a:gd name="connsiteX403" fmla="*/ 6589314 w 12191999"/>
              <a:gd name="connsiteY403" fmla="*/ 6197247 h 6858000"/>
              <a:gd name="connsiteX404" fmla="*/ 6559994 w 12191999"/>
              <a:gd name="connsiteY404" fmla="*/ 6139830 h 6858000"/>
              <a:gd name="connsiteX405" fmla="*/ 6622298 w 12191999"/>
              <a:gd name="connsiteY405" fmla="*/ 6087298 h 6858000"/>
              <a:gd name="connsiteX406" fmla="*/ 6870294 w 12191999"/>
              <a:gd name="connsiteY406" fmla="*/ 6086077 h 6858000"/>
              <a:gd name="connsiteX407" fmla="*/ 6878000 w 12191999"/>
              <a:gd name="connsiteY407" fmla="*/ 6089431 h 6858000"/>
              <a:gd name="connsiteX408" fmla="*/ 6879007 w 12191999"/>
              <a:gd name="connsiteY408" fmla="*/ 6086924 h 6858000"/>
              <a:gd name="connsiteX409" fmla="*/ 6877557 w 12191999"/>
              <a:gd name="connsiteY409" fmla="*/ 6084401 h 6858000"/>
              <a:gd name="connsiteX410" fmla="*/ 6876069 w 12191999"/>
              <a:gd name="connsiteY410" fmla="*/ 6064396 h 6858000"/>
              <a:gd name="connsiteX411" fmla="*/ 6877291 w 12191999"/>
              <a:gd name="connsiteY411" fmla="*/ 5860381 h 6858000"/>
              <a:gd name="connsiteX412" fmla="*/ 6835754 w 12191999"/>
              <a:gd name="connsiteY412" fmla="*/ 5796854 h 6858000"/>
              <a:gd name="connsiteX413" fmla="*/ 6794219 w 12191999"/>
              <a:gd name="connsiteY413" fmla="*/ 5827396 h 6858000"/>
              <a:gd name="connsiteX414" fmla="*/ 6672053 w 12191999"/>
              <a:gd name="connsiteY414" fmla="*/ 5838391 h 6858000"/>
              <a:gd name="connsiteX415" fmla="*/ 6618301 w 12191999"/>
              <a:gd name="connsiteY415" fmla="*/ 5690570 h 6858000"/>
              <a:gd name="connsiteX416" fmla="*/ 6707480 w 12191999"/>
              <a:gd name="connsiteY416" fmla="*/ 5578181 h 6858000"/>
              <a:gd name="connsiteX417" fmla="*/ 6806435 w 12191999"/>
              <a:gd name="connsiteY417" fmla="*/ 5623380 h 6858000"/>
              <a:gd name="connsiteX418" fmla="*/ 6856522 w 12191999"/>
              <a:gd name="connsiteY418" fmla="*/ 5623380 h 6858000"/>
              <a:gd name="connsiteX419" fmla="*/ 6876069 w 12191999"/>
              <a:gd name="connsiteY419" fmla="*/ 5567184 h 6858000"/>
              <a:gd name="connsiteX420" fmla="*/ 6874847 w 12191999"/>
              <a:gd name="connsiteY420" fmla="*/ 5371720 h 6858000"/>
              <a:gd name="connsiteX421" fmla="*/ 6912719 w 12191999"/>
              <a:gd name="connsiteY421" fmla="*/ 5332627 h 6858000"/>
              <a:gd name="connsiteX422" fmla="*/ 7113069 w 12191999"/>
              <a:gd name="connsiteY422" fmla="*/ 5333849 h 6858000"/>
              <a:gd name="connsiteX423" fmla="*/ 7179039 w 12191999"/>
              <a:gd name="connsiteY423" fmla="*/ 5295978 h 6858000"/>
              <a:gd name="connsiteX424" fmla="*/ 7147275 w 12191999"/>
              <a:gd name="connsiteY424" fmla="*/ 5250776 h 6858000"/>
              <a:gd name="connsiteX425" fmla="*/ 7136280 w 12191999"/>
              <a:gd name="connsiteY425" fmla="*/ 5133498 h 6858000"/>
              <a:gd name="connsiteX426" fmla="*/ 7292651 w 12191999"/>
              <a:gd name="connsiteY426" fmla="*/ 5078525 h 6858000"/>
              <a:gd name="connsiteX427" fmla="*/ 7400157 w 12191999"/>
              <a:gd name="connsiteY427" fmla="*/ 5167705 h 6858000"/>
              <a:gd name="connsiteX428" fmla="*/ 7354955 w 12191999"/>
              <a:gd name="connsiteY428" fmla="*/ 5264216 h 6858000"/>
              <a:gd name="connsiteX429" fmla="*/ 7357398 w 12191999"/>
              <a:gd name="connsiteY429" fmla="*/ 5319191 h 6858000"/>
              <a:gd name="connsiteX430" fmla="*/ 7409930 w 12191999"/>
              <a:gd name="connsiteY430" fmla="*/ 5335071 h 6858000"/>
              <a:gd name="connsiteX431" fmla="*/ 7615166 w 12191999"/>
              <a:gd name="connsiteY431" fmla="*/ 5333849 h 6858000"/>
              <a:gd name="connsiteX432" fmla="*/ 7644486 w 12191999"/>
              <a:gd name="connsiteY432" fmla="*/ 5363168 h 6858000"/>
              <a:gd name="connsiteX433" fmla="*/ 7644486 w 12191999"/>
              <a:gd name="connsiteY433" fmla="*/ 5581843 h 6858000"/>
              <a:gd name="connsiteX434" fmla="*/ 7588291 w 12191999"/>
              <a:gd name="connsiteY434" fmla="*/ 5661252 h 6858000"/>
              <a:gd name="connsiteX435" fmla="*/ 7529651 w 12191999"/>
              <a:gd name="connsiteY435" fmla="*/ 5627045 h 6858000"/>
              <a:gd name="connsiteX436" fmla="*/ 7428255 w 12191999"/>
              <a:gd name="connsiteY436" fmla="*/ 5619716 h 6858000"/>
              <a:gd name="connsiteX437" fmla="*/ 7390383 w 12191999"/>
              <a:gd name="connsiteY437" fmla="*/ 5754097 h 6858000"/>
              <a:gd name="connsiteX438" fmla="*/ 7466127 w 12191999"/>
              <a:gd name="connsiteY438" fmla="*/ 5837169 h 6858000"/>
              <a:gd name="connsiteX439" fmla="*/ 7538204 w 12191999"/>
              <a:gd name="connsiteY439" fmla="*/ 5795633 h 6858000"/>
              <a:gd name="connsiteX440" fmla="*/ 7617611 w 12191999"/>
              <a:gd name="connsiteY440" fmla="*/ 5791968 h 6858000"/>
              <a:gd name="connsiteX441" fmla="*/ 7644486 w 12191999"/>
              <a:gd name="connsiteY441" fmla="*/ 5855493 h 6858000"/>
              <a:gd name="connsiteX442" fmla="*/ 7644486 w 12191999"/>
              <a:gd name="connsiteY442" fmla="*/ 5960555 h 6858000"/>
              <a:gd name="connsiteX443" fmla="*/ 7645708 w 12191999"/>
              <a:gd name="connsiteY443" fmla="*/ 6072947 h 6858000"/>
              <a:gd name="connsiteX444" fmla="*/ 7643676 w 12191999"/>
              <a:gd name="connsiteY444" fmla="*/ 6091527 h 6858000"/>
              <a:gd name="connsiteX445" fmla="*/ 7645318 w 12191999"/>
              <a:gd name="connsiteY445" fmla="*/ 6082343 h 6858000"/>
              <a:gd name="connsiteX446" fmla="*/ 7677538 w 12191999"/>
              <a:gd name="connsiteY446" fmla="*/ 6073639 h 6858000"/>
              <a:gd name="connsiteX447" fmla="*/ 7886441 w 12191999"/>
              <a:gd name="connsiteY447" fmla="*/ 6074861 h 6858000"/>
              <a:gd name="connsiteX448" fmla="*/ 7956073 w 12191999"/>
              <a:gd name="connsiteY448" fmla="*/ 6107844 h 6858000"/>
              <a:gd name="connsiteX449" fmla="*/ 7949965 w 12191999"/>
              <a:gd name="connsiteY449" fmla="*/ 6176258 h 6858000"/>
              <a:gd name="connsiteX450" fmla="*/ 7905986 w 12191999"/>
              <a:gd name="connsiteY450" fmla="*/ 6256885 h 6858000"/>
              <a:gd name="connsiteX451" fmla="*/ 8002497 w 12191999"/>
              <a:gd name="connsiteY451" fmla="*/ 6331407 h 6858000"/>
              <a:gd name="connsiteX452" fmla="*/ 8110001 w 12191999"/>
              <a:gd name="connsiteY452" fmla="*/ 6304530 h 6858000"/>
              <a:gd name="connsiteX453" fmla="*/ 8110001 w 12191999"/>
              <a:gd name="connsiteY453" fmla="*/ 6183586 h 6858000"/>
              <a:gd name="connsiteX454" fmla="*/ 8079461 w 12191999"/>
              <a:gd name="connsiteY454" fmla="*/ 6135943 h 6858000"/>
              <a:gd name="connsiteX455" fmla="*/ 8141764 w 12191999"/>
              <a:gd name="connsiteY455" fmla="*/ 6077304 h 6858000"/>
              <a:gd name="connsiteX456" fmla="*/ 8393425 w 12191999"/>
              <a:gd name="connsiteY456" fmla="*/ 6074861 h 6858000"/>
              <a:gd name="connsiteX457" fmla="*/ 8406729 w 12191999"/>
              <a:gd name="connsiteY457" fmla="*/ 6078106 h 6858000"/>
              <a:gd name="connsiteX458" fmla="*/ 8410249 w 12191999"/>
              <a:gd name="connsiteY458" fmla="*/ 6084768 h 6858000"/>
              <a:gd name="connsiteX459" fmla="*/ 8414744 w 12191999"/>
              <a:gd name="connsiteY459" fmla="*/ 6080797 h 6858000"/>
              <a:gd name="connsiteX460" fmla="*/ 8436581 w 12191999"/>
              <a:gd name="connsiteY460" fmla="*/ 6079422 h 6858000"/>
              <a:gd name="connsiteX461" fmla="*/ 8641819 w 12191999"/>
              <a:gd name="connsiteY461" fmla="*/ 6079422 h 6858000"/>
              <a:gd name="connsiteX462" fmla="*/ 8690684 w 12191999"/>
              <a:gd name="connsiteY462" fmla="*/ 6065984 h 6858000"/>
              <a:gd name="connsiteX463" fmla="*/ 8693127 w 12191999"/>
              <a:gd name="connsiteY463" fmla="*/ 6003680 h 6858000"/>
              <a:gd name="connsiteX464" fmla="*/ 8688242 w 12191999"/>
              <a:gd name="connsiteY464" fmla="*/ 5855861 h 6858000"/>
              <a:gd name="connsiteX465" fmla="*/ 8909360 w 12191999"/>
              <a:gd name="connsiteY465" fmla="*/ 5870521 h 6858000"/>
              <a:gd name="connsiteX466" fmla="*/ 8900808 w 12191999"/>
              <a:gd name="connsiteY466" fmla="*/ 5998795 h 6858000"/>
              <a:gd name="connsiteX467" fmla="*/ 8873933 w 12191999"/>
              <a:gd name="connsiteY467" fmla="*/ 6041552 h 6858000"/>
              <a:gd name="connsiteX468" fmla="*/ 8931350 w 12191999"/>
              <a:gd name="connsiteY468" fmla="*/ 6078202 h 6858000"/>
              <a:gd name="connsiteX469" fmla="*/ 9136587 w 12191999"/>
              <a:gd name="connsiteY469" fmla="*/ 6076979 h 6858000"/>
              <a:gd name="connsiteX470" fmla="*/ 9159416 w 12191999"/>
              <a:gd name="connsiteY470" fmla="*/ 6078201 h 6858000"/>
              <a:gd name="connsiteX471" fmla="*/ 9160395 w 12191999"/>
              <a:gd name="connsiteY471" fmla="*/ 6078767 h 6858000"/>
              <a:gd name="connsiteX472" fmla="*/ 9159383 w 12191999"/>
              <a:gd name="connsiteY472" fmla="*/ 6065178 h 6858000"/>
              <a:gd name="connsiteX473" fmla="*/ 9160606 w 12191999"/>
              <a:gd name="connsiteY473" fmla="*/ 5856275 h 6858000"/>
              <a:gd name="connsiteX474" fmla="*/ 9125178 w 12191999"/>
              <a:gd name="connsiteY474" fmla="*/ 5798859 h 6858000"/>
              <a:gd name="connsiteX475" fmla="*/ 9083641 w 12191999"/>
              <a:gd name="connsiteY475" fmla="*/ 5825735 h 6858000"/>
              <a:gd name="connsiteX476" fmla="*/ 8954147 w 12191999"/>
              <a:gd name="connsiteY476" fmla="*/ 5835507 h 6858000"/>
              <a:gd name="connsiteX477" fmla="*/ 8901615 w 12191999"/>
              <a:gd name="connsiteY477" fmla="*/ 5764652 h 6858000"/>
              <a:gd name="connsiteX478" fmla="*/ 8902838 w 12191999"/>
              <a:gd name="connsiteY478" fmla="*/ 5668142 h 6858000"/>
              <a:gd name="connsiteX479" fmla="*/ 9099523 w 12191999"/>
              <a:gd name="connsiteY479" fmla="*/ 5630271 h 6858000"/>
              <a:gd name="connsiteX480" fmla="*/ 9132508 w 12191999"/>
              <a:gd name="connsiteY480" fmla="*/ 5633936 h 6858000"/>
              <a:gd name="connsiteX481" fmla="*/ 9161828 w 12191999"/>
              <a:gd name="connsiteY481" fmla="*/ 5572855 h 6858000"/>
              <a:gd name="connsiteX482" fmla="*/ 9160606 w 12191999"/>
              <a:gd name="connsiteY482" fmla="*/ 5382276 h 6858000"/>
              <a:gd name="connsiteX483" fmla="*/ 9213137 w 12191999"/>
              <a:gd name="connsiteY483" fmla="*/ 5332188 h 6858000"/>
              <a:gd name="connsiteX484" fmla="*/ 9398827 w 12191999"/>
              <a:gd name="connsiteY484" fmla="*/ 5333410 h 6858000"/>
              <a:gd name="connsiteX485" fmla="*/ 9467240 w 12191999"/>
              <a:gd name="connsiteY485" fmla="*/ 5293094 h 6858000"/>
              <a:gd name="connsiteX486" fmla="*/ 9434256 w 12191999"/>
              <a:gd name="connsiteY486" fmla="*/ 5249118 h 6858000"/>
              <a:gd name="connsiteX487" fmla="*/ 9419596 w 12191999"/>
              <a:gd name="connsiteY487" fmla="*/ 5139169 h 6858000"/>
              <a:gd name="connsiteX488" fmla="*/ 9648044 w 12191999"/>
              <a:gd name="connsiteY488" fmla="*/ 5109848 h 6858000"/>
              <a:gd name="connsiteX489" fmla="*/ 9643157 w 12191999"/>
              <a:gd name="connsiteY489" fmla="*/ 5260110 h 6858000"/>
              <a:gd name="connsiteX490" fmla="*/ 9644379 w 12191999"/>
              <a:gd name="connsiteY490" fmla="*/ 5319971 h 6858000"/>
              <a:gd name="connsiteX491" fmla="*/ 9698131 w 12191999"/>
              <a:gd name="connsiteY491" fmla="*/ 5334631 h 6858000"/>
              <a:gd name="connsiteX492" fmla="*/ 9903370 w 12191999"/>
              <a:gd name="connsiteY492" fmla="*/ 5334631 h 6858000"/>
              <a:gd name="connsiteX493" fmla="*/ 9929654 w 12191999"/>
              <a:gd name="connsiteY493" fmla="*/ 5346485 h 6858000"/>
              <a:gd name="connsiteX494" fmla="*/ 9930724 w 12191999"/>
              <a:gd name="connsiteY494" fmla="*/ 5354628 h 6858000"/>
              <a:gd name="connsiteX495" fmla="*/ 9932264 w 12191999"/>
              <a:gd name="connsiteY495" fmla="*/ 5354628 h 6858000"/>
              <a:gd name="connsiteX496" fmla="*/ 9932800 w 12191999"/>
              <a:gd name="connsiteY496" fmla="*/ 5349644 h 6858000"/>
              <a:gd name="connsiteX497" fmla="*/ 9947918 w 12191999"/>
              <a:gd name="connsiteY497" fmla="*/ 5337597 h 6858000"/>
              <a:gd name="connsiteX498" fmla="*/ 9951318 w 12191999"/>
              <a:gd name="connsiteY498" fmla="*/ 5337347 h 6858000"/>
              <a:gd name="connsiteX499" fmla="*/ 9952291 w 12191999"/>
              <a:gd name="connsiteY499" fmla="*/ 5335521 h 6858000"/>
              <a:gd name="connsiteX500" fmla="*/ 9934946 w 12191999"/>
              <a:gd name="connsiteY500" fmla="*/ 5330599 h 6858000"/>
              <a:gd name="connsiteX501" fmla="*/ 9930821 w 12191999"/>
              <a:gd name="connsiteY501" fmla="*/ 5309831 h 6858000"/>
              <a:gd name="connsiteX502" fmla="*/ 9930821 w 12191999"/>
              <a:gd name="connsiteY502" fmla="*/ 5086269 h 6858000"/>
              <a:gd name="connsiteX503" fmla="*/ 9976023 w 12191999"/>
              <a:gd name="connsiteY503" fmla="*/ 5012969 h 6858000"/>
              <a:gd name="connsiteX504" fmla="*/ 10026111 w 12191999"/>
              <a:gd name="connsiteY504" fmla="*/ 5020300 h 6858000"/>
              <a:gd name="connsiteX505" fmla="*/ 10151942 w 12191999"/>
              <a:gd name="connsiteY505" fmla="*/ 5045954 h 6858000"/>
              <a:gd name="connsiteX506" fmla="*/ 10160492 w 12191999"/>
              <a:gd name="connsiteY506" fmla="*/ 4868816 h 6858000"/>
              <a:gd name="connsiteX507" fmla="*/ 10039550 w 12191999"/>
              <a:gd name="connsiteY507" fmla="*/ 4867593 h 6858000"/>
              <a:gd name="connsiteX508" fmla="*/ 9987018 w 12191999"/>
              <a:gd name="connsiteY508" fmla="*/ 4895690 h 6858000"/>
              <a:gd name="connsiteX509" fmla="*/ 9932044 w 12191999"/>
              <a:gd name="connsiteY509" fmla="*/ 4830943 h 6858000"/>
              <a:gd name="connsiteX510" fmla="*/ 9929601 w 12191999"/>
              <a:gd name="connsiteY510" fmla="*/ 4587835 h 6858000"/>
              <a:gd name="connsiteX511" fmla="*/ 9957699 w 12191999"/>
              <a:gd name="connsiteY511" fmla="*/ 4568288 h 6858000"/>
              <a:gd name="connsiteX512" fmla="*/ 10158050 w 12191999"/>
              <a:gd name="connsiteY512" fmla="*/ 4568288 h 6858000"/>
              <a:gd name="connsiteX513" fmla="*/ 10204472 w 12191999"/>
              <a:gd name="connsiteY513" fmla="*/ 4560959 h 6858000"/>
              <a:gd name="connsiteX514" fmla="*/ 10213024 w 12191999"/>
              <a:gd name="connsiteY514" fmla="*/ 4493768 h 6858000"/>
              <a:gd name="connsiteX515" fmla="*/ 10209359 w 12191999"/>
              <a:gd name="connsiteY515" fmla="*/ 4345948 h 6858000"/>
              <a:gd name="connsiteX516" fmla="*/ 10325263 w 12191999"/>
              <a:gd name="connsiteY516" fmla="*/ 4307925 h 6858000"/>
              <a:gd name="connsiteX517" fmla="*/ 10432920 w 12191999"/>
              <a:gd name="connsiteY517" fmla="*/ 4364272 h 6858000"/>
              <a:gd name="connsiteX518" fmla="*/ 10423148 w 12191999"/>
              <a:gd name="connsiteY518" fmla="*/ 4486437 h 6858000"/>
              <a:gd name="connsiteX519" fmla="*/ 10393828 w 12191999"/>
              <a:gd name="connsiteY519" fmla="*/ 4531639 h 6858000"/>
              <a:gd name="connsiteX520" fmla="*/ 10459798 w 12191999"/>
              <a:gd name="connsiteY520" fmla="*/ 4569509 h 6858000"/>
              <a:gd name="connsiteX521" fmla="*/ 10660149 w 12191999"/>
              <a:gd name="connsiteY521" fmla="*/ 4568288 h 6858000"/>
              <a:gd name="connsiteX522" fmla="*/ 10700463 w 12191999"/>
              <a:gd name="connsiteY522" fmla="*/ 4607381 h 6858000"/>
              <a:gd name="connsiteX523" fmla="*/ 10699241 w 12191999"/>
              <a:gd name="connsiteY523" fmla="*/ 4802845 h 6858000"/>
              <a:gd name="connsiteX524" fmla="*/ 10672366 w 12191999"/>
              <a:gd name="connsiteY524" fmla="*/ 4876145 h 6858000"/>
              <a:gd name="connsiteX525" fmla="*/ 10591736 w 12191999"/>
              <a:gd name="connsiteY525" fmla="*/ 4872480 h 6858000"/>
              <a:gd name="connsiteX526" fmla="*/ 10518437 w 12191999"/>
              <a:gd name="connsiteY526" fmla="*/ 4833387 h 6858000"/>
              <a:gd name="connsiteX527" fmla="*/ 10443915 w 12191999"/>
              <a:gd name="connsiteY527" fmla="*/ 4917681 h 6858000"/>
              <a:gd name="connsiteX528" fmla="*/ 10486675 w 12191999"/>
              <a:gd name="connsiteY528" fmla="*/ 5054507 h 6858000"/>
              <a:gd name="connsiteX529" fmla="*/ 10580742 w 12191999"/>
              <a:gd name="connsiteY529" fmla="*/ 5045954 h 6858000"/>
              <a:gd name="connsiteX530" fmla="*/ 10643046 w 12191999"/>
              <a:gd name="connsiteY530" fmla="*/ 5009304 h 6858000"/>
              <a:gd name="connsiteX531" fmla="*/ 10699241 w 12191999"/>
              <a:gd name="connsiteY531" fmla="*/ 5089935 h 6858000"/>
              <a:gd name="connsiteX532" fmla="*/ 10700463 w 12191999"/>
              <a:gd name="connsiteY532" fmla="*/ 5308610 h 6858000"/>
              <a:gd name="connsiteX533" fmla="*/ 10695953 w 12191999"/>
              <a:gd name="connsiteY533" fmla="*/ 5325919 h 6858000"/>
              <a:gd name="connsiteX534" fmla="*/ 10695953 w 12191999"/>
              <a:gd name="connsiteY534" fmla="*/ 5342506 h 6858000"/>
              <a:gd name="connsiteX535" fmla="*/ 10697005 w 12191999"/>
              <a:gd name="connsiteY535" fmla="*/ 5340688 h 6858000"/>
              <a:gd name="connsiteX536" fmla="*/ 10739305 w 12191999"/>
              <a:gd name="connsiteY536" fmla="*/ 5333510 h 6858000"/>
              <a:gd name="connsiteX537" fmla="*/ 10924995 w 12191999"/>
              <a:gd name="connsiteY537" fmla="*/ 5334732 h 6858000"/>
              <a:gd name="connsiteX538" fmla="*/ 10993408 w 12191999"/>
              <a:gd name="connsiteY538" fmla="*/ 5294417 h 6858000"/>
              <a:gd name="connsiteX539" fmla="*/ 10960424 w 12191999"/>
              <a:gd name="connsiteY539" fmla="*/ 5250439 h 6858000"/>
              <a:gd name="connsiteX540" fmla="*/ 10945764 w 12191999"/>
              <a:gd name="connsiteY540" fmla="*/ 5140490 h 6858000"/>
              <a:gd name="connsiteX541" fmla="*/ 11174212 w 12191999"/>
              <a:gd name="connsiteY541" fmla="*/ 5111172 h 6858000"/>
              <a:gd name="connsiteX542" fmla="*/ 11169325 w 12191999"/>
              <a:gd name="connsiteY542" fmla="*/ 5261432 h 6858000"/>
              <a:gd name="connsiteX543" fmla="*/ 11170547 w 12191999"/>
              <a:gd name="connsiteY543" fmla="*/ 5321293 h 6858000"/>
              <a:gd name="connsiteX544" fmla="*/ 11224299 w 12191999"/>
              <a:gd name="connsiteY544" fmla="*/ 5335954 h 6858000"/>
              <a:gd name="connsiteX545" fmla="*/ 11429538 w 12191999"/>
              <a:gd name="connsiteY545" fmla="*/ 5335954 h 6858000"/>
              <a:gd name="connsiteX546" fmla="*/ 11457635 w 12191999"/>
              <a:gd name="connsiteY546" fmla="*/ 5361608 h 6858000"/>
              <a:gd name="connsiteX547" fmla="*/ 11456413 w 12191999"/>
              <a:gd name="connsiteY547" fmla="*/ 5585169 h 6858000"/>
              <a:gd name="connsiteX548" fmla="*/ 11397773 w 12191999"/>
              <a:gd name="connsiteY548" fmla="*/ 5663355 h 6858000"/>
              <a:gd name="connsiteX549" fmla="*/ 11340356 w 12191999"/>
              <a:gd name="connsiteY549" fmla="*/ 5627928 h 6858000"/>
              <a:gd name="connsiteX550" fmla="*/ 11242624 w 12191999"/>
              <a:gd name="connsiteY550" fmla="*/ 5618154 h 6858000"/>
              <a:gd name="connsiteX551" fmla="*/ 11198645 w 12191999"/>
              <a:gd name="connsiteY551" fmla="*/ 5731767 h 6858000"/>
              <a:gd name="connsiteX552" fmla="*/ 11271944 w 12191999"/>
              <a:gd name="connsiteY552" fmla="*/ 5838051 h 6858000"/>
              <a:gd name="connsiteX553" fmla="*/ 11352573 w 12191999"/>
              <a:gd name="connsiteY553" fmla="*/ 5795294 h 6858000"/>
              <a:gd name="connsiteX554" fmla="*/ 11424650 w 12191999"/>
              <a:gd name="connsiteY554" fmla="*/ 5791629 h 6858000"/>
              <a:gd name="connsiteX555" fmla="*/ 11456413 w 12191999"/>
              <a:gd name="connsiteY555" fmla="*/ 5862484 h 6858000"/>
              <a:gd name="connsiteX556" fmla="*/ 11456413 w 12191999"/>
              <a:gd name="connsiteY556" fmla="*/ 5995645 h 6858000"/>
              <a:gd name="connsiteX557" fmla="*/ 11450808 w 12191999"/>
              <a:gd name="connsiteY557" fmla="*/ 6076903 h 6858000"/>
              <a:gd name="connsiteX558" fmla="*/ 11443434 w 12191999"/>
              <a:gd name="connsiteY558" fmla="*/ 6089200 h 6858000"/>
              <a:gd name="connsiteX559" fmla="*/ 11447629 w 12191999"/>
              <a:gd name="connsiteY559" fmla="*/ 6089179 h 6858000"/>
              <a:gd name="connsiteX560" fmla="*/ 11460380 w 12191999"/>
              <a:gd name="connsiteY560" fmla="*/ 6094729 h 6858000"/>
              <a:gd name="connsiteX561" fmla="*/ 11461414 w 12191999"/>
              <a:gd name="connsiteY561" fmla="*/ 6089396 h 6858000"/>
              <a:gd name="connsiteX562" fmla="*/ 11491039 w 12191999"/>
              <a:gd name="connsiteY562" fmla="*/ 6081456 h 6858000"/>
              <a:gd name="connsiteX563" fmla="*/ 11686503 w 12191999"/>
              <a:gd name="connsiteY563" fmla="*/ 6082676 h 6858000"/>
              <a:gd name="connsiteX564" fmla="*/ 11732927 w 12191999"/>
              <a:gd name="connsiteY564" fmla="*/ 6074124 h 6858000"/>
              <a:gd name="connsiteX565" fmla="*/ 11741477 w 12191999"/>
              <a:gd name="connsiteY565" fmla="*/ 6008156 h 6858000"/>
              <a:gd name="connsiteX566" fmla="*/ 11698720 w 12191999"/>
              <a:gd name="connsiteY566" fmla="*/ 5923862 h 6858000"/>
              <a:gd name="connsiteX567" fmla="*/ 11785457 w 12191999"/>
              <a:gd name="connsiteY567" fmla="*/ 5829795 h 6858000"/>
              <a:gd name="connsiteX568" fmla="*/ 11834763 w 12191999"/>
              <a:gd name="connsiteY568" fmla="*/ 5820594 h 6858000"/>
              <a:gd name="connsiteX569" fmla="*/ 11961375 w 12191999"/>
              <a:gd name="connsiteY569" fmla="*/ 5878660 h 6858000"/>
              <a:gd name="connsiteX570" fmla="*/ 11949158 w 12191999"/>
              <a:gd name="connsiteY570" fmla="*/ 6003269 h 6858000"/>
              <a:gd name="connsiteX571" fmla="*/ 11922283 w 12191999"/>
              <a:gd name="connsiteY571" fmla="*/ 6046026 h 6858000"/>
              <a:gd name="connsiteX572" fmla="*/ 11983365 w 12191999"/>
              <a:gd name="connsiteY572" fmla="*/ 6082676 h 6858000"/>
              <a:gd name="connsiteX573" fmla="*/ 12183716 w 12191999"/>
              <a:gd name="connsiteY573" fmla="*/ 6081456 h 6858000"/>
              <a:gd name="connsiteX574" fmla="*/ 12191999 w 12191999"/>
              <a:gd name="connsiteY574" fmla="*/ 6083007 h 6858000"/>
              <a:gd name="connsiteX575" fmla="*/ 12191999 w 12191999"/>
              <a:gd name="connsiteY575" fmla="*/ 6858000 h 6858000"/>
              <a:gd name="connsiteX576" fmla="*/ 0 w 12191999"/>
              <a:gd name="connsiteY57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12191999" h="6858000">
                <a:moveTo>
                  <a:pt x="10699779" y="6099402"/>
                </a:moveTo>
                <a:lnTo>
                  <a:pt x="10700365" y="6104567"/>
                </a:lnTo>
                <a:lnTo>
                  <a:pt x="10702406" y="6099903"/>
                </a:lnTo>
                <a:close/>
                <a:moveTo>
                  <a:pt x="9177921" y="6098901"/>
                </a:moveTo>
                <a:lnTo>
                  <a:pt x="9178505" y="6100344"/>
                </a:lnTo>
                <a:lnTo>
                  <a:pt x="9178605" y="6102927"/>
                </a:lnTo>
                <a:lnTo>
                  <a:pt x="9183635" y="6102927"/>
                </a:lnTo>
                <a:lnTo>
                  <a:pt x="9185303" y="6100308"/>
                </a:lnTo>
                <a:close/>
                <a:moveTo>
                  <a:pt x="5342410" y="5330181"/>
                </a:moveTo>
                <a:lnTo>
                  <a:pt x="5338269" y="5332661"/>
                </a:lnTo>
                <a:lnTo>
                  <a:pt x="5322064" y="5334006"/>
                </a:lnTo>
                <a:lnTo>
                  <a:pt x="5335111" y="5336578"/>
                </a:lnTo>
                <a:lnTo>
                  <a:pt x="5337848" y="5340523"/>
                </a:lnTo>
                <a:lnTo>
                  <a:pt x="5338130" y="5335883"/>
                </a:lnTo>
                <a:close/>
                <a:moveTo>
                  <a:pt x="11820900" y="4311166"/>
                </a:moveTo>
                <a:cubicBezTo>
                  <a:pt x="11873927" y="4308131"/>
                  <a:pt x="11925923" y="4331037"/>
                  <a:pt x="11955244" y="4373182"/>
                </a:cubicBezTo>
                <a:cubicBezTo>
                  <a:pt x="11985785" y="4418384"/>
                  <a:pt x="11980898" y="4451368"/>
                  <a:pt x="11941805" y="4490463"/>
                </a:cubicBezTo>
                <a:cubicBezTo>
                  <a:pt x="11929590" y="4502678"/>
                  <a:pt x="11901490" y="4507563"/>
                  <a:pt x="11911265" y="4531997"/>
                </a:cubicBezTo>
                <a:cubicBezTo>
                  <a:pt x="11922260" y="4557650"/>
                  <a:pt x="11944250" y="4573534"/>
                  <a:pt x="11974790" y="4572310"/>
                </a:cubicBezTo>
                <a:cubicBezTo>
                  <a:pt x="12041982" y="4571090"/>
                  <a:pt x="12107951" y="4573534"/>
                  <a:pt x="12175141" y="4571090"/>
                </a:cubicBezTo>
                <a:lnTo>
                  <a:pt x="12191999" y="4574294"/>
                </a:lnTo>
                <a:lnTo>
                  <a:pt x="12191999" y="5337457"/>
                </a:lnTo>
                <a:lnTo>
                  <a:pt x="12177584" y="5340730"/>
                </a:lnTo>
                <a:cubicBezTo>
                  <a:pt x="12112836" y="5338287"/>
                  <a:pt x="12048089" y="5339507"/>
                  <a:pt x="11982120" y="5339507"/>
                </a:cubicBezTo>
                <a:cubicBezTo>
                  <a:pt x="11962574" y="5339507"/>
                  <a:pt x="11944250" y="5340730"/>
                  <a:pt x="11928367" y="5354166"/>
                </a:cubicBezTo>
                <a:cubicBezTo>
                  <a:pt x="11908820" y="5372491"/>
                  <a:pt x="11896605" y="5388373"/>
                  <a:pt x="11927145" y="5409142"/>
                </a:cubicBezTo>
                <a:cubicBezTo>
                  <a:pt x="11960130" y="5432354"/>
                  <a:pt x="11987007" y="5462893"/>
                  <a:pt x="11971125" y="5504430"/>
                </a:cubicBezTo>
                <a:cubicBezTo>
                  <a:pt x="11955244" y="5548410"/>
                  <a:pt x="11924702" y="5582614"/>
                  <a:pt x="11873393" y="5592389"/>
                </a:cubicBezTo>
                <a:cubicBezTo>
                  <a:pt x="11795208" y="5608269"/>
                  <a:pt x="11739011" y="5587502"/>
                  <a:pt x="11703584" y="5530084"/>
                </a:cubicBezTo>
                <a:cubicBezTo>
                  <a:pt x="11676707" y="5486105"/>
                  <a:pt x="11682816" y="5456786"/>
                  <a:pt x="11723129" y="5417694"/>
                </a:cubicBezTo>
                <a:cubicBezTo>
                  <a:pt x="11735346" y="5406699"/>
                  <a:pt x="11763444" y="5401812"/>
                  <a:pt x="11751228" y="5374936"/>
                </a:cubicBezTo>
                <a:cubicBezTo>
                  <a:pt x="11739011" y="5350502"/>
                  <a:pt x="11718244" y="5338287"/>
                  <a:pt x="11690146" y="5338287"/>
                </a:cubicBezTo>
                <a:cubicBezTo>
                  <a:pt x="11622955" y="5338287"/>
                  <a:pt x="11556985" y="5335842"/>
                  <a:pt x="11489795" y="5339507"/>
                </a:cubicBezTo>
                <a:cubicBezTo>
                  <a:pt x="11453145" y="5341952"/>
                  <a:pt x="11443371" y="5329735"/>
                  <a:pt x="11447036" y="5295528"/>
                </a:cubicBezTo>
                <a:cubicBezTo>
                  <a:pt x="11451923" y="5266207"/>
                  <a:pt x="11449481" y="5234446"/>
                  <a:pt x="11449481" y="5202683"/>
                </a:cubicBezTo>
                <a:cubicBezTo>
                  <a:pt x="11449481" y="5166034"/>
                  <a:pt x="11450701" y="5129384"/>
                  <a:pt x="11449481" y="5092735"/>
                </a:cubicBezTo>
                <a:cubicBezTo>
                  <a:pt x="11448258" y="5058528"/>
                  <a:pt x="11466583" y="5036539"/>
                  <a:pt x="11492238" y="5018215"/>
                </a:cubicBezTo>
                <a:cubicBezTo>
                  <a:pt x="11511785" y="5004774"/>
                  <a:pt x="11528888" y="5007220"/>
                  <a:pt x="11545990" y="5025544"/>
                </a:cubicBezTo>
                <a:cubicBezTo>
                  <a:pt x="11608295" y="5089069"/>
                  <a:pt x="11622955" y="5091513"/>
                  <a:pt x="11668156" y="5051198"/>
                </a:cubicBezTo>
                <a:cubicBezTo>
                  <a:pt x="11713357" y="5010884"/>
                  <a:pt x="11720686" y="4925368"/>
                  <a:pt x="11682816" y="4877723"/>
                </a:cubicBezTo>
                <a:cubicBezTo>
                  <a:pt x="11638837" y="4822748"/>
                  <a:pt x="11602187" y="4821529"/>
                  <a:pt x="11555765" y="4874058"/>
                </a:cubicBezTo>
                <a:cubicBezTo>
                  <a:pt x="11543547" y="4887496"/>
                  <a:pt x="11536218" y="4913152"/>
                  <a:pt x="11508120" y="4902158"/>
                </a:cubicBezTo>
                <a:cubicBezTo>
                  <a:pt x="11477578" y="4891162"/>
                  <a:pt x="11451923" y="4871616"/>
                  <a:pt x="11450701" y="4839852"/>
                </a:cubicBezTo>
                <a:cubicBezTo>
                  <a:pt x="11447036" y="4758002"/>
                  <a:pt x="11449481" y="4674930"/>
                  <a:pt x="11448258" y="4591857"/>
                </a:cubicBezTo>
                <a:cubicBezTo>
                  <a:pt x="11448258" y="4567425"/>
                  <a:pt x="11465361" y="4573534"/>
                  <a:pt x="11477578" y="4573534"/>
                </a:cubicBezTo>
                <a:cubicBezTo>
                  <a:pt x="11544768" y="4573534"/>
                  <a:pt x="11610737" y="4573534"/>
                  <a:pt x="11677929" y="4573534"/>
                </a:cubicBezTo>
                <a:cubicBezTo>
                  <a:pt x="11695032" y="4573534"/>
                  <a:pt x="11713357" y="4574756"/>
                  <a:pt x="11728016" y="4562539"/>
                </a:cubicBezTo>
                <a:cubicBezTo>
                  <a:pt x="11751228" y="4544213"/>
                  <a:pt x="11769553" y="4529553"/>
                  <a:pt x="11735346" y="4500233"/>
                </a:cubicBezTo>
                <a:cubicBezTo>
                  <a:pt x="11666934" y="4441595"/>
                  <a:pt x="11682816" y="4358522"/>
                  <a:pt x="11768331" y="4323095"/>
                </a:cubicBezTo>
                <a:cubicBezTo>
                  <a:pt x="11785434" y="4316070"/>
                  <a:pt x="11803224" y="4312177"/>
                  <a:pt x="11820900" y="4311166"/>
                </a:cubicBezTo>
                <a:close/>
                <a:moveTo>
                  <a:pt x="5742911" y="3557222"/>
                </a:moveTo>
                <a:cubicBezTo>
                  <a:pt x="5785237" y="3561738"/>
                  <a:pt x="5826597" y="3581666"/>
                  <a:pt x="5851336" y="3613963"/>
                </a:cubicBezTo>
                <a:cubicBezTo>
                  <a:pt x="5884320" y="3659163"/>
                  <a:pt x="5880655" y="3697035"/>
                  <a:pt x="5840341" y="3736128"/>
                </a:cubicBezTo>
                <a:cubicBezTo>
                  <a:pt x="5828123" y="3748345"/>
                  <a:pt x="5795140" y="3750787"/>
                  <a:pt x="5811021" y="3780107"/>
                </a:cubicBezTo>
                <a:cubicBezTo>
                  <a:pt x="5823239" y="3804540"/>
                  <a:pt x="5844004" y="3815534"/>
                  <a:pt x="5873327" y="3815534"/>
                </a:cubicBezTo>
                <a:cubicBezTo>
                  <a:pt x="5942958" y="3814314"/>
                  <a:pt x="6012594" y="3816757"/>
                  <a:pt x="6082230" y="3814314"/>
                </a:cubicBezTo>
                <a:cubicBezTo>
                  <a:pt x="6102386" y="3813398"/>
                  <a:pt x="6112234" y="3817291"/>
                  <a:pt x="6115900" y="3831149"/>
                </a:cubicBezTo>
                <a:lnTo>
                  <a:pt x="6116334" y="3835442"/>
                </a:lnTo>
                <a:lnTo>
                  <a:pt x="6135367" y="3820781"/>
                </a:lnTo>
                <a:cubicBezTo>
                  <a:pt x="6143326" y="3819255"/>
                  <a:pt x="6153251" y="3819407"/>
                  <a:pt x="6165468" y="3821240"/>
                </a:cubicBezTo>
                <a:cubicBezTo>
                  <a:pt x="6193565" y="3826127"/>
                  <a:pt x="6221664" y="3822462"/>
                  <a:pt x="6250984" y="3822462"/>
                </a:cubicBezTo>
                <a:cubicBezTo>
                  <a:pt x="6286411" y="3822462"/>
                  <a:pt x="6320618" y="3823685"/>
                  <a:pt x="6356045" y="3822462"/>
                </a:cubicBezTo>
                <a:cubicBezTo>
                  <a:pt x="6393917" y="3821240"/>
                  <a:pt x="6419570" y="3842009"/>
                  <a:pt x="6434230" y="3873772"/>
                </a:cubicBezTo>
                <a:cubicBezTo>
                  <a:pt x="6451333" y="3907977"/>
                  <a:pt x="6419570" y="3920194"/>
                  <a:pt x="6401245" y="3938519"/>
                </a:cubicBezTo>
                <a:cubicBezTo>
                  <a:pt x="6362153" y="3975168"/>
                  <a:pt x="6359710" y="3998381"/>
                  <a:pt x="6395138" y="4039916"/>
                </a:cubicBezTo>
                <a:cubicBezTo>
                  <a:pt x="6437895" y="4090005"/>
                  <a:pt x="6527076" y="4097333"/>
                  <a:pt x="6574721" y="4054576"/>
                </a:cubicBezTo>
                <a:cubicBezTo>
                  <a:pt x="6628473" y="4008153"/>
                  <a:pt x="6628473" y="3977611"/>
                  <a:pt x="6575941" y="3931189"/>
                </a:cubicBezTo>
                <a:cubicBezTo>
                  <a:pt x="6562504" y="3918974"/>
                  <a:pt x="6538071" y="3910422"/>
                  <a:pt x="6547844" y="3883545"/>
                </a:cubicBezTo>
                <a:cubicBezTo>
                  <a:pt x="6558839" y="3853004"/>
                  <a:pt x="6578386" y="3827349"/>
                  <a:pt x="6610148" y="3826127"/>
                </a:cubicBezTo>
                <a:cubicBezTo>
                  <a:pt x="6691998" y="3822462"/>
                  <a:pt x="6775070" y="3824905"/>
                  <a:pt x="6856921" y="3823685"/>
                </a:cubicBezTo>
                <a:cubicBezTo>
                  <a:pt x="6881354" y="3823685"/>
                  <a:pt x="6875246" y="3840787"/>
                  <a:pt x="6875246" y="3853004"/>
                </a:cubicBezTo>
                <a:cubicBezTo>
                  <a:pt x="6875246" y="3920194"/>
                  <a:pt x="6875246" y="3986164"/>
                  <a:pt x="6875246" y="4053355"/>
                </a:cubicBezTo>
                <a:cubicBezTo>
                  <a:pt x="6875246" y="4074123"/>
                  <a:pt x="6877689" y="4093668"/>
                  <a:pt x="6892348" y="4110773"/>
                </a:cubicBezTo>
                <a:cubicBezTo>
                  <a:pt x="6911895" y="4132762"/>
                  <a:pt x="6926555" y="4137648"/>
                  <a:pt x="6948545" y="4110773"/>
                </a:cubicBezTo>
                <a:cubicBezTo>
                  <a:pt x="7005962" y="4043581"/>
                  <a:pt x="7068267" y="4049690"/>
                  <a:pt x="7117131" y="4126653"/>
                </a:cubicBezTo>
                <a:cubicBezTo>
                  <a:pt x="7155003" y="4186514"/>
                  <a:pt x="7136679" y="4286688"/>
                  <a:pt x="7080482" y="4328224"/>
                </a:cubicBezTo>
                <a:cubicBezTo>
                  <a:pt x="7034060" y="4362430"/>
                  <a:pt x="6999854" y="4357545"/>
                  <a:pt x="6959540" y="4317229"/>
                </a:cubicBezTo>
                <a:cubicBezTo>
                  <a:pt x="6947323" y="4305014"/>
                  <a:pt x="6942436" y="4273250"/>
                  <a:pt x="6914338" y="4287910"/>
                </a:cubicBezTo>
                <a:cubicBezTo>
                  <a:pt x="6891126" y="4300127"/>
                  <a:pt x="6877689" y="4320896"/>
                  <a:pt x="6877689" y="4350213"/>
                </a:cubicBezTo>
                <a:cubicBezTo>
                  <a:pt x="6878911" y="4417403"/>
                  <a:pt x="6876468" y="4483374"/>
                  <a:pt x="6878911" y="4550565"/>
                </a:cubicBezTo>
                <a:cubicBezTo>
                  <a:pt x="6880133" y="4582327"/>
                  <a:pt x="6874024" y="4594544"/>
                  <a:pt x="6838596" y="4592100"/>
                </a:cubicBezTo>
                <a:cubicBezTo>
                  <a:pt x="6775070" y="4588436"/>
                  <a:pt x="6711545" y="4590880"/>
                  <a:pt x="6648020" y="4590880"/>
                </a:cubicBezTo>
                <a:cubicBezTo>
                  <a:pt x="6628473" y="4590880"/>
                  <a:pt x="6610148" y="4592100"/>
                  <a:pt x="6594266" y="4604318"/>
                </a:cubicBezTo>
                <a:cubicBezTo>
                  <a:pt x="6571056" y="4623864"/>
                  <a:pt x="6562504" y="4638522"/>
                  <a:pt x="6591823" y="4662956"/>
                </a:cubicBezTo>
                <a:cubicBezTo>
                  <a:pt x="6655348" y="4715488"/>
                  <a:pt x="6652905" y="4766796"/>
                  <a:pt x="6589381" y="4819328"/>
                </a:cubicBezTo>
                <a:cubicBezTo>
                  <a:pt x="6530741" y="4866973"/>
                  <a:pt x="6422015" y="4855979"/>
                  <a:pt x="6375592" y="4796116"/>
                </a:cubicBezTo>
                <a:cubicBezTo>
                  <a:pt x="6338943" y="4749693"/>
                  <a:pt x="6342608" y="4711821"/>
                  <a:pt x="6385365" y="4670287"/>
                </a:cubicBezTo>
                <a:cubicBezTo>
                  <a:pt x="6397580" y="4658070"/>
                  <a:pt x="6425680" y="4653182"/>
                  <a:pt x="6415905" y="4628749"/>
                </a:cubicBezTo>
                <a:cubicBezTo>
                  <a:pt x="6404910" y="4603096"/>
                  <a:pt x="6381700" y="4588436"/>
                  <a:pt x="6351158" y="4589658"/>
                </a:cubicBezTo>
                <a:cubicBezTo>
                  <a:pt x="6283968" y="4590880"/>
                  <a:pt x="6217999" y="4587214"/>
                  <a:pt x="6150809" y="4590880"/>
                </a:cubicBezTo>
                <a:cubicBezTo>
                  <a:pt x="6133707" y="4591491"/>
                  <a:pt x="6123322" y="4589047"/>
                  <a:pt x="6117367" y="4582327"/>
                </a:cubicBezTo>
                <a:lnTo>
                  <a:pt x="6114197" y="4575109"/>
                </a:lnTo>
                <a:lnTo>
                  <a:pt x="6109104" y="4582272"/>
                </a:lnTo>
                <a:cubicBezTo>
                  <a:pt x="6104218" y="4585785"/>
                  <a:pt x="6096888" y="4586396"/>
                  <a:pt x="6087114" y="4586396"/>
                </a:cubicBezTo>
                <a:cubicBezTo>
                  <a:pt x="6012594" y="4585175"/>
                  <a:pt x="5938072" y="4586396"/>
                  <a:pt x="5863552" y="4586396"/>
                </a:cubicBezTo>
                <a:cubicBezTo>
                  <a:pt x="5837898" y="4586396"/>
                  <a:pt x="5818351" y="4572957"/>
                  <a:pt x="5802472" y="4555854"/>
                </a:cubicBezTo>
                <a:cubicBezTo>
                  <a:pt x="5778036" y="4528977"/>
                  <a:pt x="5774373" y="4504545"/>
                  <a:pt x="5807356" y="4480114"/>
                </a:cubicBezTo>
                <a:cubicBezTo>
                  <a:pt x="5833011" y="4461788"/>
                  <a:pt x="5863552" y="4441018"/>
                  <a:pt x="5847670" y="4403148"/>
                </a:cubicBezTo>
                <a:cubicBezTo>
                  <a:pt x="5830567" y="4361611"/>
                  <a:pt x="5801250" y="4332291"/>
                  <a:pt x="5752384" y="4329849"/>
                </a:cubicBezTo>
                <a:cubicBezTo>
                  <a:pt x="5704740" y="4327406"/>
                  <a:pt x="5660758" y="4329849"/>
                  <a:pt x="5628995" y="4372606"/>
                </a:cubicBezTo>
                <a:cubicBezTo>
                  <a:pt x="5599676" y="4412923"/>
                  <a:pt x="5600896" y="4436133"/>
                  <a:pt x="5638769" y="4470339"/>
                </a:cubicBezTo>
                <a:cubicBezTo>
                  <a:pt x="5655874" y="4486221"/>
                  <a:pt x="5688856" y="4493550"/>
                  <a:pt x="5674197" y="4527758"/>
                </a:cubicBezTo>
                <a:cubicBezTo>
                  <a:pt x="5659538" y="4564408"/>
                  <a:pt x="5632660" y="4586396"/>
                  <a:pt x="5591125" y="4586396"/>
                </a:cubicBezTo>
                <a:cubicBezTo>
                  <a:pt x="5520269" y="4586396"/>
                  <a:pt x="5448192" y="4585175"/>
                  <a:pt x="5377337" y="4586396"/>
                </a:cubicBezTo>
                <a:cubicBezTo>
                  <a:pt x="5350458" y="4587617"/>
                  <a:pt x="5346796" y="4576623"/>
                  <a:pt x="5346796" y="4553411"/>
                </a:cubicBezTo>
                <a:cubicBezTo>
                  <a:pt x="5348016" y="4486221"/>
                  <a:pt x="5346796" y="4420251"/>
                  <a:pt x="5348016" y="4353059"/>
                </a:cubicBezTo>
                <a:cubicBezTo>
                  <a:pt x="5348016" y="4329849"/>
                  <a:pt x="5344352" y="4309081"/>
                  <a:pt x="5327249" y="4291978"/>
                </a:cubicBezTo>
                <a:cubicBezTo>
                  <a:pt x="5310145" y="4274875"/>
                  <a:pt x="5295486" y="4267544"/>
                  <a:pt x="5278383" y="4293199"/>
                </a:cubicBezTo>
                <a:cubicBezTo>
                  <a:pt x="5253948" y="4328628"/>
                  <a:pt x="5222185" y="4357946"/>
                  <a:pt x="5174543" y="4337181"/>
                </a:cubicBezTo>
                <a:cubicBezTo>
                  <a:pt x="5125677" y="4315189"/>
                  <a:pt x="5092692" y="4279761"/>
                  <a:pt x="5089026" y="4221122"/>
                </a:cubicBezTo>
                <a:cubicBezTo>
                  <a:pt x="5085363" y="4164927"/>
                  <a:pt x="5093914" y="4113618"/>
                  <a:pt x="5144002" y="4078190"/>
                </a:cubicBezTo>
                <a:cubicBezTo>
                  <a:pt x="5191646" y="4043983"/>
                  <a:pt x="5224631" y="4046428"/>
                  <a:pt x="5264946" y="4087965"/>
                </a:cubicBezTo>
                <a:cubicBezTo>
                  <a:pt x="5277159" y="4101402"/>
                  <a:pt x="5283271" y="4130722"/>
                  <a:pt x="5311367" y="4117283"/>
                </a:cubicBezTo>
                <a:cubicBezTo>
                  <a:pt x="5335801" y="4105067"/>
                  <a:pt x="5346796" y="4083077"/>
                  <a:pt x="5346796" y="4054980"/>
                </a:cubicBezTo>
                <a:cubicBezTo>
                  <a:pt x="5346796" y="3986566"/>
                  <a:pt x="5348016" y="3918154"/>
                  <a:pt x="5345574" y="3849742"/>
                </a:cubicBezTo>
                <a:cubicBezTo>
                  <a:pt x="5344352" y="3821644"/>
                  <a:pt x="5349236" y="3809427"/>
                  <a:pt x="5381003" y="3811870"/>
                </a:cubicBezTo>
                <a:cubicBezTo>
                  <a:pt x="5416429" y="3817979"/>
                  <a:pt x="5451858" y="3815534"/>
                  <a:pt x="5486063" y="3815534"/>
                </a:cubicBezTo>
                <a:cubicBezTo>
                  <a:pt x="5522713" y="3815534"/>
                  <a:pt x="5559361" y="3814314"/>
                  <a:pt x="5596012" y="3815534"/>
                </a:cubicBezTo>
                <a:cubicBezTo>
                  <a:pt x="5624110" y="3816757"/>
                  <a:pt x="5641213" y="3799654"/>
                  <a:pt x="5650984" y="3777664"/>
                </a:cubicBezTo>
                <a:cubicBezTo>
                  <a:pt x="5660758" y="3755674"/>
                  <a:pt x="5636325" y="3748345"/>
                  <a:pt x="5625329" y="3738570"/>
                </a:cubicBezTo>
                <a:cubicBezTo>
                  <a:pt x="5567914" y="3684820"/>
                  <a:pt x="5576466" y="3622514"/>
                  <a:pt x="5649765" y="3576091"/>
                </a:cubicBezTo>
                <a:cubicBezTo>
                  <a:pt x="5665035" y="3566624"/>
                  <a:pt x="5682520" y="3560668"/>
                  <a:pt x="5700845" y="3557958"/>
                </a:cubicBezTo>
                <a:cubicBezTo>
                  <a:pt x="5714588" y="3555925"/>
                  <a:pt x="5728804" y="3555718"/>
                  <a:pt x="5742911" y="3557222"/>
                </a:cubicBezTo>
                <a:close/>
                <a:moveTo>
                  <a:pt x="5726517" y="2017504"/>
                </a:moveTo>
                <a:cubicBezTo>
                  <a:pt x="5769733" y="2023154"/>
                  <a:pt x="5810962" y="2045754"/>
                  <a:pt x="5834786" y="2083015"/>
                </a:cubicBezTo>
                <a:cubicBezTo>
                  <a:pt x="5861661" y="2124551"/>
                  <a:pt x="5855555" y="2157535"/>
                  <a:pt x="5820126" y="2192965"/>
                </a:cubicBezTo>
                <a:cubicBezTo>
                  <a:pt x="5806689" y="2206402"/>
                  <a:pt x="5777368" y="2210067"/>
                  <a:pt x="5787140" y="2236943"/>
                </a:cubicBezTo>
                <a:cubicBezTo>
                  <a:pt x="5798136" y="2266262"/>
                  <a:pt x="5823790" y="2277258"/>
                  <a:pt x="5855555" y="2277258"/>
                </a:cubicBezTo>
                <a:cubicBezTo>
                  <a:pt x="5917857" y="2276037"/>
                  <a:pt x="5978941" y="2279702"/>
                  <a:pt x="6041243" y="2276037"/>
                </a:cubicBezTo>
                <a:cubicBezTo>
                  <a:pt x="6080338" y="2273592"/>
                  <a:pt x="6097440" y="2280923"/>
                  <a:pt x="6093775" y="2326124"/>
                </a:cubicBezTo>
                <a:cubicBezTo>
                  <a:pt x="6088888" y="2389649"/>
                  <a:pt x="6093775" y="2453175"/>
                  <a:pt x="6092553" y="2516703"/>
                </a:cubicBezTo>
                <a:cubicBezTo>
                  <a:pt x="6092553" y="2543577"/>
                  <a:pt x="6101105" y="2561902"/>
                  <a:pt x="6121873" y="2577785"/>
                </a:cubicBezTo>
                <a:cubicBezTo>
                  <a:pt x="6134090" y="2586335"/>
                  <a:pt x="6142641" y="2585115"/>
                  <a:pt x="6154856" y="2574120"/>
                </a:cubicBezTo>
                <a:cubicBezTo>
                  <a:pt x="6241593" y="2494711"/>
                  <a:pt x="6290460" y="2503263"/>
                  <a:pt x="6351542" y="2611990"/>
                </a:cubicBezTo>
                <a:cubicBezTo>
                  <a:pt x="6352764" y="2644975"/>
                  <a:pt x="6352764" y="2676738"/>
                  <a:pt x="6352764" y="2708501"/>
                </a:cubicBezTo>
                <a:cubicBezTo>
                  <a:pt x="6338104" y="2734156"/>
                  <a:pt x="6325887" y="2761033"/>
                  <a:pt x="6300232" y="2779356"/>
                </a:cubicBezTo>
                <a:cubicBezTo>
                  <a:pt x="6251367" y="2817228"/>
                  <a:pt x="6212273" y="2813563"/>
                  <a:pt x="6170739" y="2769584"/>
                </a:cubicBezTo>
                <a:cubicBezTo>
                  <a:pt x="6159745" y="2757366"/>
                  <a:pt x="6154856" y="2729269"/>
                  <a:pt x="6129202" y="2742708"/>
                </a:cubicBezTo>
                <a:cubicBezTo>
                  <a:pt x="6107212" y="2753701"/>
                  <a:pt x="6093775" y="2772026"/>
                  <a:pt x="6093775" y="2800124"/>
                </a:cubicBezTo>
                <a:cubicBezTo>
                  <a:pt x="6094997" y="2869758"/>
                  <a:pt x="6092553" y="2939392"/>
                  <a:pt x="6094997" y="3009027"/>
                </a:cubicBezTo>
                <a:cubicBezTo>
                  <a:pt x="6096218" y="3042011"/>
                  <a:pt x="6085222" y="3048121"/>
                  <a:pt x="6054683" y="3046899"/>
                </a:cubicBezTo>
                <a:cubicBezTo>
                  <a:pt x="5989937" y="3044455"/>
                  <a:pt x="5923966" y="3045676"/>
                  <a:pt x="5859220" y="3045676"/>
                </a:cubicBezTo>
                <a:cubicBezTo>
                  <a:pt x="5839672" y="3045676"/>
                  <a:pt x="5821349" y="3046899"/>
                  <a:pt x="5805467" y="3060336"/>
                </a:cubicBezTo>
                <a:cubicBezTo>
                  <a:pt x="5785921" y="3078662"/>
                  <a:pt x="5774925" y="3095764"/>
                  <a:pt x="5804246" y="3116533"/>
                </a:cubicBezTo>
                <a:cubicBezTo>
                  <a:pt x="5834786" y="3138522"/>
                  <a:pt x="5861661" y="3165399"/>
                  <a:pt x="5849445" y="3206935"/>
                </a:cubicBezTo>
                <a:cubicBezTo>
                  <a:pt x="5834786" y="3254578"/>
                  <a:pt x="5803023" y="3288785"/>
                  <a:pt x="5751713" y="3299780"/>
                </a:cubicBezTo>
                <a:cubicBezTo>
                  <a:pt x="5674750" y="3315662"/>
                  <a:pt x="5616113" y="3293673"/>
                  <a:pt x="5581905" y="3237475"/>
                </a:cubicBezTo>
                <a:cubicBezTo>
                  <a:pt x="5555029" y="3193496"/>
                  <a:pt x="5561135" y="3162956"/>
                  <a:pt x="5601451" y="3125084"/>
                </a:cubicBezTo>
                <a:cubicBezTo>
                  <a:pt x="5613669" y="3114088"/>
                  <a:pt x="5640546" y="3109203"/>
                  <a:pt x="5629551" y="3083549"/>
                </a:cubicBezTo>
                <a:cubicBezTo>
                  <a:pt x="5619775" y="3059114"/>
                  <a:pt x="5599008" y="3046899"/>
                  <a:pt x="5573353" y="3045676"/>
                </a:cubicBezTo>
                <a:cubicBezTo>
                  <a:pt x="5525708" y="3044455"/>
                  <a:pt x="5478065" y="3045676"/>
                  <a:pt x="5430421" y="3045676"/>
                </a:cubicBezTo>
                <a:cubicBezTo>
                  <a:pt x="5324139" y="3045676"/>
                  <a:pt x="5324139" y="3045676"/>
                  <a:pt x="5324139" y="2938172"/>
                </a:cubicBezTo>
                <a:cubicBezTo>
                  <a:pt x="5324139" y="2894192"/>
                  <a:pt x="5325358" y="2848990"/>
                  <a:pt x="5324139" y="2805010"/>
                </a:cubicBezTo>
                <a:cubicBezTo>
                  <a:pt x="5322917" y="2775691"/>
                  <a:pt x="5335133" y="2752481"/>
                  <a:pt x="5355900" y="2734156"/>
                </a:cubicBezTo>
                <a:cubicBezTo>
                  <a:pt x="5380332" y="2712165"/>
                  <a:pt x="5403544" y="2707279"/>
                  <a:pt x="5427977" y="2737821"/>
                </a:cubicBezTo>
                <a:cubicBezTo>
                  <a:pt x="5447526" y="2763474"/>
                  <a:pt x="5467069" y="2795238"/>
                  <a:pt x="5508607" y="2780578"/>
                </a:cubicBezTo>
                <a:cubicBezTo>
                  <a:pt x="5552586" y="2765919"/>
                  <a:pt x="5579462" y="2724383"/>
                  <a:pt x="5581905" y="2674294"/>
                </a:cubicBezTo>
                <a:cubicBezTo>
                  <a:pt x="5584348" y="2629092"/>
                  <a:pt x="5577018" y="2590001"/>
                  <a:pt x="5537926" y="2560681"/>
                </a:cubicBezTo>
                <a:cubicBezTo>
                  <a:pt x="5497612" y="2530140"/>
                  <a:pt x="5475621" y="2532583"/>
                  <a:pt x="5440195" y="2570454"/>
                </a:cubicBezTo>
                <a:cubicBezTo>
                  <a:pt x="5424312" y="2587558"/>
                  <a:pt x="5418205" y="2619320"/>
                  <a:pt x="5382779" y="2605882"/>
                </a:cubicBezTo>
                <a:cubicBezTo>
                  <a:pt x="5347348" y="2591221"/>
                  <a:pt x="5325358" y="2565567"/>
                  <a:pt x="5324139" y="2527695"/>
                </a:cubicBezTo>
                <a:cubicBezTo>
                  <a:pt x="5322917" y="2453175"/>
                  <a:pt x="5324139" y="2378654"/>
                  <a:pt x="5322917" y="2304134"/>
                </a:cubicBezTo>
                <a:cubicBezTo>
                  <a:pt x="5322917" y="2280923"/>
                  <a:pt x="5332689" y="2278479"/>
                  <a:pt x="5351016" y="2278479"/>
                </a:cubicBezTo>
                <a:cubicBezTo>
                  <a:pt x="5419427" y="2279702"/>
                  <a:pt x="5487839" y="2278479"/>
                  <a:pt x="5556254" y="2278479"/>
                </a:cubicBezTo>
                <a:cubicBezTo>
                  <a:pt x="5575797" y="2278479"/>
                  <a:pt x="5594120" y="2277258"/>
                  <a:pt x="5610003" y="2263820"/>
                </a:cubicBezTo>
                <a:cubicBezTo>
                  <a:pt x="5631992" y="2244274"/>
                  <a:pt x="5641767" y="2228392"/>
                  <a:pt x="5611225" y="2203958"/>
                </a:cubicBezTo>
                <a:cubicBezTo>
                  <a:pt x="5547698" y="2152649"/>
                  <a:pt x="5548920" y="2108671"/>
                  <a:pt x="5606337" y="2053696"/>
                </a:cubicBezTo>
                <a:cubicBezTo>
                  <a:pt x="5638102" y="2023155"/>
                  <a:pt x="5683302" y="2011854"/>
                  <a:pt x="5726517" y="2017504"/>
                </a:cubicBezTo>
                <a:close/>
                <a:moveTo>
                  <a:pt x="0" y="0"/>
                </a:moveTo>
                <a:lnTo>
                  <a:pt x="5329115" y="0"/>
                </a:lnTo>
                <a:lnTo>
                  <a:pt x="5332434" y="5729"/>
                </a:lnTo>
                <a:cubicBezTo>
                  <a:pt x="5333904" y="11284"/>
                  <a:pt x="5334438" y="18309"/>
                  <a:pt x="5334132" y="27166"/>
                </a:cubicBezTo>
                <a:cubicBezTo>
                  <a:pt x="5331688" y="93135"/>
                  <a:pt x="5332910" y="160325"/>
                  <a:pt x="5332910" y="227517"/>
                </a:cubicBezTo>
                <a:cubicBezTo>
                  <a:pt x="5332910" y="245842"/>
                  <a:pt x="5334132" y="262944"/>
                  <a:pt x="5346347" y="276382"/>
                </a:cubicBezTo>
                <a:cubicBezTo>
                  <a:pt x="5364674" y="295929"/>
                  <a:pt x="5378111" y="304481"/>
                  <a:pt x="5402544" y="277604"/>
                </a:cubicBezTo>
                <a:cubicBezTo>
                  <a:pt x="5463627" y="204305"/>
                  <a:pt x="5551584" y="225072"/>
                  <a:pt x="5582127" y="317919"/>
                </a:cubicBezTo>
                <a:cubicBezTo>
                  <a:pt x="5606557" y="392438"/>
                  <a:pt x="5583346" y="463295"/>
                  <a:pt x="5523486" y="501165"/>
                </a:cubicBezTo>
                <a:cubicBezTo>
                  <a:pt x="5479508" y="529263"/>
                  <a:pt x="5450188" y="523155"/>
                  <a:pt x="5411097" y="481620"/>
                </a:cubicBezTo>
                <a:cubicBezTo>
                  <a:pt x="5398879" y="469403"/>
                  <a:pt x="5393991" y="441305"/>
                  <a:pt x="5369558" y="453522"/>
                </a:cubicBezTo>
                <a:cubicBezTo>
                  <a:pt x="5345127" y="464516"/>
                  <a:pt x="5332910" y="485285"/>
                  <a:pt x="5332910" y="514605"/>
                </a:cubicBezTo>
                <a:cubicBezTo>
                  <a:pt x="5334132" y="583017"/>
                  <a:pt x="5331688" y="651429"/>
                  <a:pt x="5334132" y="719841"/>
                </a:cubicBezTo>
                <a:cubicBezTo>
                  <a:pt x="5335356" y="750383"/>
                  <a:pt x="5328023" y="761378"/>
                  <a:pt x="5295041" y="760156"/>
                </a:cubicBezTo>
                <a:cubicBezTo>
                  <a:pt x="5229072" y="757713"/>
                  <a:pt x="5161881" y="758935"/>
                  <a:pt x="5094692" y="758935"/>
                </a:cubicBezTo>
                <a:cubicBezTo>
                  <a:pt x="5077586" y="758935"/>
                  <a:pt x="5060482" y="758935"/>
                  <a:pt x="5045820" y="772373"/>
                </a:cubicBezTo>
                <a:cubicBezTo>
                  <a:pt x="5025053" y="791918"/>
                  <a:pt x="5011616" y="805357"/>
                  <a:pt x="5043379" y="831012"/>
                </a:cubicBezTo>
                <a:cubicBezTo>
                  <a:pt x="5109351" y="883542"/>
                  <a:pt x="5102018" y="948291"/>
                  <a:pt x="5031161" y="997156"/>
                </a:cubicBezTo>
                <a:cubicBezTo>
                  <a:pt x="4963969" y="1042356"/>
                  <a:pt x="4861351" y="1019146"/>
                  <a:pt x="4818594" y="949511"/>
                </a:cubicBezTo>
                <a:cubicBezTo>
                  <a:pt x="4791718" y="905532"/>
                  <a:pt x="4797826" y="878656"/>
                  <a:pt x="4840582" y="837120"/>
                </a:cubicBezTo>
                <a:cubicBezTo>
                  <a:pt x="4852797" y="824903"/>
                  <a:pt x="4879674" y="818795"/>
                  <a:pt x="4866234" y="793140"/>
                </a:cubicBezTo>
                <a:cubicBezTo>
                  <a:pt x="4854020" y="772373"/>
                  <a:pt x="4836918" y="757713"/>
                  <a:pt x="4808822" y="758935"/>
                </a:cubicBezTo>
                <a:cubicBezTo>
                  <a:pt x="4737964" y="760156"/>
                  <a:pt x="4665887" y="758935"/>
                  <a:pt x="4595032" y="760156"/>
                </a:cubicBezTo>
                <a:cubicBezTo>
                  <a:pt x="4585870" y="760156"/>
                  <a:pt x="4578942" y="759469"/>
                  <a:pt x="4573923" y="757192"/>
                </a:cubicBezTo>
                <a:lnTo>
                  <a:pt x="4572290" y="755075"/>
                </a:lnTo>
                <a:lnTo>
                  <a:pt x="4542110" y="755075"/>
                </a:lnTo>
                <a:lnTo>
                  <a:pt x="4532620" y="757803"/>
                </a:lnTo>
                <a:cubicBezTo>
                  <a:pt x="4461765" y="756580"/>
                  <a:pt x="4389688" y="756580"/>
                  <a:pt x="4318830" y="757803"/>
                </a:cubicBezTo>
                <a:cubicBezTo>
                  <a:pt x="4291954" y="757803"/>
                  <a:pt x="4269964" y="746808"/>
                  <a:pt x="4252861" y="727261"/>
                </a:cubicBezTo>
                <a:cubicBezTo>
                  <a:pt x="4230872" y="701606"/>
                  <a:pt x="4222318" y="677173"/>
                  <a:pt x="4257749" y="652741"/>
                </a:cubicBezTo>
                <a:cubicBezTo>
                  <a:pt x="4284626" y="633194"/>
                  <a:pt x="4315164" y="611204"/>
                  <a:pt x="4298063" y="570889"/>
                </a:cubicBezTo>
                <a:cubicBezTo>
                  <a:pt x="4280960" y="531797"/>
                  <a:pt x="4251638" y="503698"/>
                  <a:pt x="4205214" y="501255"/>
                </a:cubicBezTo>
                <a:cubicBezTo>
                  <a:pt x="4161241" y="498812"/>
                  <a:pt x="4119705" y="498812"/>
                  <a:pt x="4087942" y="535462"/>
                </a:cubicBezTo>
                <a:cubicBezTo>
                  <a:pt x="4050070" y="578219"/>
                  <a:pt x="4051293" y="606317"/>
                  <a:pt x="4094050" y="644189"/>
                </a:cubicBezTo>
                <a:cubicBezTo>
                  <a:pt x="4111153" y="658848"/>
                  <a:pt x="4138030" y="669843"/>
                  <a:pt x="4127035" y="700384"/>
                </a:cubicBezTo>
                <a:cubicBezTo>
                  <a:pt x="4114818" y="732148"/>
                  <a:pt x="4090385" y="756580"/>
                  <a:pt x="4057400" y="757803"/>
                </a:cubicBezTo>
                <a:cubicBezTo>
                  <a:pt x="3977993" y="761467"/>
                  <a:pt x="3898585" y="759023"/>
                  <a:pt x="3819179" y="759023"/>
                </a:cubicBezTo>
                <a:lnTo>
                  <a:pt x="3813849" y="756900"/>
                </a:lnTo>
                <a:lnTo>
                  <a:pt x="3810549" y="758781"/>
                </a:lnTo>
                <a:lnTo>
                  <a:pt x="3815750" y="768157"/>
                </a:lnTo>
                <a:cubicBezTo>
                  <a:pt x="3817087" y="773464"/>
                  <a:pt x="3817545" y="780106"/>
                  <a:pt x="3817238" y="788353"/>
                </a:cubicBezTo>
                <a:cubicBezTo>
                  <a:pt x="3814797" y="853100"/>
                  <a:pt x="3816018" y="919069"/>
                  <a:pt x="3816018" y="983816"/>
                </a:cubicBezTo>
                <a:cubicBezTo>
                  <a:pt x="3816018" y="1011914"/>
                  <a:pt x="3809910" y="1036348"/>
                  <a:pt x="3789144" y="1057116"/>
                </a:cubicBezTo>
                <a:cubicBezTo>
                  <a:pt x="3757381" y="1088878"/>
                  <a:pt x="3737836" y="1087658"/>
                  <a:pt x="3708516" y="1053451"/>
                </a:cubicBezTo>
                <a:cubicBezTo>
                  <a:pt x="3688971" y="1031461"/>
                  <a:pt x="3670645" y="1000919"/>
                  <a:pt x="3635219" y="1014358"/>
                </a:cubicBezTo>
                <a:cubicBezTo>
                  <a:pt x="3596125" y="1029018"/>
                  <a:pt x="3566806" y="1054673"/>
                  <a:pt x="3560696" y="1098651"/>
                </a:cubicBezTo>
                <a:cubicBezTo>
                  <a:pt x="3553368" y="1151183"/>
                  <a:pt x="3555811" y="1200050"/>
                  <a:pt x="3603457" y="1235477"/>
                </a:cubicBezTo>
                <a:cubicBezTo>
                  <a:pt x="3642548" y="1264796"/>
                  <a:pt x="3664539" y="1262352"/>
                  <a:pt x="3697521" y="1226924"/>
                </a:cubicBezTo>
                <a:cubicBezTo>
                  <a:pt x="3714624" y="1208600"/>
                  <a:pt x="3724397" y="1174394"/>
                  <a:pt x="3759825" y="1190276"/>
                </a:cubicBezTo>
                <a:cubicBezTo>
                  <a:pt x="3794029" y="1204935"/>
                  <a:pt x="3814797" y="1233032"/>
                  <a:pt x="3816018" y="1270905"/>
                </a:cubicBezTo>
                <a:cubicBezTo>
                  <a:pt x="3817238" y="1344204"/>
                  <a:pt x="3816018" y="1417503"/>
                  <a:pt x="3817238" y="1489580"/>
                </a:cubicBezTo>
                <a:cubicBezTo>
                  <a:pt x="3817238" y="1499964"/>
                  <a:pt x="3815711" y="1506988"/>
                  <a:pt x="3811589" y="1511264"/>
                </a:cubicBezTo>
                <a:lnTo>
                  <a:pt x="3801031" y="1513846"/>
                </a:lnTo>
                <a:lnTo>
                  <a:pt x="3806488" y="1516917"/>
                </a:lnTo>
                <a:lnTo>
                  <a:pt x="3807926" y="1520360"/>
                </a:lnTo>
                <a:lnTo>
                  <a:pt x="3814241" y="1520360"/>
                </a:lnTo>
                <a:lnTo>
                  <a:pt x="3829058" y="1502514"/>
                </a:lnTo>
                <a:cubicBezTo>
                  <a:pt x="3837597" y="1499199"/>
                  <a:pt x="3849165" y="1498742"/>
                  <a:pt x="3863824" y="1499658"/>
                </a:cubicBezTo>
                <a:cubicBezTo>
                  <a:pt x="3926128" y="1503323"/>
                  <a:pt x="3987214" y="1499658"/>
                  <a:pt x="4049516" y="1500879"/>
                </a:cubicBezTo>
                <a:cubicBezTo>
                  <a:pt x="4081280" y="1500879"/>
                  <a:pt x="4106935" y="1489884"/>
                  <a:pt x="4117929" y="1460565"/>
                </a:cubicBezTo>
                <a:cubicBezTo>
                  <a:pt x="4127702" y="1433689"/>
                  <a:pt x="4098382" y="1430024"/>
                  <a:pt x="4084945" y="1416587"/>
                </a:cubicBezTo>
                <a:cubicBezTo>
                  <a:pt x="4049516" y="1381158"/>
                  <a:pt x="4043408" y="1348173"/>
                  <a:pt x="4070285" y="1306638"/>
                </a:cubicBezTo>
                <a:cubicBezTo>
                  <a:pt x="4094107" y="1269377"/>
                  <a:pt x="4135338" y="1246777"/>
                  <a:pt x="4178554" y="1241127"/>
                </a:cubicBezTo>
                <a:cubicBezTo>
                  <a:pt x="4221764" y="1235476"/>
                  <a:pt x="4266966" y="1246777"/>
                  <a:pt x="4298729" y="1277318"/>
                </a:cubicBezTo>
                <a:cubicBezTo>
                  <a:pt x="4356145" y="1332293"/>
                  <a:pt x="4357369" y="1376272"/>
                  <a:pt x="4293841" y="1427580"/>
                </a:cubicBezTo>
                <a:cubicBezTo>
                  <a:pt x="4263300" y="1452014"/>
                  <a:pt x="4273074" y="1467896"/>
                  <a:pt x="4295062" y="1487441"/>
                </a:cubicBezTo>
                <a:cubicBezTo>
                  <a:pt x="4310947" y="1500879"/>
                  <a:pt x="4329269" y="1502101"/>
                  <a:pt x="4348815" y="1502101"/>
                </a:cubicBezTo>
                <a:cubicBezTo>
                  <a:pt x="4417231" y="1502101"/>
                  <a:pt x="4485641" y="1503323"/>
                  <a:pt x="4554055" y="1502101"/>
                </a:cubicBezTo>
                <a:cubicBezTo>
                  <a:pt x="4567798" y="1502101"/>
                  <a:pt x="4576731" y="1503475"/>
                  <a:pt x="4580339" y="1513955"/>
                </a:cubicBezTo>
                <a:lnTo>
                  <a:pt x="4580382" y="1514287"/>
                </a:lnTo>
                <a:lnTo>
                  <a:pt x="4581432" y="1513558"/>
                </a:lnTo>
                <a:cubicBezTo>
                  <a:pt x="4585612" y="1512222"/>
                  <a:pt x="4591033" y="1511688"/>
                  <a:pt x="4598057" y="1511994"/>
                </a:cubicBezTo>
                <a:cubicBezTo>
                  <a:pt x="4668913" y="1514436"/>
                  <a:pt x="4740990" y="1513216"/>
                  <a:pt x="4811845" y="1513216"/>
                </a:cubicBezTo>
                <a:cubicBezTo>
                  <a:pt x="4853383" y="1513216"/>
                  <a:pt x="4880258" y="1535205"/>
                  <a:pt x="4894918" y="1571855"/>
                </a:cubicBezTo>
                <a:cubicBezTo>
                  <a:pt x="4908357" y="1606060"/>
                  <a:pt x="4876594" y="1614613"/>
                  <a:pt x="4859491" y="1630493"/>
                </a:cubicBezTo>
                <a:cubicBezTo>
                  <a:pt x="4821621" y="1665922"/>
                  <a:pt x="4820399" y="1690354"/>
                  <a:pt x="4853383" y="1731891"/>
                </a:cubicBezTo>
                <a:cubicBezTo>
                  <a:pt x="4883921" y="1769762"/>
                  <a:pt x="4925460" y="1772204"/>
                  <a:pt x="4969438" y="1770984"/>
                </a:cubicBezTo>
                <a:cubicBezTo>
                  <a:pt x="5020749" y="1768539"/>
                  <a:pt x="5052511" y="1740442"/>
                  <a:pt x="5069614" y="1696462"/>
                </a:cubicBezTo>
                <a:cubicBezTo>
                  <a:pt x="5085496" y="1656148"/>
                  <a:pt x="5051292" y="1636602"/>
                  <a:pt x="5025634" y="1617055"/>
                </a:cubicBezTo>
                <a:cubicBezTo>
                  <a:pt x="4997537" y="1595065"/>
                  <a:pt x="5001201" y="1573075"/>
                  <a:pt x="5020749" y="1548643"/>
                </a:cubicBezTo>
                <a:cubicBezTo>
                  <a:pt x="5039074" y="1525431"/>
                  <a:pt x="5062283" y="1513216"/>
                  <a:pt x="5094050" y="1513216"/>
                </a:cubicBezTo>
                <a:cubicBezTo>
                  <a:pt x="5163683" y="1514436"/>
                  <a:pt x="5233316" y="1515658"/>
                  <a:pt x="5302949" y="1513216"/>
                </a:cubicBezTo>
                <a:cubicBezTo>
                  <a:pt x="5332270" y="1511994"/>
                  <a:pt x="5337157" y="1524210"/>
                  <a:pt x="5335935" y="1548643"/>
                </a:cubicBezTo>
                <a:cubicBezTo>
                  <a:pt x="5334713" y="1581628"/>
                  <a:pt x="5335935" y="1615833"/>
                  <a:pt x="5335935" y="1648817"/>
                </a:cubicBezTo>
                <a:cubicBezTo>
                  <a:pt x="5337157" y="1668364"/>
                  <a:pt x="5337157" y="1686689"/>
                  <a:pt x="5335935" y="1706237"/>
                </a:cubicBezTo>
                <a:cubicBezTo>
                  <a:pt x="5335935" y="1727004"/>
                  <a:pt x="5337157" y="1747772"/>
                  <a:pt x="5335935" y="1768539"/>
                </a:cubicBezTo>
                <a:cubicBezTo>
                  <a:pt x="5333492" y="1805189"/>
                  <a:pt x="5312721" y="1830844"/>
                  <a:pt x="5279741" y="1844283"/>
                </a:cubicBezTo>
                <a:cubicBezTo>
                  <a:pt x="5246756" y="1857721"/>
                  <a:pt x="5235760" y="1827179"/>
                  <a:pt x="5219879" y="1808854"/>
                </a:cubicBezTo>
                <a:cubicBezTo>
                  <a:pt x="5185675" y="1770984"/>
                  <a:pt x="5161239" y="1768539"/>
                  <a:pt x="5122147" y="1799081"/>
                </a:cubicBezTo>
                <a:cubicBezTo>
                  <a:pt x="5074501" y="1834509"/>
                  <a:pt x="5070837" y="1883375"/>
                  <a:pt x="5080610" y="1935906"/>
                </a:cubicBezTo>
                <a:cubicBezTo>
                  <a:pt x="5087938" y="1979885"/>
                  <a:pt x="5117259" y="2005540"/>
                  <a:pt x="5156351" y="2018979"/>
                </a:cubicBezTo>
                <a:cubicBezTo>
                  <a:pt x="5193002" y="2029974"/>
                  <a:pt x="5210105" y="2000654"/>
                  <a:pt x="5229651" y="1978665"/>
                </a:cubicBezTo>
                <a:cubicBezTo>
                  <a:pt x="5260193" y="1945680"/>
                  <a:pt x="5278517" y="1945680"/>
                  <a:pt x="5311502" y="1977443"/>
                </a:cubicBezTo>
                <a:cubicBezTo>
                  <a:pt x="5331048" y="1996989"/>
                  <a:pt x="5335935" y="2020200"/>
                  <a:pt x="5335935" y="2047077"/>
                </a:cubicBezTo>
                <a:cubicBezTo>
                  <a:pt x="5334713" y="2114267"/>
                  <a:pt x="5333492" y="2181459"/>
                  <a:pt x="5335935" y="2247429"/>
                </a:cubicBezTo>
                <a:cubicBezTo>
                  <a:pt x="5337157" y="2275526"/>
                  <a:pt x="5331048" y="2285299"/>
                  <a:pt x="5300506" y="2284079"/>
                </a:cubicBezTo>
                <a:cubicBezTo>
                  <a:pt x="5230872" y="2281634"/>
                  <a:pt x="5161239" y="2282856"/>
                  <a:pt x="5091606" y="2282856"/>
                </a:cubicBezTo>
                <a:cubicBezTo>
                  <a:pt x="5062283" y="2282856"/>
                  <a:pt x="5041516" y="2297516"/>
                  <a:pt x="5030522" y="2320726"/>
                </a:cubicBezTo>
                <a:cubicBezTo>
                  <a:pt x="5018307" y="2346381"/>
                  <a:pt x="5046403" y="2351268"/>
                  <a:pt x="5058619" y="2362263"/>
                </a:cubicBezTo>
                <a:cubicBezTo>
                  <a:pt x="5102599" y="2402578"/>
                  <a:pt x="5106265" y="2439228"/>
                  <a:pt x="5070837" y="2486872"/>
                </a:cubicBezTo>
                <a:cubicBezTo>
                  <a:pt x="5034186" y="2535737"/>
                  <a:pt x="4982875" y="2543067"/>
                  <a:pt x="4926682" y="2539402"/>
                </a:cubicBezTo>
                <a:cubicBezTo>
                  <a:pt x="4869262" y="2535737"/>
                  <a:pt x="4833836" y="2501532"/>
                  <a:pt x="4813067" y="2452666"/>
                </a:cubicBezTo>
                <a:cubicBezTo>
                  <a:pt x="4793521" y="2406242"/>
                  <a:pt x="4822840" y="2376923"/>
                  <a:pt x="4855825" y="2352491"/>
                </a:cubicBezTo>
                <a:cubicBezTo>
                  <a:pt x="4886368" y="2329278"/>
                  <a:pt x="4872928" y="2313396"/>
                  <a:pt x="4853383" y="2296294"/>
                </a:cubicBezTo>
                <a:cubicBezTo>
                  <a:pt x="4837499" y="2282856"/>
                  <a:pt x="4819176" y="2281634"/>
                  <a:pt x="4799629" y="2281634"/>
                </a:cubicBezTo>
                <a:cubicBezTo>
                  <a:pt x="4744656" y="2281634"/>
                  <a:pt x="4688460" y="2281634"/>
                  <a:pt x="4633486" y="2281634"/>
                </a:cubicBezTo>
                <a:cubicBezTo>
                  <a:pt x="4584009" y="2281634"/>
                  <a:pt x="4571638" y="2281634"/>
                  <a:pt x="4568545" y="2254834"/>
                </a:cubicBezTo>
                <a:lnTo>
                  <a:pt x="4568533" y="2254378"/>
                </a:lnTo>
                <a:lnTo>
                  <a:pt x="4567644" y="2255861"/>
                </a:lnTo>
                <a:lnTo>
                  <a:pt x="4544720" y="2264404"/>
                </a:lnTo>
                <a:lnTo>
                  <a:pt x="4554906" y="2264379"/>
                </a:lnTo>
                <a:cubicBezTo>
                  <a:pt x="4579338" y="2264379"/>
                  <a:pt x="4573231" y="2281482"/>
                  <a:pt x="4573231" y="2293699"/>
                </a:cubicBezTo>
                <a:cubicBezTo>
                  <a:pt x="4573231" y="2360888"/>
                  <a:pt x="4573231" y="2426858"/>
                  <a:pt x="4573231" y="2494050"/>
                </a:cubicBezTo>
                <a:cubicBezTo>
                  <a:pt x="4573231" y="2514817"/>
                  <a:pt x="4575675" y="2534362"/>
                  <a:pt x="4590334" y="2551467"/>
                </a:cubicBezTo>
                <a:cubicBezTo>
                  <a:pt x="4609880" y="2573457"/>
                  <a:pt x="4624541" y="2578342"/>
                  <a:pt x="4646530" y="2551467"/>
                </a:cubicBezTo>
                <a:cubicBezTo>
                  <a:pt x="4703946" y="2484275"/>
                  <a:pt x="4766251" y="2490385"/>
                  <a:pt x="4815115" y="2567347"/>
                </a:cubicBezTo>
                <a:cubicBezTo>
                  <a:pt x="4852987" y="2627209"/>
                  <a:pt x="4834663" y="2727384"/>
                  <a:pt x="4778466" y="2768920"/>
                </a:cubicBezTo>
                <a:cubicBezTo>
                  <a:pt x="4732044" y="2803126"/>
                  <a:pt x="4697840" y="2798240"/>
                  <a:pt x="4657524" y="2757926"/>
                </a:cubicBezTo>
                <a:cubicBezTo>
                  <a:pt x="4645308" y="2745708"/>
                  <a:pt x="4640420" y="2713946"/>
                  <a:pt x="4612323" y="2728606"/>
                </a:cubicBezTo>
                <a:cubicBezTo>
                  <a:pt x="4589112" y="2740822"/>
                  <a:pt x="4575675" y="2761591"/>
                  <a:pt x="4575675" y="2790910"/>
                </a:cubicBezTo>
                <a:cubicBezTo>
                  <a:pt x="4576894" y="2858100"/>
                  <a:pt x="4574453" y="2924070"/>
                  <a:pt x="4576894" y="2991261"/>
                </a:cubicBezTo>
                <a:cubicBezTo>
                  <a:pt x="4577506" y="3007143"/>
                  <a:pt x="4576286" y="3018138"/>
                  <a:pt x="4570481" y="3024856"/>
                </a:cubicBezTo>
                <a:lnTo>
                  <a:pt x="4561944" y="3029609"/>
                </a:lnTo>
                <a:lnTo>
                  <a:pt x="4568608" y="3030206"/>
                </a:lnTo>
                <a:cubicBezTo>
                  <a:pt x="4573170" y="3031561"/>
                  <a:pt x="4576490" y="3033737"/>
                  <a:pt x="4578857" y="3036715"/>
                </a:cubicBezTo>
                <a:lnTo>
                  <a:pt x="4581540" y="3051267"/>
                </a:lnTo>
                <a:lnTo>
                  <a:pt x="4595169" y="3045892"/>
                </a:lnTo>
                <a:cubicBezTo>
                  <a:pt x="4602213" y="3044843"/>
                  <a:pt x="4610614" y="3044843"/>
                  <a:pt x="4620385" y="3045454"/>
                </a:cubicBezTo>
                <a:cubicBezTo>
                  <a:pt x="4682688" y="3049119"/>
                  <a:pt x="4743775" y="3045454"/>
                  <a:pt x="4806076" y="3046674"/>
                </a:cubicBezTo>
                <a:cubicBezTo>
                  <a:pt x="4837839" y="3046674"/>
                  <a:pt x="4863493" y="3035679"/>
                  <a:pt x="4874487" y="3006359"/>
                </a:cubicBezTo>
                <a:cubicBezTo>
                  <a:pt x="4884260" y="2979484"/>
                  <a:pt x="4854941" y="2975819"/>
                  <a:pt x="4841504" y="2962382"/>
                </a:cubicBezTo>
                <a:cubicBezTo>
                  <a:pt x="4806076" y="2926952"/>
                  <a:pt x="4799966" y="2893968"/>
                  <a:pt x="4826843" y="2852433"/>
                </a:cubicBezTo>
                <a:cubicBezTo>
                  <a:pt x="4874487" y="2777911"/>
                  <a:pt x="4991766" y="2762031"/>
                  <a:pt x="5055294" y="2823113"/>
                </a:cubicBezTo>
                <a:cubicBezTo>
                  <a:pt x="5112710" y="2878088"/>
                  <a:pt x="5113934" y="2922067"/>
                  <a:pt x="5050406" y="2973375"/>
                </a:cubicBezTo>
                <a:cubicBezTo>
                  <a:pt x="5019863" y="2997809"/>
                  <a:pt x="5029637" y="3013691"/>
                  <a:pt x="5051628" y="3033236"/>
                </a:cubicBezTo>
                <a:cubicBezTo>
                  <a:pt x="5067509" y="3046674"/>
                  <a:pt x="5085834" y="3047896"/>
                  <a:pt x="5105382" y="3047896"/>
                </a:cubicBezTo>
                <a:cubicBezTo>
                  <a:pt x="5173793" y="3047896"/>
                  <a:pt x="5242205" y="3049119"/>
                  <a:pt x="5310620" y="3047896"/>
                </a:cubicBezTo>
                <a:cubicBezTo>
                  <a:pt x="5328943" y="3047896"/>
                  <a:pt x="5338715" y="3050340"/>
                  <a:pt x="5338715" y="3073551"/>
                </a:cubicBezTo>
                <a:cubicBezTo>
                  <a:pt x="5337493" y="3148071"/>
                  <a:pt x="5338715" y="3222592"/>
                  <a:pt x="5337493" y="3297112"/>
                </a:cubicBezTo>
                <a:cubicBezTo>
                  <a:pt x="5336275" y="3334984"/>
                  <a:pt x="5314284" y="3360640"/>
                  <a:pt x="5278853" y="3375299"/>
                </a:cubicBezTo>
                <a:cubicBezTo>
                  <a:pt x="5243424" y="3388737"/>
                  <a:pt x="5237318" y="3356974"/>
                  <a:pt x="5221435" y="3339871"/>
                </a:cubicBezTo>
                <a:cubicBezTo>
                  <a:pt x="5186011" y="3302000"/>
                  <a:pt x="5164019" y="3299557"/>
                  <a:pt x="5123706" y="3330097"/>
                </a:cubicBezTo>
                <a:cubicBezTo>
                  <a:pt x="5084613" y="3359419"/>
                  <a:pt x="5077283" y="3398509"/>
                  <a:pt x="5079725" y="3443711"/>
                </a:cubicBezTo>
                <a:cubicBezTo>
                  <a:pt x="5082171" y="3493800"/>
                  <a:pt x="5109045" y="3535335"/>
                  <a:pt x="5153026" y="3549995"/>
                </a:cubicBezTo>
                <a:cubicBezTo>
                  <a:pt x="5194561" y="3564655"/>
                  <a:pt x="5214107" y="3532891"/>
                  <a:pt x="5233655" y="3507238"/>
                </a:cubicBezTo>
                <a:cubicBezTo>
                  <a:pt x="5258085" y="3476696"/>
                  <a:pt x="5281299" y="3481583"/>
                  <a:pt x="5305732" y="3503573"/>
                </a:cubicBezTo>
                <a:cubicBezTo>
                  <a:pt x="5326497" y="3521897"/>
                  <a:pt x="5338715" y="3545108"/>
                  <a:pt x="5337493" y="3574428"/>
                </a:cubicBezTo>
                <a:cubicBezTo>
                  <a:pt x="5336275" y="3618407"/>
                  <a:pt x="5337493" y="3663609"/>
                  <a:pt x="5337493" y="3707588"/>
                </a:cubicBezTo>
                <a:cubicBezTo>
                  <a:pt x="5337493" y="3815093"/>
                  <a:pt x="5337493" y="3815093"/>
                  <a:pt x="5231209" y="3815093"/>
                </a:cubicBezTo>
                <a:cubicBezTo>
                  <a:pt x="5183567" y="3815093"/>
                  <a:pt x="5135923" y="3813871"/>
                  <a:pt x="5088277" y="3815093"/>
                </a:cubicBezTo>
                <a:cubicBezTo>
                  <a:pt x="5062622" y="3816315"/>
                  <a:pt x="5041855" y="3828531"/>
                  <a:pt x="5032081" y="3852965"/>
                </a:cubicBezTo>
                <a:cubicBezTo>
                  <a:pt x="5021087" y="3878619"/>
                  <a:pt x="5047962" y="3883505"/>
                  <a:pt x="5060180" y="3894500"/>
                </a:cubicBezTo>
                <a:cubicBezTo>
                  <a:pt x="5100495" y="3932372"/>
                  <a:pt x="5106604" y="3962912"/>
                  <a:pt x="5079725" y="4006891"/>
                </a:cubicBezTo>
                <a:cubicBezTo>
                  <a:pt x="5045520" y="4063088"/>
                  <a:pt x="4986880" y="4085078"/>
                  <a:pt x="4909915" y="4069196"/>
                </a:cubicBezTo>
                <a:cubicBezTo>
                  <a:pt x="4858608" y="4058201"/>
                  <a:pt x="4826843" y="4023994"/>
                  <a:pt x="4812184" y="3976351"/>
                </a:cubicBezTo>
                <a:cubicBezTo>
                  <a:pt x="4799966" y="3934814"/>
                  <a:pt x="4826843" y="3907938"/>
                  <a:pt x="4857383" y="3885949"/>
                </a:cubicBezTo>
                <a:cubicBezTo>
                  <a:pt x="4886704" y="3865180"/>
                  <a:pt x="4875708" y="3848078"/>
                  <a:pt x="4856163" y="3829753"/>
                </a:cubicBezTo>
                <a:cubicBezTo>
                  <a:pt x="4840282" y="3816315"/>
                  <a:pt x="4821956" y="3815093"/>
                  <a:pt x="4802409" y="3815093"/>
                </a:cubicBezTo>
                <a:cubicBezTo>
                  <a:pt x="4737662" y="3815093"/>
                  <a:pt x="4671692" y="3813871"/>
                  <a:pt x="4606946" y="3816315"/>
                </a:cubicBezTo>
                <a:lnTo>
                  <a:pt x="4581843" y="3811533"/>
                </a:lnTo>
                <a:lnTo>
                  <a:pt x="4581798" y="3821095"/>
                </a:lnTo>
                <a:cubicBezTo>
                  <a:pt x="4581798" y="3896838"/>
                  <a:pt x="4583017" y="3973802"/>
                  <a:pt x="4581798" y="4049544"/>
                </a:cubicBezTo>
                <a:cubicBezTo>
                  <a:pt x="4581798" y="4084971"/>
                  <a:pt x="4558584" y="4106962"/>
                  <a:pt x="4528044" y="4121621"/>
                </a:cubicBezTo>
                <a:cubicBezTo>
                  <a:pt x="4495059" y="4137504"/>
                  <a:pt x="4484065" y="4106962"/>
                  <a:pt x="4468182" y="4089859"/>
                </a:cubicBezTo>
                <a:cubicBezTo>
                  <a:pt x="4430311" y="4047102"/>
                  <a:pt x="4407103" y="4045879"/>
                  <a:pt x="4364344" y="4081306"/>
                </a:cubicBezTo>
                <a:cubicBezTo>
                  <a:pt x="4309368" y="4127729"/>
                  <a:pt x="4306924" y="4223012"/>
                  <a:pt x="4360678" y="4271879"/>
                </a:cubicBezTo>
                <a:cubicBezTo>
                  <a:pt x="4403437" y="4310973"/>
                  <a:pt x="4430311" y="4309750"/>
                  <a:pt x="4469406" y="4266992"/>
                </a:cubicBezTo>
                <a:cubicBezTo>
                  <a:pt x="4485284" y="4249889"/>
                  <a:pt x="4496280" y="4219348"/>
                  <a:pt x="4529266" y="4235230"/>
                </a:cubicBezTo>
                <a:cubicBezTo>
                  <a:pt x="4561028" y="4249889"/>
                  <a:pt x="4583017" y="4273100"/>
                  <a:pt x="4583017" y="4312195"/>
                </a:cubicBezTo>
                <a:cubicBezTo>
                  <a:pt x="4585462" y="4347622"/>
                  <a:pt x="4585462" y="4384273"/>
                  <a:pt x="4585462" y="4420922"/>
                </a:cubicBezTo>
                <a:cubicBezTo>
                  <a:pt x="4585462" y="4458793"/>
                  <a:pt x="4584239" y="4496664"/>
                  <a:pt x="4585462" y="4535755"/>
                </a:cubicBezTo>
                <a:cubicBezTo>
                  <a:pt x="4586072" y="4546140"/>
                  <a:pt x="4584544" y="4552858"/>
                  <a:pt x="4580270" y="4556981"/>
                </a:cubicBezTo>
                <a:lnTo>
                  <a:pt x="4558623" y="4562623"/>
                </a:lnTo>
                <a:lnTo>
                  <a:pt x="4558623" y="4566440"/>
                </a:lnTo>
                <a:lnTo>
                  <a:pt x="4573343" y="4568280"/>
                </a:lnTo>
                <a:cubicBezTo>
                  <a:pt x="4578783" y="4570870"/>
                  <a:pt x="4582162" y="4575308"/>
                  <a:pt x="4583997" y="4582238"/>
                </a:cubicBezTo>
                <a:lnTo>
                  <a:pt x="4584236" y="4584622"/>
                </a:lnTo>
                <a:lnTo>
                  <a:pt x="4590467" y="4573843"/>
                </a:lnTo>
                <a:cubicBezTo>
                  <a:pt x="4597795" y="4567736"/>
                  <a:pt x="4609706" y="4566514"/>
                  <a:pt x="4626810" y="4567125"/>
                </a:cubicBezTo>
                <a:cubicBezTo>
                  <a:pt x="4692779" y="4569566"/>
                  <a:pt x="4759971" y="4568344"/>
                  <a:pt x="4827160" y="4567125"/>
                </a:cubicBezTo>
                <a:cubicBezTo>
                  <a:pt x="4852815" y="4567125"/>
                  <a:pt x="4873581" y="4573232"/>
                  <a:pt x="4890685" y="4591556"/>
                </a:cubicBezTo>
                <a:cubicBezTo>
                  <a:pt x="4922450" y="4624541"/>
                  <a:pt x="4922450" y="4641643"/>
                  <a:pt x="4887021" y="4672186"/>
                </a:cubicBezTo>
                <a:cubicBezTo>
                  <a:pt x="4865031" y="4690510"/>
                  <a:pt x="4839376" y="4707614"/>
                  <a:pt x="4847929" y="4741820"/>
                </a:cubicBezTo>
                <a:cubicBezTo>
                  <a:pt x="4857700" y="4779693"/>
                  <a:pt x="4882136" y="4806567"/>
                  <a:pt x="4920006" y="4817562"/>
                </a:cubicBezTo>
                <a:cubicBezTo>
                  <a:pt x="4973756" y="4832222"/>
                  <a:pt x="5023846" y="4829780"/>
                  <a:pt x="5064161" y="4784578"/>
                </a:cubicBezTo>
                <a:cubicBezTo>
                  <a:pt x="5100811" y="4744263"/>
                  <a:pt x="5098367" y="4714943"/>
                  <a:pt x="5056831" y="4679516"/>
                </a:cubicBezTo>
                <a:cubicBezTo>
                  <a:pt x="5039730" y="4664857"/>
                  <a:pt x="5011629" y="4653861"/>
                  <a:pt x="5022625" y="4624541"/>
                </a:cubicBezTo>
                <a:cubicBezTo>
                  <a:pt x="5034842" y="4592778"/>
                  <a:pt x="5056831" y="4568344"/>
                  <a:pt x="5092258" y="4568344"/>
                </a:cubicBezTo>
                <a:cubicBezTo>
                  <a:pt x="5171666" y="4567125"/>
                  <a:pt x="5251073" y="4568344"/>
                  <a:pt x="5330479" y="4567125"/>
                </a:cubicBezTo>
                <a:cubicBezTo>
                  <a:pt x="5354913" y="4567125"/>
                  <a:pt x="5353691" y="4581784"/>
                  <a:pt x="5353691" y="4597667"/>
                </a:cubicBezTo>
                <a:cubicBezTo>
                  <a:pt x="5353691" y="4666079"/>
                  <a:pt x="5353691" y="4734491"/>
                  <a:pt x="5353691" y="4802902"/>
                </a:cubicBezTo>
                <a:cubicBezTo>
                  <a:pt x="5353691" y="4823671"/>
                  <a:pt x="5354913" y="4843218"/>
                  <a:pt x="5372016" y="4859100"/>
                </a:cubicBezTo>
                <a:cubicBezTo>
                  <a:pt x="5390340" y="4876203"/>
                  <a:pt x="5404999" y="4881089"/>
                  <a:pt x="5422104" y="4856655"/>
                </a:cubicBezTo>
                <a:cubicBezTo>
                  <a:pt x="5444093" y="4826114"/>
                  <a:pt x="5470970" y="4796794"/>
                  <a:pt x="5512505" y="4809011"/>
                </a:cubicBezTo>
                <a:cubicBezTo>
                  <a:pt x="5560149" y="4822449"/>
                  <a:pt x="5596799" y="4854213"/>
                  <a:pt x="5607793" y="4905522"/>
                </a:cubicBezTo>
                <a:cubicBezTo>
                  <a:pt x="5620010" y="4965383"/>
                  <a:pt x="5615124" y="5021578"/>
                  <a:pt x="5562593" y="5065559"/>
                </a:cubicBezTo>
                <a:cubicBezTo>
                  <a:pt x="5512505" y="5105874"/>
                  <a:pt x="5473414" y="5103431"/>
                  <a:pt x="5430656" y="5057007"/>
                </a:cubicBezTo>
                <a:cubicBezTo>
                  <a:pt x="5419660" y="5046011"/>
                  <a:pt x="5414773" y="5020357"/>
                  <a:pt x="5392783" y="5030132"/>
                </a:cubicBezTo>
                <a:cubicBezTo>
                  <a:pt x="5370794" y="5039903"/>
                  <a:pt x="5354913" y="5058228"/>
                  <a:pt x="5354913" y="5085106"/>
                </a:cubicBezTo>
                <a:cubicBezTo>
                  <a:pt x="5354913" y="5154739"/>
                  <a:pt x="5353691" y="5224372"/>
                  <a:pt x="5356135" y="5294008"/>
                </a:cubicBezTo>
                <a:lnTo>
                  <a:pt x="5350738" y="5321930"/>
                </a:lnTo>
                <a:lnTo>
                  <a:pt x="5371287" y="5318874"/>
                </a:lnTo>
                <a:cubicBezTo>
                  <a:pt x="5442143" y="5320096"/>
                  <a:pt x="5514220" y="5320096"/>
                  <a:pt x="5585072" y="5318874"/>
                </a:cubicBezTo>
                <a:cubicBezTo>
                  <a:pt x="5613173" y="5318874"/>
                  <a:pt x="5633940" y="5328648"/>
                  <a:pt x="5651043" y="5349416"/>
                </a:cubicBezTo>
                <a:cubicBezTo>
                  <a:pt x="5673032" y="5375071"/>
                  <a:pt x="5677919" y="5398281"/>
                  <a:pt x="5646155" y="5421493"/>
                </a:cubicBezTo>
                <a:cubicBezTo>
                  <a:pt x="5620503" y="5439818"/>
                  <a:pt x="5591181" y="5460587"/>
                  <a:pt x="5603399" y="5498458"/>
                </a:cubicBezTo>
                <a:cubicBezTo>
                  <a:pt x="5616836" y="5539994"/>
                  <a:pt x="5647378" y="5568092"/>
                  <a:pt x="5692578" y="5574200"/>
                </a:cubicBezTo>
                <a:cubicBezTo>
                  <a:pt x="5736560" y="5580308"/>
                  <a:pt x="5778092" y="5577865"/>
                  <a:pt x="5812299" y="5544881"/>
                </a:cubicBezTo>
                <a:cubicBezTo>
                  <a:pt x="5855056" y="5502123"/>
                  <a:pt x="5853835" y="5469139"/>
                  <a:pt x="5808637" y="5430047"/>
                </a:cubicBezTo>
                <a:cubicBezTo>
                  <a:pt x="5792754" y="5416606"/>
                  <a:pt x="5765877" y="5408054"/>
                  <a:pt x="5778092" y="5378737"/>
                </a:cubicBezTo>
                <a:cubicBezTo>
                  <a:pt x="5789088" y="5351860"/>
                  <a:pt x="5807412" y="5324983"/>
                  <a:pt x="5837954" y="5323761"/>
                </a:cubicBezTo>
                <a:cubicBezTo>
                  <a:pt x="5922246" y="5320096"/>
                  <a:pt x="6006538" y="5321318"/>
                  <a:pt x="6089611" y="5320096"/>
                </a:cubicBezTo>
                <a:cubicBezTo>
                  <a:pt x="6110381" y="5320096"/>
                  <a:pt x="6106714" y="5333534"/>
                  <a:pt x="6106714" y="5345752"/>
                </a:cubicBezTo>
                <a:cubicBezTo>
                  <a:pt x="6106714" y="5421493"/>
                  <a:pt x="6107935" y="5498458"/>
                  <a:pt x="6106714" y="5574200"/>
                </a:cubicBezTo>
                <a:cubicBezTo>
                  <a:pt x="6106714" y="5609627"/>
                  <a:pt x="6083502" y="5631617"/>
                  <a:pt x="6052963" y="5646278"/>
                </a:cubicBezTo>
                <a:cubicBezTo>
                  <a:pt x="6019978" y="5662160"/>
                  <a:pt x="6008982" y="5631617"/>
                  <a:pt x="5993101" y="5614516"/>
                </a:cubicBezTo>
                <a:cubicBezTo>
                  <a:pt x="5955231" y="5571758"/>
                  <a:pt x="5932020" y="5570536"/>
                  <a:pt x="5889264" y="5605962"/>
                </a:cubicBezTo>
                <a:cubicBezTo>
                  <a:pt x="5834290" y="5652387"/>
                  <a:pt x="5831845" y="5747674"/>
                  <a:pt x="5885598" y="5796541"/>
                </a:cubicBezTo>
                <a:cubicBezTo>
                  <a:pt x="5928355" y="5835633"/>
                  <a:pt x="5955231" y="5834411"/>
                  <a:pt x="5994323" y="5791654"/>
                </a:cubicBezTo>
                <a:cubicBezTo>
                  <a:pt x="6010204" y="5774551"/>
                  <a:pt x="6021199" y="5744009"/>
                  <a:pt x="6054184" y="5759891"/>
                </a:cubicBezTo>
                <a:cubicBezTo>
                  <a:pt x="6085947" y="5774551"/>
                  <a:pt x="6107935" y="5797761"/>
                  <a:pt x="6107935" y="5836855"/>
                </a:cubicBezTo>
                <a:cubicBezTo>
                  <a:pt x="6110381" y="5872283"/>
                  <a:pt x="6110381" y="5908933"/>
                  <a:pt x="6110381" y="5945582"/>
                </a:cubicBezTo>
                <a:cubicBezTo>
                  <a:pt x="6110381" y="5983452"/>
                  <a:pt x="6109158" y="6021324"/>
                  <a:pt x="6110381" y="6060417"/>
                </a:cubicBezTo>
                <a:lnTo>
                  <a:pt x="6106055" y="6078094"/>
                </a:lnTo>
                <a:lnTo>
                  <a:pt x="6108059" y="6078201"/>
                </a:lnTo>
                <a:cubicBezTo>
                  <a:pt x="6113937" y="6079652"/>
                  <a:pt x="6118214" y="6082172"/>
                  <a:pt x="6121268" y="6085837"/>
                </a:cubicBezTo>
                <a:lnTo>
                  <a:pt x="6125405" y="6096044"/>
                </a:lnTo>
                <a:lnTo>
                  <a:pt x="6126156" y="6094323"/>
                </a:lnTo>
                <a:cubicBezTo>
                  <a:pt x="6132418" y="6087298"/>
                  <a:pt x="6143413" y="6084855"/>
                  <a:pt x="6161736" y="6086077"/>
                </a:cubicBezTo>
                <a:cubicBezTo>
                  <a:pt x="6230149" y="6089740"/>
                  <a:pt x="6298561" y="6088520"/>
                  <a:pt x="6366973" y="6086077"/>
                </a:cubicBezTo>
                <a:cubicBezTo>
                  <a:pt x="6399958" y="6084855"/>
                  <a:pt x="6420725" y="6100737"/>
                  <a:pt x="6439050" y="6125170"/>
                </a:cubicBezTo>
                <a:cubicBezTo>
                  <a:pt x="6454932" y="6147159"/>
                  <a:pt x="6456154" y="6166707"/>
                  <a:pt x="6431720" y="6186252"/>
                </a:cubicBezTo>
                <a:cubicBezTo>
                  <a:pt x="6403623" y="6209464"/>
                  <a:pt x="6364530" y="6230232"/>
                  <a:pt x="6388963" y="6279097"/>
                </a:cubicBezTo>
                <a:cubicBezTo>
                  <a:pt x="6413395" y="6327963"/>
                  <a:pt x="6463484" y="6351176"/>
                  <a:pt x="6524567" y="6343846"/>
                </a:cubicBezTo>
                <a:cubicBezTo>
                  <a:pt x="6570989" y="6337738"/>
                  <a:pt x="6618633" y="6299866"/>
                  <a:pt x="6624741" y="6260772"/>
                </a:cubicBezTo>
                <a:cubicBezTo>
                  <a:pt x="6629628" y="6231454"/>
                  <a:pt x="6608861" y="6214349"/>
                  <a:pt x="6589314" y="6197247"/>
                </a:cubicBezTo>
                <a:cubicBezTo>
                  <a:pt x="6572211" y="6182587"/>
                  <a:pt x="6546556" y="6170372"/>
                  <a:pt x="6559994" y="6139830"/>
                </a:cubicBezTo>
                <a:cubicBezTo>
                  <a:pt x="6572211" y="6112953"/>
                  <a:pt x="6590536" y="6088520"/>
                  <a:pt x="6622298" y="6087298"/>
                </a:cubicBezTo>
                <a:cubicBezTo>
                  <a:pt x="6705370" y="6084855"/>
                  <a:pt x="6787220" y="6086077"/>
                  <a:pt x="6870294" y="6086077"/>
                </a:cubicBezTo>
                <a:lnTo>
                  <a:pt x="6878000" y="6089431"/>
                </a:lnTo>
                <a:lnTo>
                  <a:pt x="6879007" y="6086924"/>
                </a:lnTo>
                <a:lnTo>
                  <a:pt x="6877557" y="6084401"/>
                </a:lnTo>
                <a:cubicBezTo>
                  <a:pt x="6876221" y="6079209"/>
                  <a:pt x="6875763" y="6072642"/>
                  <a:pt x="6876069" y="6064396"/>
                </a:cubicBezTo>
                <a:cubicBezTo>
                  <a:pt x="6879734" y="5997205"/>
                  <a:pt x="6877291" y="5928793"/>
                  <a:pt x="6877291" y="5860381"/>
                </a:cubicBezTo>
                <a:cubicBezTo>
                  <a:pt x="6877291" y="5829839"/>
                  <a:pt x="6861409" y="5807849"/>
                  <a:pt x="6835754" y="5796854"/>
                </a:cubicBezTo>
                <a:cubicBezTo>
                  <a:pt x="6812542" y="5787081"/>
                  <a:pt x="6806435" y="5815179"/>
                  <a:pt x="6794219" y="5827396"/>
                </a:cubicBezTo>
                <a:cubicBezTo>
                  <a:pt x="6753903" y="5867710"/>
                  <a:pt x="6717253" y="5871375"/>
                  <a:pt x="6672053" y="5838391"/>
                </a:cubicBezTo>
                <a:cubicBezTo>
                  <a:pt x="6620744" y="5800519"/>
                  <a:pt x="6613414" y="5749211"/>
                  <a:pt x="6618301" y="5690570"/>
                </a:cubicBezTo>
                <a:cubicBezTo>
                  <a:pt x="6623188" y="5633153"/>
                  <a:pt x="6657393" y="5597725"/>
                  <a:pt x="6707480" y="5578181"/>
                </a:cubicBezTo>
                <a:cubicBezTo>
                  <a:pt x="6753903" y="5559855"/>
                  <a:pt x="6782002" y="5590395"/>
                  <a:pt x="6806435" y="5623380"/>
                </a:cubicBezTo>
                <a:cubicBezTo>
                  <a:pt x="6824759" y="5647814"/>
                  <a:pt x="6839419" y="5640484"/>
                  <a:pt x="6856522" y="5623380"/>
                </a:cubicBezTo>
                <a:cubicBezTo>
                  <a:pt x="6871182" y="5607498"/>
                  <a:pt x="6876069" y="5589174"/>
                  <a:pt x="6876069" y="5567184"/>
                </a:cubicBezTo>
                <a:cubicBezTo>
                  <a:pt x="6874847" y="5501214"/>
                  <a:pt x="6877291" y="5436468"/>
                  <a:pt x="6874847" y="5371720"/>
                </a:cubicBezTo>
                <a:cubicBezTo>
                  <a:pt x="6873626" y="5342401"/>
                  <a:pt x="6879734" y="5331406"/>
                  <a:pt x="6912719" y="5332627"/>
                </a:cubicBezTo>
                <a:cubicBezTo>
                  <a:pt x="6979908" y="5335071"/>
                  <a:pt x="7045878" y="5332627"/>
                  <a:pt x="7113069" y="5333849"/>
                </a:cubicBezTo>
                <a:cubicBezTo>
                  <a:pt x="7143610" y="5333849"/>
                  <a:pt x="7166822" y="5321632"/>
                  <a:pt x="7179039" y="5295978"/>
                </a:cubicBezTo>
                <a:cubicBezTo>
                  <a:pt x="7191254" y="5269101"/>
                  <a:pt x="7159492" y="5264216"/>
                  <a:pt x="7147275" y="5250776"/>
                </a:cubicBezTo>
                <a:cubicBezTo>
                  <a:pt x="7109404" y="5212905"/>
                  <a:pt x="7104517" y="5178699"/>
                  <a:pt x="7136280" y="5133498"/>
                </a:cubicBezTo>
                <a:cubicBezTo>
                  <a:pt x="7175372" y="5077303"/>
                  <a:pt x="7231569" y="5072416"/>
                  <a:pt x="7292651" y="5078525"/>
                </a:cubicBezTo>
                <a:cubicBezTo>
                  <a:pt x="7337853" y="5083410"/>
                  <a:pt x="7389162" y="5124946"/>
                  <a:pt x="7400157" y="5167705"/>
                </a:cubicBezTo>
                <a:cubicBezTo>
                  <a:pt x="7412373" y="5211683"/>
                  <a:pt x="7387940" y="5242226"/>
                  <a:pt x="7354955" y="5264216"/>
                </a:cubicBezTo>
                <a:cubicBezTo>
                  <a:pt x="7324413" y="5284983"/>
                  <a:pt x="7336631" y="5300865"/>
                  <a:pt x="7357398" y="5319191"/>
                </a:cubicBezTo>
                <a:cubicBezTo>
                  <a:pt x="7372058" y="5332627"/>
                  <a:pt x="7390383" y="5335071"/>
                  <a:pt x="7409930" y="5335071"/>
                </a:cubicBezTo>
                <a:cubicBezTo>
                  <a:pt x="7478342" y="5333849"/>
                  <a:pt x="7546754" y="5335071"/>
                  <a:pt x="7615166" y="5333849"/>
                </a:cubicBezTo>
                <a:cubicBezTo>
                  <a:pt x="7638378" y="5333849"/>
                  <a:pt x="7644486" y="5339958"/>
                  <a:pt x="7644486" y="5363168"/>
                </a:cubicBezTo>
                <a:cubicBezTo>
                  <a:pt x="7643265" y="5436468"/>
                  <a:pt x="7644486" y="5508546"/>
                  <a:pt x="7644486" y="5581843"/>
                </a:cubicBezTo>
                <a:cubicBezTo>
                  <a:pt x="7644486" y="5622159"/>
                  <a:pt x="7622498" y="5646592"/>
                  <a:pt x="7588291" y="5661252"/>
                </a:cubicBezTo>
                <a:cubicBezTo>
                  <a:pt x="7552863" y="5677133"/>
                  <a:pt x="7545534" y="5642927"/>
                  <a:pt x="7529651" y="5627045"/>
                </a:cubicBezTo>
                <a:cubicBezTo>
                  <a:pt x="7493002" y="5589174"/>
                  <a:pt x="7468569" y="5586731"/>
                  <a:pt x="7428255" y="5619716"/>
                </a:cubicBezTo>
                <a:cubicBezTo>
                  <a:pt x="7384275" y="5656366"/>
                  <a:pt x="7381832" y="5704009"/>
                  <a:pt x="7390383" y="5754097"/>
                </a:cubicBezTo>
                <a:cubicBezTo>
                  <a:pt x="7397713" y="5798076"/>
                  <a:pt x="7428255" y="5823731"/>
                  <a:pt x="7466127" y="5837169"/>
                </a:cubicBezTo>
                <a:cubicBezTo>
                  <a:pt x="7500332" y="5849386"/>
                  <a:pt x="7521101" y="5820066"/>
                  <a:pt x="7538204" y="5795633"/>
                </a:cubicBezTo>
                <a:cubicBezTo>
                  <a:pt x="7563858" y="5760204"/>
                  <a:pt x="7589513" y="5766314"/>
                  <a:pt x="7617611" y="5791968"/>
                </a:cubicBezTo>
                <a:cubicBezTo>
                  <a:pt x="7635935" y="5809071"/>
                  <a:pt x="7645708" y="5829839"/>
                  <a:pt x="7644486" y="5855493"/>
                </a:cubicBezTo>
                <a:cubicBezTo>
                  <a:pt x="7643265" y="5890921"/>
                  <a:pt x="7644486" y="5925128"/>
                  <a:pt x="7644486" y="5960555"/>
                </a:cubicBezTo>
                <a:cubicBezTo>
                  <a:pt x="7643265" y="5998427"/>
                  <a:pt x="7643265" y="6036299"/>
                  <a:pt x="7645708" y="6072947"/>
                </a:cubicBezTo>
                <a:lnTo>
                  <a:pt x="7643676" y="6091527"/>
                </a:lnTo>
                <a:lnTo>
                  <a:pt x="7645318" y="6082343"/>
                </a:lnTo>
                <a:cubicBezTo>
                  <a:pt x="7650662" y="6075776"/>
                  <a:pt x="7660435" y="6073028"/>
                  <a:pt x="7677538" y="6073639"/>
                </a:cubicBezTo>
                <a:cubicBezTo>
                  <a:pt x="7747172" y="6077304"/>
                  <a:pt x="7816806" y="6074861"/>
                  <a:pt x="7886441" y="6074861"/>
                </a:cubicBezTo>
                <a:cubicBezTo>
                  <a:pt x="7915760" y="6074861"/>
                  <a:pt x="7938970" y="6085854"/>
                  <a:pt x="7956073" y="6107844"/>
                </a:cubicBezTo>
                <a:cubicBezTo>
                  <a:pt x="7975620" y="6132276"/>
                  <a:pt x="7979285" y="6154268"/>
                  <a:pt x="7949965" y="6176258"/>
                </a:cubicBezTo>
                <a:cubicBezTo>
                  <a:pt x="7924311" y="6195803"/>
                  <a:pt x="7890105" y="6216571"/>
                  <a:pt x="7905986" y="6256885"/>
                </a:cubicBezTo>
                <a:cubicBezTo>
                  <a:pt x="7923090" y="6298422"/>
                  <a:pt x="7953630" y="6327742"/>
                  <a:pt x="8002497" y="6331407"/>
                </a:cubicBezTo>
                <a:cubicBezTo>
                  <a:pt x="8041589" y="6335072"/>
                  <a:pt x="8078239" y="6332629"/>
                  <a:pt x="8110001" y="6304530"/>
                </a:cubicBezTo>
                <a:cubicBezTo>
                  <a:pt x="8160089" y="6258108"/>
                  <a:pt x="8160089" y="6228788"/>
                  <a:pt x="8110001" y="6183586"/>
                </a:cubicBezTo>
                <a:cubicBezTo>
                  <a:pt x="8095342" y="6171371"/>
                  <a:pt x="8070909" y="6161598"/>
                  <a:pt x="8079461" y="6135943"/>
                </a:cubicBezTo>
                <a:cubicBezTo>
                  <a:pt x="8089234" y="6106623"/>
                  <a:pt x="8108779" y="6078526"/>
                  <a:pt x="8141764" y="6077304"/>
                </a:cubicBezTo>
                <a:cubicBezTo>
                  <a:pt x="8226058" y="6073639"/>
                  <a:pt x="8310352" y="6074861"/>
                  <a:pt x="8393425" y="6074861"/>
                </a:cubicBezTo>
                <a:cubicBezTo>
                  <a:pt x="8399838" y="6074861"/>
                  <a:pt x="8404037" y="6076082"/>
                  <a:pt x="8406729" y="6078106"/>
                </a:cubicBezTo>
                <a:lnTo>
                  <a:pt x="8410249" y="6084768"/>
                </a:lnTo>
                <a:lnTo>
                  <a:pt x="8414744" y="6080797"/>
                </a:lnTo>
                <a:cubicBezTo>
                  <a:pt x="8420699" y="6078506"/>
                  <a:pt x="8428640" y="6079422"/>
                  <a:pt x="8436581" y="6079422"/>
                </a:cubicBezTo>
                <a:cubicBezTo>
                  <a:pt x="8504993" y="6079422"/>
                  <a:pt x="8573405" y="6079422"/>
                  <a:pt x="8641819" y="6079422"/>
                </a:cubicBezTo>
                <a:cubicBezTo>
                  <a:pt x="8660144" y="6079422"/>
                  <a:pt x="8677247" y="6078202"/>
                  <a:pt x="8690684" y="6065984"/>
                </a:cubicBezTo>
                <a:cubicBezTo>
                  <a:pt x="8713896" y="6046439"/>
                  <a:pt x="8726112" y="6030557"/>
                  <a:pt x="8693127" y="6003680"/>
                </a:cubicBezTo>
                <a:cubicBezTo>
                  <a:pt x="8633267" y="5957258"/>
                  <a:pt x="8633267" y="5909613"/>
                  <a:pt x="8688242" y="5855861"/>
                </a:cubicBezTo>
                <a:cubicBezTo>
                  <a:pt x="8746881" y="5798443"/>
                  <a:pt x="8856828" y="5805773"/>
                  <a:pt x="8909360" y="5870521"/>
                </a:cubicBezTo>
                <a:cubicBezTo>
                  <a:pt x="8949675" y="5919386"/>
                  <a:pt x="8946010" y="5954815"/>
                  <a:pt x="8900808" y="5998795"/>
                </a:cubicBezTo>
                <a:cubicBezTo>
                  <a:pt x="8888593" y="6011010"/>
                  <a:pt x="8861716" y="6017119"/>
                  <a:pt x="8873933" y="6041552"/>
                </a:cubicBezTo>
                <a:cubicBezTo>
                  <a:pt x="8884928" y="6063542"/>
                  <a:pt x="8904473" y="6078202"/>
                  <a:pt x="8931350" y="6078202"/>
                </a:cubicBezTo>
                <a:cubicBezTo>
                  <a:pt x="8999762" y="6078202"/>
                  <a:pt x="9068174" y="6080644"/>
                  <a:pt x="9136587" y="6076979"/>
                </a:cubicBezTo>
                <a:cubicBezTo>
                  <a:pt x="9146055" y="6076369"/>
                  <a:pt x="9153537" y="6076751"/>
                  <a:pt x="9159416" y="6078201"/>
                </a:cubicBezTo>
                <a:lnTo>
                  <a:pt x="9160395" y="6078767"/>
                </a:lnTo>
                <a:lnTo>
                  <a:pt x="9159383" y="6065178"/>
                </a:lnTo>
                <a:cubicBezTo>
                  <a:pt x="9161828" y="5995543"/>
                  <a:pt x="9159383" y="5925909"/>
                  <a:pt x="9160606" y="5856275"/>
                </a:cubicBezTo>
                <a:cubicBezTo>
                  <a:pt x="9160606" y="5828177"/>
                  <a:pt x="9147168" y="5809852"/>
                  <a:pt x="9125178" y="5798859"/>
                </a:cubicBezTo>
                <a:cubicBezTo>
                  <a:pt x="9099523" y="5785420"/>
                  <a:pt x="9094636" y="5813517"/>
                  <a:pt x="9083641" y="5825735"/>
                </a:cubicBezTo>
                <a:cubicBezTo>
                  <a:pt x="9042106" y="5869714"/>
                  <a:pt x="9003012" y="5873379"/>
                  <a:pt x="8954147" y="5835507"/>
                </a:cubicBezTo>
                <a:cubicBezTo>
                  <a:pt x="8928492" y="5817184"/>
                  <a:pt x="8916275" y="5790307"/>
                  <a:pt x="8901615" y="5764652"/>
                </a:cubicBezTo>
                <a:cubicBezTo>
                  <a:pt x="8901615" y="5732890"/>
                  <a:pt x="8901615" y="5701127"/>
                  <a:pt x="8902838" y="5668142"/>
                </a:cubicBezTo>
                <a:cubicBezTo>
                  <a:pt x="8963920" y="5559415"/>
                  <a:pt x="9012786" y="5550862"/>
                  <a:pt x="9099523" y="5630271"/>
                </a:cubicBezTo>
                <a:cubicBezTo>
                  <a:pt x="9111739" y="5641266"/>
                  <a:pt x="9120291" y="5642486"/>
                  <a:pt x="9132508" y="5633936"/>
                </a:cubicBezTo>
                <a:cubicBezTo>
                  <a:pt x="9153276" y="5618054"/>
                  <a:pt x="9161828" y="5599729"/>
                  <a:pt x="9161828" y="5572855"/>
                </a:cubicBezTo>
                <a:cubicBezTo>
                  <a:pt x="9160606" y="5509327"/>
                  <a:pt x="9165493" y="5445801"/>
                  <a:pt x="9160606" y="5382276"/>
                </a:cubicBezTo>
                <a:cubicBezTo>
                  <a:pt x="9156941" y="5337075"/>
                  <a:pt x="9174043" y="5329745"/>
                  <a:pt x="9213137" y="5332188"/>
                </a:cubicBezTo>
                <a:cubicBezTo>
                  <a:pt x="9275440" y="5335853"/>
                  <a:pt x="9336524" y="5332188"/>
                  <a:pt x="9398827" y="5333410"/>
                </a:cubicBezTo>
                <a:cubicBezTo>
                  <a:pt x="9430591" y="5333410"/>
                  <a:pt x="9456246" y="5322415"/>
                  <a:pt x="9467240" y="5293094"/>
                </a:cubicBezTo>
                <a:cubicBezTo>
                  <a:pt x="9477013" y="5266220"/>
                  <a:pt x="9447693" y="5262554"/>
                  <a:pt x="9434256" y="5249118"/>
                </a:cubicBezTo>
                <a:cubicBezTo>
                  <a:pt x="9398827" y="5213689"/>
                  <a:pt x="9392719" y="5180704"/>
                  <a:pt x="9419596" y="5139169"/>
                </a:cubicBezTo>
                <a:cubicBezTo>
                  <a:pt x="9467240" y="5064646"/>
                  <a:pt x="9584518" y="5048767"/>
                  <a:pt x="9648044" y="5109848"/>
                </a:cubicBezTo>
                <a:cubicBezTo>
                  <a:pt x="9705461" y="5164823"/>
                  <a:pt x="9706684" y="5208802"/>
                  <a:pt x="9643157" y="5260110"/>
                </a:cubicBezTo>
                <a:cubicBezTo>
                  <a:pt x="9612615" y="5284544"/>
                  <a:pt x="9622389" y="5300426"/>
                  <a:pt x="9644379" y="5319971"/>
                </a:cubicBezTo>
                <a:cubicBezTo>
                  <a:pt x="9660261" y="5333410"/>
                  <a:pt x="9678584" y="5334631"/>
                  <a:pt x="9698131" y="5334631"/>
                </a:cubicBezTo>
                <a:cubicBezTo>
                  <a:pt x="9766544" y="5334631"/>
                  <a:pt x="9834956" y="5335853"/>
                  <a:pt x="9903370" y="5334631"/>
                </a:cubicBezTo>
                <a:cubicBezTo>
                  <a:pt x="9917113" y="5334631"/>
                  <a:pt x="9926046" y="5336007"/>
                  <a:pt x="9929654" y="5346485"/>
                </a:cubicBezTo>
                <a:lnTo>
                  <a:pt x="9930724" y="5354628"/>
                </a:lnTo>
                <a:lnTo>
                  <a:pt x="9932264" y="5354628"/>
                </a:lnTo>
                <a:lnTo>
                  <a:pt x="9932800" y="5349644"/>
                </a:lnTo>
                <a:cubicBezTo>
                  <a:pt x="9935434" y="5343481"/>
                  <a:pt x="9940130" y="5339572"/>
                  <a:pt x="9947918" y="5337597"/>
                </a:cubicBezTo>
                <a:lnTo>
                  <a:pt x="9951318" y="5337347"/>
                </a:lnTo>
                <a:lnTo>
                  <a:pt x="9952291" y="5335521"/>
                </a:lnTo>
                <a:lnTo>
                  <a:pt x="9934946" y="5330599"/>
                </a:lnTo>
                <a:cubicBezTo>
                  <a:pt x="9931128" y="5326323"/>
                  <a:pt x="9930211" y="5319604"/>
                  <a:pt x="9930821" y="5309831"/>
                </a:cubicBezTo>
                <a:cubicBezTo>
                  <a:pt x="9932044" y="5235310"/>
                  <a:pt x="9932044" y="5160790"/>
                  <a:pt x="9930821" y="5086269"/>
                </a:cubicBezTo>
                <a:cubicBezTo>
                  <a:pt x="9930821" y="5052061"/>
                  <a:pt x="9950369" y="5030071"/>
                  <a:pt x="9976023" y="5012969"/>
                </a:cubicBezTo>
                <a:cubicBezTo>
                  <a:pt x="9993126" y="5001974"/>
                  <a:pt x="10009008" y="5003196"/>
                  <a:pt x="10026111" y="5020300"/>
                </a:cubicBezTo>
                <a:cubicBezTo>
                  <a:pt x="10092080" y="5086269"/>
                  <a:pt x="10106740" y="5088711"/>
                  <a:pt x="10151942" y="5045954"/>
                </a:cubicBezTo>
                <a:cubicBezTo>
                  <a:pt x="10198364" y="5001974"/>
                  <a:pt x="10203251" y="4916459"/>
                  <a:pt x="10160492" y="4868816"/>
                </a:cubicBezTo>
                <a:cubicBezTo>
                  <a:pt x="10115292" y="4817505"/>
                  <a:pt x="10084750" y="4817505"/>
                  <a:pt x="10039550" y="4867593"/>
                </a:cubicBezTo>
                <a:cubicBezTo>
                  <a:pt x="10026111" y="4882253"/>
                  <a:pt x="10017560" y="4907907"/>
                  <a:pt x="9987018" y="4895690"/>
                </a:cubicBezTo>
                <a:cubicBezTo>
                  <a:pt x="9956476" y="4883475"/>
                  <a:pt x="9933266" y="4863928"/>
                  <a:pt x="9932044" y="4830943"/>
                </a:cubicBezTo>
                <a:cubicBezTo>
                  <a:pt x="9929601" y="4750316"/>
                  <a:pt x="9930821" y="4669686"/>
                  <a:pt x="9929601" y="4587835"/>
                </a:cubicBezTo>
                <a:cubicBezTo>
                  <a:pt x="9929601" y="4564624"/>
                  <a:pt x="9944261" y="4568288"/>
                  <a:pt x="9957699" y="4568288"/>
                </a:cubicBezTo>
                <a:cubicBezTo>
                  <a:pt x="10024890" y="4568288"/>
                  <a:pt x="10090860" y="4568288"/>
                  <a:pt x="10158050" y="4568288"/>
                </a:cubicBezTo>
                <a:cubicBezTo>
                  <a:pt x="10173932" y="4568288"/>
                  <a:pt x="10189812" y="4569509"/>
                  <a:pt x="10204472" y="4560959"/>
                </a:cubicBezTo>
                <a:cubicBezTo>
                  <a:pt x="10241122" y="4540189"/>
                  <a:pt x="10243566" y="4520644"/>
                  <a:pt x="10213024" y="4493768"/>
                </a:cubicBezTo>
                <a:cubicBezTo>
                  <a:pt x="10155607" y="4442457"/>
                  <a:pt x="10154385" y="4398478"/>
                  <a:pt x="10209359" y="4345948"/>
                </a:cubicBezTo>
                <a:cubicBezTo>
                  <a:pt x="10239900" y="4316628"/>
                  <a:pt x="10283268" y="4304412"/>
                  <a:pt x="10325263" y="4307925"/>
                </a:cubicBezTo>
                <a:cubicBezTo>
                  <a:pt x="10367257" y="4311436"/>
                  <a:pt x="10407876" y="4330677"/>
                  <a:pt x="10432920" y="4364272"/>
                </a:cubicBezTo>
                <a:cubicBezTo>
                  <a:pt x="10467127" y="4409475"/>
                  <a:pt x="10462240" y="4447344"/>
                  <a:pt x="10423148" y="4486437"/>
                </a:cubicBezTo>
                <a:cubicBezTo>
                  <a:pt x="10410932" y="4498655"/>
                  <a:pt x="10377948" y="4502319"/>
                  <a:pt x="10393828" y="4531639"/>
                </a:cubicBezTo>
                <a:cubicBezTo>
                  <a:pt x="10407266" y="4557294"/>
                  <a:pt x="10429257" y="4569509"/>
                  <a:pt x="10459798" y="4569509"/>
                </a:cubicBezTo>
                <a:cubicBezTo>
                  <a:pt x="10526989" y="4568288"/>
                  <a:pt x="10592957" y="4570731"/>
                  <a:pt x="10660149" y="4568288"/>
                </a:cubicBezTo>
                <a:cubicBezTo>
                  <a:pt x="10690691" y="4567067"/>
                  <a:pt x="10701684" y="4574397"/>
                  <a:pt x="10700463" y="4607381"/>
                </a:cubicBezTo>
                <a:cubicBezTo>
                  <a:pt x="10698020" y="4672129"/>
                  <a:pt x="10699241" y="4738097"/>
                  <a:pt x="10699241" y="4802845"/>
                </a:cubicBezTo>
                <a:cubicBezTo>
                  <a:pt x="10699241" y="4830943"/>
                  <a:pt x="10693133" y="4855378"/>
                  <a:pt x="10672366" y="4876145"/>
                </a:cubicBezTo>
                <a:cubicBezTo>
                  <a:pt x="10640602" y="4907907"/>
                  <a:pt x="10621056" y="4906687"/>
                  <a:pt x="10591736" y="4872480"/>
                </a:cubicBezTo>
                <a:cubicBezTo>
                  <a:pt x="10572189" y="4850489"/>
                  <a:pt x="10553864" y="4819948"/>
                  <a:pt x="10518437" y="4833387"/>
                </a:cubicBezTo>
                <a:cubicBezTo>
                  <a:pt x="10479345" y="4848047"/>
                  <a:pt x="10450025" y="4873702"/>
                  <a:pt x="10443915" y="4917681"/>
                </a:cubicBezTo>
                <a:cubicBezTo>
                  <a:pt x="10436587" y="4970212"/>
                  <a:pt x="10439030" y="5019078"/>
                  <a:pt x="10486675" y="5054507"/>
                </a:cubicBezTo>
                <a:cubicBezTo>
                  <a:pt x="10525767" y="5083825"/>
                  <a:pt x="10547757" y="5081381"/>
                  <a:pt x="10580742" y="5045954"/>
                </a:cubicBezTo>
                <a:cubicBezTo>
                  <a:pt x="10597844" y="5027629"/>
                  <a:pt x="10607617" y="4993424"/>
                  <a:pt x="10643046" y="5009304"/>
                </a:cubicBezTo>
                <a:cubicBezTo>
                  <a:pt x="10677251" y="5023964"/>
                  <a:pt x="10698020" y="5052061"/>
                  <a:pt x="10699241" y="5089935"/>
                </a:cubicBezTo>
                <a:cubicBezTo>
                  <a:pt x="10700463" y="5163234"/>
                  <a:pt x="10699241" y="5236532"/>
                  <a:pt x="10700463" y="5308610"/>
                </a:cubicBezTo>
                <a:lnTo>
                  <a:pt x="10695953" y="5325919"/>
                </a:lnTo>
                <a:lnTo>
                  <a:pt x="10695953" y="5342506"/>
                </a:lnTo>
                <a:lnTo>
                  <a:pt x="10697005" y="5340688"/>
                </a:lnTo>
                <a:cubicBezTo>
                  <a:pt x="10705709" y="5333510"/>
                  <a:pt x="10719758" y="5332289"/>
                  <a:pt x="10739305" y="5333510"/>
                </a:cubicBezTo>
                <a:cubicBezTo>
                  <a:pt x="10801608" y="5337175"/>
                  <a:pt x="10862692" y="5333510"/>
                  <a:pt x="10924995" y="5334732"/>
                </a:cubicBezTo>
                <a:cubicBezTo>
                  <a:pt x="10956759" y="5334732"/>
                  <a:pt x="10982414" y="5323737"/>
                  <a:pt x="10993408" y="5294417"/>
                </a:cubicBezTo>
                <a:cubicBezTo>
                  <a:pt x="11003181" y="5267541"/>
                  <a:pt x="10973861" y="5263877"/>
                  <a:pt x="10960424" y="5250439"/>
                </a:cubicBezTo>
                <a:cubicBezTo>
                  <a:pt x="10924995" y="5215009"/>
                  <a:pt x="10918887" y="5182026"/>
                  <a:pt x="10945764" y="5140490"/>
                </a:cubicBezTo>
                <a:cubicBezTo>
                  <a:pt x="10993408" y="5065968"/>
                  <a:pt x="11110686" y="5050088"/>
                  <a:pt x="11174212" y="5111172"/>
                </a:cubicBezTo>
                <a:cubicBezTo>
                  <a:pt x="11231629" y="5166144"/>
                  <a:pt x="11232852" y="5210124"/>
                  <a:pt x="11169325" y="5261432"/>
                </a:cubicBezTo>
                <a:cubicBezTo>
                  <a:pt x="11138783" y="5285866"/>
                  <a:pt x="11148557" y="5301748"/>
                  <a:pt x="11170547" y="5321293"/>
                </a:cubicBezTo>
                <a:cubicBezTo>
                  <a:pt x="11186429" y="5334732"/>
                  <a:pt x="11204752" y="5335954"/>
                  <a:pt x="11224299" y="5335954"/>
                </a:cubicBezTo>
                <a:cubicBezTo>
                  <a:pt x="11292712" y="5335954"/>
                  <a:pt x="11361124" y="5337175"/>
                  <a:pt x="11429538" y="5335954"/>
                </a:cubicBezTo>
                <a:cubicBezTo>
                  <a:pt x="11447862" y="5335954"/>
                  <a:pt x="11457635" y="5338397"/>
                  <a:pt x="11457635" y="5361608"/>
                </a:cubicBezTo>
                <a:cubicBezTo>
                  <a:pt x="11456413" y="5436129"/>
                  <a:pt x="11457635" y="5510649"/>
                  <a:pt x="11456413" y="5585169"/>
                </a:cubicBezTo>
                <a:cubicBezTo>
                  <a:pt x="11455192" y="5623042"/>
                  <a:pt x="11433202" y="5648697"/>
                  <a:pt x="11397773" y="5663355"/>
                </a:cubicBezTo>
                <a:cubicBezTo>
                  <a:pt x="11362346" y="5676794"/>
                  <a:pt x="11356238" y="5645031"/>
                  <a:pt x="11340356" y="5627928"/>
                </a:cubicBezTo>
                <a:cubicBezTo>
                  <a:pt x="11304929" y="5590057"/>
                  <a:pt x="11282939" y="5587614"/>
                  <a:pt x="11242624" y="5618154"/>
                </a:cubicBezTo>
                <a:cubicBezTo>
                  <a:pt x="11203532" y="5647475"/>
                  <a:pt x="11196202" y="5686566"/>
                  <a:pt x="11198645" y="5731767"/>
                </a:cubicBezTo>
                <a:cubicBezTo>
                  <a:pt x="11201089" y="5781856"/>
                  <a:pt x="11227964" y="5823392"/>
                  <a:pt x="11271944" y="5838051"/>
                </a:cubicBezTo>
                <a:cubicBezTo>
                  <a:pt x="11313481" y="5852711"/>
                  <a:pt x="11333026" y="5820947"/>
                  <a:pt x="11352573" y="5795294"/>
                </a:cubicBezTo>
                <a:cubicBezTo>
                  <a:pt x="11377006" y="5764752"/>
                  <a:pt x="11400218" y="5769639"/>
                  <a:pt x="11424650" y="5791629"/>
                </a:cubicBezTo>
                <a:cubicBezTo>
                  <a:pt x="11445418" y="5809954"/>
                  <a:pt x="11457635" y="5833164"/>
                  <a:pt x="11456413" y="5862484"/>
                </a:cubicBezTo>
                <a:cubicBezTo>
                  <a:pt x="11455192" y="5906464"/>
                  <a:pt x="11456413" y="5951665"/>
                  <a:pt x="11456413" y="5995645"/>
                </a:cubicBezTo>
                <a:cubicBezTo>
                  <a:pt x="11456413" y="6035959"/>
                  <a:pt x="11456413" y="6061155"/>
                  <a:pt x="11450808" y="6076903"/>
                </a:cubicBezTo>
                <a:lnTo>
                  <a:pt x="11443434" y="6089200"/>
                </a:lnTo>
                <a:lnTo>
                  <a:pt x="11447629" y="6089179"/>
                </a:lnTo>
                <a:lnTo>
                  <a:pt x="11460380" y="6094729"/>
                </a:lnTo>
                <a:lnTo>
                  <a:pt x="11461414" y="6089396"/>
                </a:lnTo>
                <a:cubicBezTo>
                  <a:pt x="11466607" y="6083288"/>
                  <a:pt x="11475769" y="6080844"/>
                  <a:pt x="11491039" y="6081456"/>
                </a:cubicBezTo>
                <a:cubicBezTo>
                  <a:pt x="11555788" y="6083898"/>
                  <a:pt x="11621755" y="6082676"/>
                  <a:pt x="11686503" y="6082676"/>
                </a:cubicBezTo>
                <a:cubicBezTo>
                  <a:pt x="11702385" y="6082676"/>
                  <a:pt x="11718267" y="6082676"/>
                  <a:pt x="11732927" y="6074124"/>
                </a:cubicBezTo>
                <a:cubicBezTo>
                  <a:pt x="11768354" y="6055799"/>
                  <a:pt x="11770797" y="6033811"/>
                  <a:pt x="11741477" y="6008156"/>
                </a:cubicBezTo>
                <a:cubicBezTo>
                  <a:pt x="11715824" y="5986166"/>
                  <a:pt x="11688947" y="5961732"/>
                  <a:pt x="11698720" y="5923862"/>
                </a:cubicBezTo>
                <a:cubicBezTo>
                  <a:pt x="11710937" y="5878660"/>
                  <a:pt x="11741477" y="5844455"/>
                  <a:pt x="11785457" y="5829795"/>
                </a:cubicBezTo>
                <a:cubicBezTo>
                  <a:pt x="11801644" y="5823992"/>
                  <a:pt x="11818289" y="5821014"/>
                  <a:pt x="11834763" y="5820594"/>
                </a:cubicBezTo>
                <a:cubicBezTo>
                  <a:pt x="11884183" y="5819334"/>
                  <a:pt x="11932056" y="5841095"/>
                  <a:pt x="11961375" y="5878660"/>
                </a:cubicBezTo>
                <a:cubicBezTo>
                  <a:pt x="11998025" y="5925083"/>
                  <a:pt x="11993137" y="5961732"/>
                  <a:pt x="11949158" y="6003269"/>
                </a:cubicBezTo>
                <a:cubicBezTo>
                  <a:pt x="11936942" y="6014264"/>
                  <a:pt x="11910065" y="6019151"/>
                  <a:pt x="11922283" y="6046026"/>
                </a:cubicBezTo>
                <a:cubicBezTo>
                  <a:pt x="11934500" y="6070461"/>
                  <a:pt x="11956488" y="6082676"/>
                  <a:pt x="11983365" y="6082676"/>
                </a:cubicBezTo>
                <a:cubicBezTo>
                  <a:pt x="12050556" y="6082676"/>
                  <a:pt x="12116524" y="6085121"/>
                  <a:pt x="12183716" y="6081456"/>
                </a:cubicBezTo>
                <a:lnTo>
                  <a:pt x="12191999" y="6083007"/>
                </a:lnTo>
                <a:lnTo>
                  <a:pt x="12191999" y="6858000"/>
                </a:lnTo>
                <a:lnTo>
                  <a:pt x="0" y="6858000"/>
                </a:lnTo>
                <a:close/>
              </a:path>
            </a:pathLst>
          </a:custGeom>
          <a:solidFill>
            <a:schemeClr val="bg1">
              <a:lumMod val="95000"/>
            </a:schemeClr>
          </a:solidFill>
          <a:ln w="12700">
            <a:noFill/>
          </a:ln>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 </a:t>
            </a:r>
            <a:endParaRPr lang="ko-KR" altLang="en-US" dirty="0"/>
          </a:p>
        </p:txBody>
      </p:sp>
    </p:spTree>
    <p:extLst>
      <p:ext uri="{BB962C8B-B14F-4D97-AF65-F5344CB8AC3E}">
        <p14:creationId xmlns:p14="http://schemas.microsoft.com/office/powerpoint/2010/main" val="4292667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75" r:id="rId4"/>
    <p:sldLayoutId id="2147483676" r:id="rId5"/>
    <p:sldLayoutId id="2147483677" r:id="rId6"/>
    <p:sldLayoutId id="2147483678" r:id="rId7"/>
    <p:sldLayoutId id="2147483679" r:id="rId8"/>
    <p:sldLayoutId id="2147483680" r:id="rId9"/>
    <p:sldLayoutId id="2147483681" r:id="rId10"/>
    <p:sldLayoutId id="2147483691" r:id="rId11"/>
    <p:sldLayoutId id="2147483683" r:id="rId12"/>
    <p:sldLayoutId id="2147483684" r:id="rId13"/>
    <p:sldLayoutId id="2147483686" r:id="rId14"/>
    <p:sldLayoutId id="2147483689" r:id="rId15"/>
    <p:sldLayoutId id="2147483687" r:id="rId16"/>
    <p:sldLayoutId id="2147483688" r:id="rId17"/>
    <p:sldLayoutId id="2147483690" r:id="rId18"/>
    <p:sldLayoutId id="2147483672"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7.gif"/><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5.sv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44.sv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33.sv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44.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3.svg"/><Relationship Id="rId2" Type="http://schemas.openxmlformats.org/officeDocument/2006/relationships/image" Target="../media/image45.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44.sv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0.xml"/><Relationship Id="rId5" Type="http://schemas.openxmlformats.org/officeDocument/2006/relationships/image" Target="../media/image50.jpe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escs.am/am)/" TargetMode="External"/><Relationship Id="rId7" Type="http://schemas.openxmlformats.org/officeDocument/2006/relationships/hyperlink" Target="https://www.mlsa.am/?page_id=19928" TargetMode="External"/><Relationship Id="rId2" Type="http://schemas.openxmlformats.org/officeDocument/2006/relationships/hyperlink" Target="http://www.mlsa.am)/" TargetMode="External"/><Relationship Id="rId1" Type="http://schemas.openxmlformats.org/officeDocument/2006/relationships/slideLayout" Target="../slideLayouts/slideLayout2.xml"/><Relationship Id="rId6" Type="http://schemas.openxmlformats.org/officeDocument/2006/relationships/hyperlink" Target="https://www.advocates.am/about-us/&#1392;&#1377;&#1398;&#1408;&#1377;&#1397;&#1387;&#1398;-&#1402;&#1377;&#1399;&#1407;&#1402;&#1377;&#1398;&#1387;-&#1379;&#1408;&#1377;&#1405;&#1381;&#1398;&#1397;&#1377;&#1391;.html)/" TargetMode="External"/><Relationship Id="rId5" Type="http://schemas.openxmlformats.org/officeDocument/2006/relationships/hyperlink" Target="https://www.ombuds.am/en_us)/" TargetMode="External"/><Relationship Id="rId4" Type="http://schemas.openxmlformats.org/officeDocument/2006/relationships/hyperlink" Target="http://www.moh.am)/" TargetMode="External"/></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55.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4.gif"/><Relationship Id="rId5" Type="http://schemas.openxmlformats.org/officeDocument/2006/relationships/image" Target="../media/image53.jpeg"/><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65.sv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diagramLayout" Target="../diagrams/layout2.xml"/><Relationship Id="rId7" Type="http://schemas.openxmlformats.org/officeDocument/2006/relationships/image" Target="../media/image66.png"/><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txBox="1">
            <a:spLocks/>
          </p:cNvSpPr>
          <p:nvPr/>
        </p:nvSpPr>
        <p:spPr>
          <a:xfrm>
            <a:off x="8832304" y="1232756"/>
            <a:ext cx="3059488" cy="288032"/>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800" dirty="0">
              <a:latin typeface="Arial" pitchFamily="34" charset="0"/>
              <a:cs typeface="Arial" pitchFamily="34" charset="0"/>
            </a:endParaRPr>
          </a:p>
        </p:txBody>
      </p:sp>
      <p:sp>
        <p:nvSpPr>
          <p:cNvPr id="4" name="Rectangle 3">
            <a:extLst>
              <a:ext uri="{FF2B5EF4-FFF2-40B4-BE49-F238E27FC236}">
                <a16:creationId xmlns:a16="http://schemas.microsoft.com/office/drawing/2014/main" id="{039BCE43-457E-46AF-B398-128F496113BC}"/>
              </a:ext>
            </a:extLst>
          </p:cNvPr>
          <p:cNvSpPr/>
          <p:nvPr/>
        </p:nvSpPr>
        <p:spPr>
          <a:xfrm>
            <a:off x="0" y="-40193"/>
            <a:ext cx="12192000" cy="5144756"/>
          </a:xfrm>
          <a:prstGeom prst="rect">
            <a:avLst/>
          </a:prstGeom>
          <a:solidFill>
            <a:schemeClr val="accent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Прямоугольник 1"/>
          <p:cNvSpPr/>
          <p:nvPr/>
        </p:nvSpPr>
        <p:spPr>
          <a:xfrm>
            <a:off x="1159102" y="1001050"/>
            <a:ext cx="9985383" cy="2672526"/>
          </a:xfrm>
          <a:prstGeom prst="rect">
            <a:avLst/>
          </a:prstGeom>
        </p:spPr>
        <p:txBody>
          <a:bodyPr wrap="square">
            <a:spAutoFit/>
          </a:bodyPr>
          <a:lstStyle/>
          <a:p>
            <a:pPr algn="ctr">
              <a:lnSpc>
                <a:spcPct val="150000"/>
              </a:lnSpc>
            </a:pPr>
            <a:r>
              <a:rPr lang="hy-AM" sz="3200" b="1" dirty="0">
                <a:solidFill>
                  <a:schemeClr val="bg1"/>
                </a:solidFill>
              </a:rPr>
              <a:t>ՖԻԶԻԿԱԿԱՆ ԵՎ ՀՈԳԵԲԱՆԱԿԱՆ ԱՆՎՏԱՆԳ ՄԻՋԱՎԱՅՐ ՀԱՆՐԱԿՐԹԱԿԱՆ ՈՒՍՈՒՄՆԱԿԱՆ ՀԱՍՏԱՏՈՒԹՅՈՒՆՆԵՐՈՒՄ</a:t>
            </a:r>
          </a:p>
          <a:p>
            <a:pPr algn="ctr">
              <a:lnSpc>
                <a:spcPct val="150000"/>
              </a:lnSpc>
            </a:pPr>
            <a:r>
              <a:rPr lang="hy-AM" b="1" dirty="0">
                <a:solidFill>
                  <a:schemeClr val="bg1"/>
                </a:solidFill>
              </a:rPr>
              <a:t>Դասընթաց ուսուցիչների համար </a:t>
            </a:r>
            <a:endParaRPr lang="en-US" altLang="ko-KR" b="1" dirty="0">
              <a:solidFill>
                <a:schemeClr val="bg1"/>
              </a:solidFill>
              <a:cs typeface="Arial" pitchFamily="34" charset="0"/>
            </a:endParaRPr>
          </a:p>
        </p:txBody>
      </p:sp>
      <p:grpSp>
        <p:nvGrpSpPr>
          <p:cNvPr id="26" name="Group 25">
            <a:extLst>
              <a:ext uri="{FF2B5EF4-FFF2-40B4-BE49-F238E27FC236}">
                <a16:creationId xmlns:a16="http://schemas.microsoft.com/office/drawing/2014/main" id="{D0738A9C-251F-4EBF-A909-AEA9ED26DD5B}"/>
              </a:ext>
            </a:extLst>
          </p:cNvPr>
          <p:cNvGrpSpPr/>
          <p:nvPr/>
        </p:nvGrpSpPr>
        <p:grpSpPr>
          <a:xfrm>
            <a:off x="3260558" y="5625244"/>
            <a:ext cx="8391337" cy="868783"/>
            <a:chOff x="2120209" y="4375580"/>
            <a:chExt cx="7174339" cy="824048"/>
          </a:xfrm>
        </p:grpSpPr>
        <p:sp>
          <p:nvSpPr>
            <p:cNvPr id="28" name="Rounded Rectangle 3">
              <a:extLst>
                <a:ext uri="{FF2B5EF4-FFF2-40B4-BE49-F238E27FC236}">
                  <a16:creationId xmlns:a16="http://schemas.microsoft.com/office/drawing/2014/main" id="{F456A233-D37E-44C5-81D7-BD69FFC1920F}"/>
                </a:ext>
              </a:extLst>
            </p:cNvPr>
            <p:cNvSpPr>
              <a:spLocks noChangeAspect="1"/>
            </p:cNvSpPr>
            <p:nvPr/>
          </p:nvSpPr>
          <p:spPr>
            <a:xfrm>
              <a:off x="4295469" y="4728674"/>
              <a:ext cx="216000" cy="216000"/>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grpSp>
          <p:nvGrpSpPr>
            <p:cNvPr id="29" name="Group 28">
              <a:extLst>
                <a:ext uri="{FF2B5EF4-FFF2-40B4-BE49-F238E27FC236}">
                  <a16:creationId xmlns:a16="http://schemas.microsoft.com/office/drawing/2014/main" id="{8E320341-3CDE-4481-B2E7-0DC6F04C9FF3}"/>
                </a:ext>
              </a:extLst>
            </p:cNvPr>
            <p:cNvGrpSpPr/>
            <p:nvPr/>
          </p:nvGrpSpPr>
          <p:grpSpPr>
            <a:xfrm>
              <a:off x="2155077" y="4375580"/>
              <a:ext cx="2205278" cy="293755"/>
              <a:chOff x="2155077" y="4375580"/>
              <a:chExt cx="2205278" cy="293755"/>
            </a:xfrm>
          </p:grpSpPr>
          <p:sp>
            <p:nvSpPr>
              <p:cNvPr id="42" name="Round Same Side Corner Rectangle 19">
                <a:extLst>
                  <a:ext uri="{FF2B5EF4-FFF2-40B4-BE49-F238E27FC236}">
                    <a16:creationId xmlns:a16="http://schemas.microsoft.com/office/drawing/2014/main" id="{DBC88119-B89B-4CCB-AA28-698A3F6F1F13}"/>
                  </a:ext>
                </a:extLst>
              </p:cNvPr>
              <p:cNvSpPr/>
              <p:nvPr/>
            </p:nvSpPr>
            <p:spPr>
              <a:xfrm>
                <a:off x="2155077" y="4375580"/>
                <a:ext cx="194400" cy="248400"/>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43" name="TextBox 42">
                <a:extLst>
                  <a:ext uri="{FF2B5EF4-FFF2-40B4-BE49-F238E27FC236}">
                    <a16:creationId xmlns:a16="http://schemas.microsoft.com/office/drawing/2014/main" id="{78204028-290B-46A3-8CA2-6C612EB5A09F}"/>
                  </a:ext>
                </a:extLst>
              </p:cNvPr>
              <p:cNvSpPr txBox="1"/>
              <p:nvPr/>
            </p:nvSpPr>
            <p:spPr>
              <a:xfrm>
                <a:off x="2428416" y="4392336"/>
                <a:ext cx="1931939" cy="276999"/>
              </a:xfrm>
              <a:prstGeom prst="rect">
                <a:avLst/>
              </a:prstGeom>
              <a:noFill/>
            </p:spPr>
            <p:txBody>
              <a:bodyPr wrap="none" rtlCol="0">
                <a:spAutoFit/>
              </a:bodyPr>
              <a:lstStyle/>
              <a:p>
                <a:r>
                  <a:rPr lang="hy-AM" sz="1200" dirty="0">
                    <a:solidFill>
                      <a:schemeClr val="bg1">
                        <a:lumMod val="50000"/>
                      </a:schemeClr>
                    </a:solidFill>
                  </a:rPr>
                  <a:t>Երևան, Քաջազնունի 12</a:t>
                </a:r>
                <a:endParaRPr lang="en-US" sz="1200" dirty="0">
                  <a:solidFill>
                    <a:schemeClr val="bg1">
                      <a:lumMod val="50000"/>
                    </a:schemeClr>
                  </a:solidFill>
                </a:endParaRPr>
              </a:p>
            </p:txBody>
          </p:sp>
        </p:grpSp>
        <p:grpSp>
          <p:nvGrpSpPr>
            <p:cNvPr id="30" name="Group 29">
              <a:extLst>
                <a:ext uri="{FF2B5EF4-FFF2-40B4-BE49-F238E27FC236}">
                  <a16:creationId xmlns:a16="http://schemas.microsoft.com/office/drawing/2014/main" id="{80502BF3-EA0B-42F5-9595-2A26516EF050}"/>
                </a:ext>
              </a:extLst>
            </p:cNvPr>
            <p:cNvGrpSpPr/>
            <p:nvPr/>
          </p:nvGrpSpPr>
          <p:grpSpPr>
            <a:xfrm>
              <a:off x="7102760" y="4724133"/>
              <a:ext cx="2041240" cy="461944"/>
              <a:chOff x="4344485" y="4694471"/>
              <a:chExt cx="2041240" cy="461944"/>
            </a:xfrm>
          </p:grpSpPr>
          <p:sp>
            <p:nvSpPr>
              <p:cNvPr id="40" name="Block Arc 6">
                <a:extLst>
                  <a:ext uri="{FF2B5EF4-FFF2-40B4-BE49-F238E27FC236}">
                    <a16:creationId xmlns:a16="http://schemas.microsoft.com/office/drawing/2014/main" id="{C4E27725-63C1-4EC0-866F-E36E997966B1}"/>
                  </a:ext>
                </a:extLst>
              </p:cNvPr>
              <p:cNvSpPr/>
              <p:nvPr/>
            </p:nvSpPr>
            <p:spPr>
              <a:xfrm>
                <a:off x="4344485" y="4694471"/>
                <a:ext cx="226800" cy="216000"/>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41" name="TextBox 40">
                <a:extLst>
                  <a:ext uri="{FF2B5EF4-FFF2-40B4-BE49-F238E27FC236}">
                    <a16:creationId xmlns:a16="http://schemas.microsoft.com/office/drawing/2014/main" id="{EE2276A9-77C1-4F09-B6F0-60664ED0AE44}"/>
                  </a:ext>
                </a:extLst>
              </p:cNvPr>
              <p:cNvSpPr txBox="1"/>
              <p:nvPr/>
            </p:nvSpPr>
            <p:spPr>
              <a:xfrm>
                <a:off x="4622526" y="4694750"/>
                <a:ext cx="1763199" cy="461665"/>
              </a:xfrm>
              <a:prstGeom prst="rect">
                <a:avLst/>
              </a:prstGeom>
              <a:noFill/>
            </p:spPr>
            <p:txBody>
              <a:bodyPr wrap="square">
                <a:spAutoFit/>
              </a:bodyPr>
              <a:lstStyle/>
              <a:p>
                <a:r>
                  <a:rPr lang="en-US" sz="1200" dirty="0">
                    <a:solidFill>
                      <a:schemeClr val="bg1">
                        <a:lumMod val="50000"/>
                      </a:schemeClr>
                    </a:solidFill>
                  </a:rPr>
                  <a:t>info.hmkentron@gmail.com</a:t>
                </a:r>
              </a:p>
            </p:txBody>
          </p:sp>
        </p:grpSp>
        <p:sp>
          <p:nvSpPr>
            <p:cNvPr id="31" name="Block Arc 14">
              <a:extLst>
                <a:ext uri="{FF2B5EF4-FFF2-40B4-BE49-F238E27FC236}">
                  <a16:creationId xmlns:a16="http://schemas.microsoft.com/office/drawing/2014/main" id="{DDDDC750-83E8-476C-810E-1C675CB6CF61}"/>
                </a:ext>
              </a:extLst>
            </p:cNvPr>
            <p:cNvSpPr/>
            <p:nvPr/>
          </p:nvSpPr>
          <p:spPr>
            <a:xfrm rot="16200000">
              <a:off x="2129209" y="4719674"/>
              <a:ext cx="230400" cy="248400"/>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32" name="TextBox 31">
              <a:extLst>
                <a:ext uri="{FF2B5EF4-FFF2-40B4-BE49-F238E27FC236}">
                  <a16:creationId xmlns:a16="http://schemas.microsoft.com/office/drawing/2014/main" id="{C5B5ADBB-80FC-4028-92DE-E35E039C8D96}"/>
                </a:ext>
              </a:extLst>
            </p:cNvPr>
            <p:cNvSpPr txBox="1"/>
            <p:nvPr/>
          </p:nvSpPr>
          <p:spPr>
            <a:xfrm>
              <a:off x="4599886" y="4737963"/>
              <a:ext cx="2069976" cy="461665"/>
            </a:xfrm>
            <a:prstGeom prst="rect">
              <a:avLst/>
            </a:prstGeom>
            <a:noFill/>
          </p:spPr>
          <p:txBody>
            <a:bodyPr wrap="square">
              <a:spAutoFit/>
            </a:bodyPr>
            <a:lstStyle/>
            <a:p>
              <a:r>
                <a:rPr lang="en-US" sz="1200" dirty="0">
                  <a:solidFill>
                    <a:schemeClr val="bg1">
                      <a:lumMod val="50000"/>
                    </a:schemeClr>
                  </a:solidFill>
                </a:rPr>
                <a:t>https://www.facebook.com/hmkyerevan</a:t>
              </a:r>
            </a:p>
          </p:txBody>
        </p:sp>
        <p:grpSp>
          <p:nvGrpSpPr>
            <p:cNvPr id="33" name="Group 32">
              <a:extLst>
                <a:ext uri="{FF2B5EF4-FFF2-40B4-BE49-F238E27FC236}">
                  <a16:creationId xmlns:a16="http://schemas.microsoft.com/office/drawing/2014/main" id="{FEC9AD3E-D8E7-477C-AB47-E0EECE07ECE1}"/>
                </a:ext>
              </a:extLst>
            </p:cNvPr>
            <p:cNvGrpSpPr/>
            <p:nvPr/>
          </p:nvGrpSpPr>
          <p:grpSpPr>
            <a:xfrm>
              <a:off x="4304784" y="4398139"/>
              <a:ext cx="2445925" cy="277555"/>
              <a:chOff x="2183877" y="4739864"/>
              <a:chExt cx="2445925" cy="277555"/>
            </a:xfrm>
          </p:grpSpPr>
          <p:sp>
            <p:nvSpPr>
              <p:cNvPr id="38" name="Freeform 25">
                <a:extLst>
                  <a:ext uri="{FF2B5EF4-FFF2-40B4-BE49-F238E27FC236}">
                    <a16:creationId xmlns:a16="http://schemas.microsoft.com/office/drawing/2014/main" id="{00B267AD-96CF-43EC-AB76-A8FF73E1279A}"/>
                  </a:ext>
                </a:extLst>
              </p:cNvPr>
              <p:cNvSpPr/>
              <p:nvPr/>
            </p:nvSpPr>
            <p:spPr>
              <a:xfrm>
                <a:off x="2183877" y="4739864"/>
                <a:ext cx="165600" cy="216000"/>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39" name="TextBox 38">
                <a:extLst>
                  <a:ext uri="{FF2B5EF4-FFF2-40B4-BE49-F238E27FC236}">
                    <a16:creationId xmlns:a16="http://schemas.microsoft.com/office/drawing/2014/main" id="{55903B9C-9582-417C-B07E-8049C66C5BC3}"/>
                  </a:ext>
                </a:extLst>
              </p:cNvPr>
              <p:cNvSpPr txBox="1"/>
              <p:nvPr/>
            </p:nvSpPr>
            <p:spPr>
              <a:xfrm>
                <a:off x="2451000" y="4740420"/>
                <a:ext cx="2178802" cy="276999"/>
              </a:xfrm>
              <a:prstGeom prst="rect">
                <a:avLst/>
              </a:prstGeom>
              <a:noFill/>
            </p:spPr>
            <p:txBody>
              <a:bodyPr wrap="none" rtlCol="0">
                <a:spAutoFit/>
              </a:bodyPr>
              <a:lstStyle/>
              <a:p>
                <a:r>
                  <a:rPr lang="hy-AM" sz="1200" dirty="0">
                    <a:solidFill>
                      <a:schemeClr val="bg1">
                        <a:lumMod val="50000"/>
                      </a:schemeClr>
                    </a:solidFill>
                  </a:rPr>
                  <a:t>Տեղեկատու՝ </a:t>
                </a:r>
                <a:r>
                  <a:rPr lang="en-US" sz="1200" dirty="0">
                    <a:solidFill>
                      <a:schemeClr val="bg1">
                        <a:lumMod val="50000"/>
                      </a:schemeClr>
                    </a:solidFill>
                  </a:rPr>
                  <a:t>+37410 559536</a:t>
                </a:r>
              </a:p>
            </p:txBody>
          </p:sp>
        </p:grpSp>
        <p:grpSp>
          <p:nvGrpSpPr>
            <p:cNvPr id="34" name="Group 33">
              <a:extLst>
                <a:ext uri="{FF2B5EF4-FFF2-40B4-BE49-F238E27FC236}">
                  <a16:creationId xmlns:a16="http://schemas.microsoft.com/office/drawing/2014/main" id="{5D785195-5833-478B-A4A3-133D9FC4941F}"/>
                </a:ext>
              </a:extLst>
            </p:cNvPr>
            <p:cNvGrpSpPr/>
            <p:nvPr/>
          </p:nvGrpSpPr>
          <p:grpSpPr>
            <a:xfrm>
              <a:off x="7092280" y="4391780"/>
              <a:ext cx="2202268" cy="277555"/>
              <a:chOff x="2183877" y="4739864"/>
              <a:chExt cx="2202268" cy="277555"/>
            </a:xfrm>
          </p:grpSpPr>
          <p:sp>
            <p:nvSpPr>
              <p:cNvPr id="36" name="Freeform 25">
                <a:extLst>
                  <a:ext uri="{FF2B5EF4-FFF2-40B4-BE49-F238E27FC236}">
                    <a16:creationId xmlns:a16="http://schemas.microsoft.com/office/drawing/2014/main" id="{1E8D817A-F844-47BA-A900-71C4F782A66A}"/>
                  </a:ext>
                </a:extLst>
              </p:cNvPr>
              <p:cNvSpPr/>
              <p:nvPr/>
            </p:nvSpPr>
            <p:spPr>
              <a:xfrm>
                <a:off x="2183877" y="4739864"/>
                <a:ext cx="165600" cy="216000"/>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37" name="TextBox 36">
                <a:extLst>
                  <a:ext uri="{FF2B5EF4-FFF2-40B4-BE49-F238E27FC236}">
                    <a16:creationId xmlns:a16="http://schemas.microsoft.com/office/drawing/2014/main" id="{E381A365-EE3C-492F-B14E-FF14C41D3159}"/>
                  </a:ext>
                </a:extLst>
              </p:cNvPr>
              <p:cNvSpPr txBox="1"/>
              <p:nvPr/>
            </p:nvSpPr>
            <p:spPr>
              <a:xfrm>
                <a:off x="2451000" y="4740420"/>
                <a:ext cx="1935145" cy="276999"/>
              </a:xfrm>
              <a:prstGeom prst="rect">
                <a:avLst/>
              </a:prstGeom>
              <a:noFill/>
            </p:spPr>
            <p:txBody>
              <a:bodyPr wrap="none" rtlCol="0">
                <a:spAutoFit/>
              </a:bodyPr>
              <a:lstStyle/>
              <a:p>
                <a:r>
                  <a:rPr lang="hy-AM" sz="1200" dirty="0">
                    <a:solidFill>
                      <a:schemeClr val="bg1">
                        <a:lumMod val="50000"/>
                      </a:schemeClr>
                    </a:solidFill>
                  </a:rPr>
                  <a:t>Թեժ գիծ՝ </a:t>
                </a:r>
                <a:r>
                  <a:rPr lang="en-US" sz="1200" dirty="0">
                    <a:solidFill>
                      <a:schemeClr val="bg1">
                        <a:lumMod val="50000"/>
                      </a:schemeClr>
                    </a:solidFill>
                  </a:rPr>
                  <a:t>+37410 559536</a:t>
                </a:r>
              </a:p>
            </p:txBody>
          </p:sp>
        </p:grpSp>
        <p:sp>
          <p:nvSpPr>
            <p:cNvPr id="35" name="TextBox 34">
              <a:extLst>
                <a:ext uri="{FF2B5EF4-FFF2-40B4-BE49-F238E27FC236}">
                  <a16:creationId xmlns:a16="http://schemas.microsoft.com/office/drawing/2014/main" id="{25559D4A-136E-4BEA-9D4C-7E1F0A46F918}"/>
                </a:ext>
              </a:extLst>
            </p:cNvPr>
            <p:cNvSpPr txBox="1"/>
            <p:nvPr/>
          </p:nvSpPr>
          <p:spPr>
            <a:xfrm>
              <a:off x="2471043" y="4732570"/>
              <a:ext cx="731290" cy="276999"/>
            </a:xfrm>
            <a:prstGeom prst="rect">
              <a:avLst/>
            </a:prstGeom>
            <a:noFill/>
          </p:spPr>
          <p:txBody>
            <a:bodyPr wrap="none" rtlCol="0">
              <a:spAutoFit/>
            </a:bodyPr>
            <a:lstStyle/>
            <a:p>
              <a:r>
                <a:rPr lang="en-US" sz="1200" dirty="0">
                  <a:solidFill>
                    <a:schemeClr val="bg1">
                      <a:lumMod val="50000"/>
                    </a:schemeClr>
                  </a:solidFill>
                </a:rPr>
                <a:t>hmk.am</a:t>
              </a:r>
            </a:p>
          </p:txBody>
        </p:sp>
      </p:grpSp>
      <p:pic>
        <p:nvPicPr>
          <p:cNvPr id="5" name="Picture 4">
            <a:extLst>
              <a:ext uri="{FF2B5EF4-FFF2-40B4-BE49-F238E27FC236}">
                <a16:creationId xmlns:a16="http://schemas.microsoft.com/office/drawing/2014/main" id="{BFA0568B-033E-4789-AA8E-0AC6236675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829" y="5593975"/>
            <a:ext cx="1264643" cy="815277"/>
          </a:xfrm>
          <a:prstGeom prst="rect">
            <a:avLst/>
          </a:prstGeom>
        </p:spPr>
      </p:pic>
    </p:spTree>
    <p:extLst>
      <p:ext uri="{BB962C8B-B14F-4D97-AF65-F5344CB8AC3E}">
        <p14:creationId xmlns:p14="http://schemas.microsoft.com/office/powerpoint/2010/main" val="312509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2507878" y="944346"/>
            <a:ext cx="6157969" cy="923330"/>
          </a:xfrm>
          <a:prstGeom prst="rect">
            <a:avLst/>
          </a:prstGeom>
          <a:noFill/>
        </p:spPr>
        <p:txBody>
          <a:bodyPr wrap="square" rtlCol="0">
            <a:spAutoFit/>
          </a:bodyPr>
          <a:lstStyle/>
          <a:p>
            <a:pPr algn="just"/>
            <a:r>
              <a:rPr lang="hy-AM" dirty="0">
                <a:solidFill>
                  <a:schemeClr val="accent3">
                    <a:lumMod val="50000"/>
                  </a:schemeClr>
                </a:solidFill>
              </a:rPr>
              <a:t>Ի՞նչ եք մտածում առաջին պահին, երբ խոսում ենք բռնության ենթարկված երեխաների մասին</a:t>
            </a:r>
            <a:r>
              <a:rPr lang="ru-RU" dirty="0">
                <a:solidFill>
                  <a:schemeClr val="accent3">
                    <a:lumMod val="50000"/>
                  </a:schemeClr>
                </a:solidFill>
              </a:rPr>
              <a:t>:</a:t>
            </a:r>
          </a:p>
          <a:p>
            <a:endParaRPr lang="ru-RU" dirty="0"/>
          </a:p>
        </p:txBody>
      </p:sp>
      <p:sp>
        <p:nvSpPr>
          <p:cNvPr id="46" name="Прямоугольник 45"/>
          <p:cNvSpPr/>
          <p:nvPr/>
        </p:nvSpPr>
        <p:spPr>
          <a:xfrm>
            <a:off x="1722007" y="1903789"/>
            <a:ext cx="7548282" cy="646331"/>
          </a:xfrm>
          <a:prstGeom prst="rect">
            <a:avLst/>
          </a:prstGeom>
        </p:spPr>
        <p:txBody>
          <a:bodyPr wrap="square">
            <a:spAutoFit/>
          </a:bodyPr>
          <a:lstStyle/>
          <a:p>
            <a:pPr lvl="0" algn="just">
              <a:spcAft>
                <a:spcPts val="1000"/>
              </a:spcAft>
              <a:buClr>
                <a:schemeClr val="accent1">
                  <a:lumMod val="75000"/>
                </a:schemeClr>
              </a:buClr>
              <a:buSzPct val="70000"/>
            </a:pPr>
            <a:r>
              <a:rPr lang="hy-AM" dirty="0">
                <a:solidFill>
                  <a:schemeClr val="accent3">
                    <a:lumMod val="50000"/>
                  </a:schemeClr>
                </a:solidFill>
              </a:rPr>
              <a:t>Ձեր մանկությունից կարո՞ղ եք հիշել մի մեծահասակի, ով ձեզ լավ էր վերաբերվում: Ի՞նչ էր  անում նա։ </a:t>
            </a:r>
            <a:endParaRPr lang="en-US" dirty="0">
              <a:solidFill>
                <a:schemeClr val="accent3">
                  <a:lumMod val="50000"/>
                </a:schemeClr>
              </a:solidFill>
            </a:endParaRPr>
          </a:p>
        </p:txBody>
      </p:sp>
      <p:sp>
        <p:nvSpPr>
          <p:cNvPr id="47" name="Прямоугольник 46"/>
          <p:cNvSpPr/>
          <p:nvPr/>
        </p:nvSpPr>
        <p:spPr>
          <a:xfrm>
            <a:off x="901534" y="3025284"/>
            <a:ext cx="7171765" cy="923330"/>
          </a:xfrm>
          <a:prstGeom prst="rect">
            <a:avLst/>
          </a:prstGeom>
        </p:spPr>
        <p:txBody>
          <a:bodyPr wrap="square">
            <a:spAutoFit/>
          </a:bodyPr>
          <a:lstStyle/>
          <a:p>
            <a:pPr lvl="0" algn="just">
              <a:spcAft>
                <a:spcPts val="1000"/>
              </a:spcAft>
              <a:buClr>
                <a:schemeClr val="accent1">
                  <a:lumMod val="75000"/>
                </a:schemeClr>
              </a:buClr>
              <a:buSzPct val="70000"/>
            </a:pPr>
            <a:r>
              <a:rPr lang="hy-AM" dirty="0">
                <a:solidFill>
                  <a:schemeClr val="accent3">
                    <a:lumMod val="50000"/>
                  </a:schemeClr>
                </a:solidFill>
              </a:rPr>
              <a:t>Հիմա, մտածելով ձեր մանկության մասին, կարո՞ղ եք հիշել մի մեծահասակի, ով վատ է վարվել ձեզ հետ կամ ստիպել է ձեզ վատ զգալ: Ի՞նչ է նա արել</a:t>
            </a:r>
            <a:r>
              <a:rPr lang="en-US" dirty="0">
                <a:solidFill>
                  <a:schemeClr val="accent3">
                    <a:lumMod val="50000"/>
                  </a:schemeClr>
                </a:solidFill>
              </a:rPr>
              <a:t>:</a:t>
            </a:r>
            <a:endParaRPr lang="en-US" dirty="0">
              <a:solidFill>
                <a:schemeClr val="accent3">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0" name="Рисунок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7027" y="3816499"/>
            <a:ext cx="4562252" cy="3041501"/>
          </a:xfrm>
          <a:prstGeom prst="rect">
            <a:avLst/>
          </a:prstGeom>
        </p:spPr>
      </p:pic>
      <p:pic>
        <p:nvPicPr>
          <p:cNvPr id="51" name="Рисунок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15" y="3112993"/>
            <a:ext cx="573074" cy="579170"/>
          </a:xfrm>
          <a:prstGeom prst="rect">
            <a:avLst/>
          </a:prstGeom>
        </p:spPr>
      </p:pic>
      <p:pic>
        <p:nvPicPr>
          <p:cNvPr id="52" name="Рисунок 5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89" y="1867676"/>
            <a:ext cx="593665" cy="593665"/>
          </a:xfrm>
          <a:prstGeom prst="rect">
            <a:avLst/>
          </a:prstGeom>
        </p:spPr>
      </p:pic>
      <p:pic>
        <p:nvPicPr>
          <p:cNvPr id="53" name="Рисунок 5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630482" y="961902"/>
            <a:ext cx="644313" cy="615887"/>
          </a:xfrm>
          <a:prstGeom prst="rect">
            <a:avLst/>
          </a:prstGeom>
        </p:spPr>
      </p:pic>
    </p:spTree>
    <p:extLst>
      <p:ext uri="{BB962C8B-B14F-4D97-AF65-F5344CB8AC3E}">
        <p14:creationId xmlns:p14="http://schemas.microsoft.com/office/powerpoint/2010/main" val="1547012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F8B76A1-0506-4DC9-8407-14F20714B02B}"/>
              </a:ext>
            </a:extLst>
          </p:cNvPr>
          <p:cNvSpPr txBox="1"/>
          <p:nvPr/>
        </p:nvSpPr>
        <p:spPr>
          <a:xfrm>
            <a:off x="759948" y="2035106"/>
            <a:ext cx="6357668" cy="3046988"/>
          </a:xfrm>
          <a:prstGeom prst="rect">
            <a:avLst/>
          </a:prstGeom>
          <a:noFill/>
        </p:spPr>
        <p:txBody>
          <a:bodyPr wrap="square" rtlCol="0">
            <a:spAutoFit/>
          </a:bodyPr>
          <a:lstStyle/>
          <a:p>
            <a:r>
              <a:rPr lang="ru-RU" sz="2400" dirty="0" err="1">
                <a:solidFill>
                  <a:schemeClr val="dk1"/>
                </a:solidFill>
              </a:rPr>
              <a:t>Երեխաների</a:t>
            </a:r>
            <a:r>
              <a:rPr lang="ru-RU" sz="2400" dirty="0">
                <a:solidFill>
                  <a:schemeClr val="dk1"/>
                </a:solidFill>
              </a:rPr>
              <a:t> </a:t>
            </a:r>
            <a:r>
              <a:rPr lang="hy-AM" sz="2400" dirty="0">
                <a:solidFill>
                  <a:schemeClr val="dk1"/>
                </a:solidFill>
              </a:rPr>
              <a:t>հանդեպ</a:t>
            </a:r>
            <a:r>
              <a:rPr lang="ru-RU" sz="2400" dirty="0">
                <a:solidFill>
                  <a:schemeClr val="dk1"/>
                </a:solidFill>
              </a:rPr>
              <a:t> </a:t>
            </a:r>
            <a:r>
              <a:rPr lang="ru-RU" sz="2400" dirty="0" err="1">
                <a:solidFill>
                  <a:schemeClr val="dk1"/>
                </a:solidFill>
              </a:rPr>
              <a:t>բռնությունը</a:t>
            </a:r>
            <a:r>
              <a:rPr lang="ru-RU" sz="2400" dirty="0">
                <a:solidFill>
                  <a:schemeClr val="dk1"/>
                </a:solidFill>
              </a:rPr>
              <a:t> </a:t>
            </a:r>
            <a:r>
              <a:rPr lang="ru-RU" sz="2400" dirty="0" err="1">
                <a:solidFill>
                  <a:schemeClr val="dk1"/>
                </a:solidFill>
              </a:rPr>
              <a:t>ցանկացած</a:t>
            </a:r>
            <a:r>
              <a:rPr lang="ru-RU" sz="2400" dirty="0">
                <a:solidFill>
                  <a:schemeClr val="dk1"/>
                </a:solidFill>
              </a:rPr>
              <a:t> </a:t>
            </a:r>
            <a:r>
              <a:rPr lang="ru-RU" sz="2400" dirty="0" err="1">
                <a:solidFill>
                  <a:schemeClr val="dk1"/>
                </a:solidFill>
              </a:rPr>
              <a:t>գործողություն</a:t>
            </a:r>
            <a:r>
              <a:rPr lang="ru-RU" sz="2400" dirty="0">
                <a:solidFill>
                  <a:schemeClr val="dk1"/>
                </a:solidFill>
              </a:rPr>
              <a:t> է (</a:t>
            </a:r>
            <a:r>
              <a:rPr lang="ru-RU" sz="2400" dirty="0" err="1">
                <a:solidFill>
                  <a:schemeClr val="dk1"/>
                </a:solidFill>
              </a:rPr>
              <a:t>կամ</a:t>
            </a:r>
            <a:r>
              <a:rPr lang="ru-RU" sz="2400" dirty="0">
                <a:solidFill>
                  <a:schemeClr val="dk1"/>
                </a:solidFill>
              </a:rPr>
              <a:t> </a:t>
            </a:r>
            <a:r>
              <a:rPr lang="ru-RU" sz="2400" dirty="0" err="1">
                <a:solidFill>
                  <a:schemeClr val="dk1"/>
                </a:solidFill>
              </a:rPr>
              <a:t>անգործությունն</a:t>
            </a:r>
            <a:r>
              <a:rPr lang="ru-RU" sz="2400" dirty="0">
                <a:solidFill>
                  <a:schemeClr val="dk1"/>
                </a:solidFill>
              </a:rPr>
              <a:t> է</a:t>
            </a:r>
            <a:r>
              <a:rPr lang="hy-AM" sz="2400" dirty="0">
                <a:solidFill>
                  <a:schemeClr val="dk1"/>
                </a:solidFill>
              </a:rPr>
              <a:t>,</a:t>
            </a:r>
            <a:r>
              <a:rPr lang="ru-RU" sz="2400" dirty="0">
                <a:solidFill>
                  <a:schemeClr val="dk1"/>
                </a:solidFill>
              </a:rPr>
              <a:t> </a:t>
            </a:r>
            <a:r>
              <a:rPr lang="ru-RU" sz="2400" dirty="0" err="1">
                <a:solidFill>
                  <a:schemeClr val="dk1"/>
                </a:solidFill>
              </a:rPr>
              <a:t>ոչինչ</a:t>
            </a:r>
            <a:r>
              <a:rPr lang="ru-RU" sz="2400" dirty="0">
                <a:solidFill>
                  <a:schemeClr val="dk1"/>
                </a:solidFill>
              </a:rPr>
              <a:t> </a:t>
            </a:r>
            <a:r>
              <a:rPr lang="ru-RU" sz="2400" dirty="0" err="1">
                <a:solidFill>
                  <a:schemeClr val="dk1"/>
                </a:solidFill>
              </a:rPr>
              <a:t>չանելն</a:t>
            </a:r>
            <a:r>
              <a:rPr lang="ru-RU" sz="2400" dirty="0">
                <a:solidFill>
                  <a:schemeClr val="dk1"/>
                </a:solidFill>
              </a:rPr>
              <a:t> է), </a:t>
            </a:r>
            <a:r>
              <a:rPr lang="ru-RU" sz="2400" dirty="0" err="1">
                <a:solidFill>
                  <a:schemeClr val="dk1"/>
                </a:solidFill>
              </a:rPr>
              <a:t>որը</a:t>
            </a:r>
            <a:r>
              <a:rPr lang="ru-RU" sz="2400" dirty="0">
                <a:solidFill>
                  <a:schemeClr val="dk1"/>
                </a:solidFill>
              </a:rPr>
              <a:t> </a:t>
            </a:r>
            <a:r>
              <a:rPr lang="ru-RU" sz="2400" dirty="0" err="1">
                <a:solidFill>
                  <a:schemeClr val="dk1"/>
                </a:solidFill>
              </a:rPr>
              <a:t>պատահական</a:t>
            </a:r>
            <a:r>
              <a:rPr lang="ru-RU" sz="2400" dirty="0">
                <a:solidFill>
                  <a:schemeClr val="dk1"/>
                </a:solidFill>
              </a:rPr>
              <a:t> </a:t>
            </a:r>
            <a:r>
              <a:rPr lang="ru-RU" sz="2400" dirty="0" err="1">
                <a:solidFill>
                  <a:schemeClr val="dk1"/>
                </a:solidFill>
              </a:rPr>
              <a:t>բնույթ</a:t>
            </a:r>
            <a:r>
              <a:rPr lang="ru-RU" sz="2400" dirty="0">
                <a:solidFill>
                  <a:schemeClr val="dk1"/>
                </a:solidFill>
              </a:rPr>
              <a:t> </a:t>
            </a:r>
            <a:r>
              <a:rPr lang="ru-RU" sz="2400" dirty="0" err="1">
                <a:solidFill>
                  <a:schemeClr val="dk1"/>
                </a:solidFill>
              </a:rPr>
              <a:t>չի</a:t>
            </a:r>
            <a:r>
              <a:rPr lang="ru-RU" sz="2400" dirty="0">
                <a:solidFill>
                  <a:schemeClr val="dk1"/>
                </a:solidFill>
              </a:rPr>
              <a:t> </a:t>
            </a:r>
            <a:r>
              <a:rPr lang="ru-RU" sz="2400" dirty="0" err="1">
                <a:solidFill>
                  <a:schemeClr val="dk1"/>
                </a:solidFill>
              </a:rPr>
              <a:t>կրում</a:t>
            </a:r>
            <a:r>
              <a:rPr lang="ru-RU" sz="2400" dirty="0">
                <a:solidFill>
                  <a:schemeClr val="dk1"/>
                </a:solidFill>
              </a:rPr>
              <a:t> և </a:t>
            </a:r>
            <a:r>
              <a:rPr lang="ru-RU" sz="2400" dirty="0" err="1">
                <a:solidFill>
                  <a:schemeClr val="dk1"/>
                </a:solidFill>
              </a:rPr>
              <a:t>վնաս</a:t>
            </a:r>
            <a:r>
              <a:rPr lang="ru-RU" sz="2400" dirty="0">
                <a:solidFill>
                  <a:schemeClr val="dk1"/>
                </a:solidFill>
              </a:rPr>
              <a:t> է </a:t>
            </a:r>
            <a:r>
              <a:rPr lang="ru-RU" sz="2400" dirty="0" err="1">
                <a:solidFill>
                  <a:schemeClr val="dk1"/>
                </a:solidFill>
              </a:rPr>
              <a:t>պատճառում</a:t>
            </a:r>
            <a:r>
              <a:rPr lang="ru-RU" sz="2400" dirty="0">
                <a:solidFill>
                  <a:schemeClr val="dk1"/>
                </a:solidFill>
              </a:rPr>
              <a:t> </a:t>
            </a:r>
            <a:r>
              <a:rPr lang="ru-RU" sz="2400" dirty="0" err="1">
                <a:solidFill>
                  <a:schemeClr val="dk1"/>
                </a:solidFill>
              </a:rPr>
              <a:t>երեխային</a:t>
            </a:r>
            <a:r>
              <a:rPr lang="ru-RU" sz="2400" dirty="0">
                <a:solidFill>
                  <a:schemeClr val="dk1"/>
                </a:solidFill>
              </a:rPr>
              <a:t> </a:t>
            </a:r>
            <a:r>
              <a:rPr lang="ru-RU" sz="2400" dirty="0" err="1">
                <a:solidFill>
                  <a:schemeClr val="dk1"/>
                </a:solidFill>
              </a:rPr>
              <a:t>կամ</a:t>
            </a:r>
            <a:r>
              <a:rPr lang="ru-RU" sz="2400" dirty="0">
                <a:solidFill>
                  <a:schemeClr val="dk1"/>
                </a:solidFill>
              </a:rPr>
              <a:t> </a:t>
            </a:r>
            <a:r>
              <a:rPr lang="ru-RU" sz="2400" dirty="0" err="1">
                <a:solidFill>
                  <a:schemeClr val="dk1"/>
                </a:solidFill>
              </a:rPr>
              <a:t>վտանգի</a:t>
            </a:r>
            <a:r>
              <a:rPr lang="ru-RU" sz="2400" dirty="0">
                <a:solidFill>
                  <a:schemeClr val="dk1"/>
                </a:solidFill>
              </a:rPr>
              <a:t> </a:t>
            </a:r>
            <a:r>
              <a:rPr lang="ru-RU" sz="2400" dirty="0" err="1">
                <a:solidFill>
                  <a:schemeClr val="dk1"/>
                </a:solidFill>
              </a:rPr>
              <a:t>տակ</a:t>
            </a:r>
            <a:r>
              <a:rPr lang="ru-RU" sz="2400" dirty="0">
                <a:solidFill>
                  <a:schemeClr val="dk1"/>
                </a:solidFill>
              </a:rPr>
              <a:t> է </a:t>
            </a:r>
            <a:r>
              <a:rPr lang="ru-RU" sz="2400" dirty="0" err="1">
                <a:solidFill>
                  <a:schemeClr val="dk1"/>
                </a:solidFill>
              </a:rPr>
              <a:t>դնում</a:t>
            </a:r>
            <a:r>
              <a:rPr lang="ru-RU" sz="2400" dirty="0">
                <a:solidFill>
                  <a:schemeClr val="dk1"/>
                </a:solidFill>
              </a:rPr>
              <a:t> </a:t>
            </a:r>
            <a:r>
              <a:rPr lang="en-US" sz="2400" dirty="0" err="1">
                <a:solidFill>
                  <a:schemeClr val="dk1"/>
                </a:solidFill>
              </a:rPr>
              <a:t>նրա</a:t>
            </a:r>
            <a:r>
              <a:rPr lang="ru-RU" sz="2400" dirty="0">
                <a:solidFill>
                  <a:schemeClr val="dk1"/>
                </a:solidFill>
              </a:rPr>
              <a:t>ն: </a:t>
            </a:r>
            <a:r>
              <a:rPr lang="ru-RU" sz="2400" dirty="0" err="1">
                <a:solidFill>
                  <a:schemeClr val="dk1"/>
                </a:solidFill>
              </a:rPr>
              <a:t>Բռնության</a:t>
            </a:r>
            <a:r>
              <a:rPr lang="ru-RU" sz="2400" dirty="0">
                <a:solidFill>
                  <a:schemeClr val="dk1"/>
                </a:solidFill>
              </a:rPr>
              <a:t> </a:t>
            </a:r>
            <a:r>
              <a:rPr lang="ru-RU" sz="2400" dirty="0" err="1">
                <a:solidFill>
                  <a:schemeClr val="dk1"/>
                </a:solidFill>
              </a:rPr>
              <a:t>նպատակն</a:t>
            </a:r>
            <a:r>
              <a:rPr lang="ru-RU" sz="2400" dirty="0">
                <a:solidFill>
                  <a:schemeClr val="dk1"/>
                </a:solidFill>
              </a:rPr>
              <a:t> է </a:t>
            </a:r>
            <a:r>
              <a:rPr lang="ru-RU" sz="2400" dirty="0" err="1">
                <a:solidFill>
                  <a:schemeClr val="dk1"/>
                </a:solidFill>
              </a:rPr>
              <a:t>անձին</a:t>
            </a:r>
            <a:r>
              <a:rPr lang="ru-RU" sz="2400" dirty="0">
                <a:solidFill>
                  <a:schemeClr val="dk1"/>
                </a:solidFill>
              </a:rPr>
              <a:t> </a:t>
            </a:r>
            <a:r>
              <a:rPr lang="ru-RU" sz="2400" dirty="0" err="1">
                <a:solidFill>
                  <a:schemeClr val="dk1"/>
                </a:solidFill>
              </a:rPr>
              <a:t>վնաս</a:t>
            </a:r>
            <a:r>
              <a:rPr lang="ru-RU" sz="2400" dirty="0">
                <a:solidFill>
                  <a:schemeClr val="dk1"/>
                </a:solidFill>
              </a:rPr>
              <a:t> </a:t>
            </a:r>
            <a:r>
              <a:rPr lang="ru-RU" sz="2400" dirty="0" err="1">
                <a:solidFill>
                  <a:schemeClr val="dk1"/>
                </a:solidFill>
              </a:rPr>
              <a:t>պատճառելը</a:t>
            </a:r>
            <a:r>
              <a:rPr lang="en-US" sz="2400" dirty="0">
                <a:solidFill>
                  <a:schemeClr val="dk1"/>
                </a:solidFill>
              </a:rPr>
              <a:t>, </a:t>
            </a:r>
            <a:r>
              <a:rPr lang="ru-RU" sz="2400" dirty="0" err="1">
                <a:solidFill>
                  <a:schemeClr val="dk1"/>
                </a:solidFill>
              </a:rPr>
              <a:t>նրան</a:t>
            </a:r>
            <a:r>
              <a:rPr lang="ru-RU" sz="2400" dirty="0">
                <a:solidFill>
                  <a:schemeClr val="dk1"/>
                </a:solidFill>
              </a:rPr>
              <a:t> </a:t>
            </a:r>
            <a:r>
              <a:rPr lang="ru-RU" sz="2400" dirty="0" err="1">
                <a:solidFill>
                  <a:schemeClr val="dk1"/>
                </a:solidFill>
              </a:rPr>
              <a:t>իշխելը</a:t>
            </a:r>
            <a:r>
              <a:rPr lang="ru-RU" sz="2400" dirty="0">
                <a:solidFill>
                  <a:schemeClr val="dk1"/>
                </a:solidFill>
              </a:rPr>
              <a:t> </a:t>
            </a:r>
            <a:r>
              <a:rPr lang="ru-RU" sz="2400" dirty="0" err="1">
                <a:solidFill>
                  <a:schemeClr val="dk1"/>
                </a:solidFill>
              </a:rPr>
              <a:t>կամ</a:t>
            </a:r>
            <a:r>
              <a:rPr lang="ru-RU" sz="2400" dirty="0">
                <a:solidFill>
                  <a:schemeClr val="dk1"/>
                </a:solidFill>
              </a:rPr>
              <a:t> </a:t>
            </a:r>
            <a:r>
              <a:rPr lang="ru-RU" sz="2400" dirty="0" err="1">
                <a:solidFill>
                  <a:schemeClr val="dk1"/>
                </a:solidFill>
              </a:rPr>
              <a:t>վերահսկելը</a:t>
            </a:r>
            <a:r>
              <a:rPr lang="hy-AM" sz="2400" dirty="0">
                <a:solidFill>
                  <a:schemeClr val="dk1"/>
                </a:solidFill>
              </a:rPr>
              <a:t>:</a:t>
            </a:r>
            <a:endParaRPr lang="en-US" altLang="ko-KR" sz="2400" dirty="0">
              <a:solidFill>
                <a:schemeClr val="tx1">
                  <a:lumMod val="75000"/>
                  <a:lumOff val="25000"/>
                </a:schemeClr>
              </a:solidFill>
              <a:cs typeface="Arial" pitchFamily="34" charset="0"/>
            </a:endParaRPr>
          </a:p>
        </p:txBody>
      </p:sp>
      <p:sp>
        <p:nvSpPr>
          <p:cNvPr id="17" name="Rectangle 16">
            <a:extLst>
              <a:ext uri="{FF2B5EF4-FFF2-40B4-BE49-F238E27FC236}">
                <a16:creationId xmlns:a16="http://schemas.microsoft.com/office/drawing/2014/main" id="{C519B66F-CA98-47CD-9BD6-792881AD794D}"/>
              </a:ext>
            </a:extLst>
          </p:cNvPr>
          <p:cNvSpPr/>
          <p:nvPr/>
        </p:nvSpPr>
        <p:spPr>
          <a:xfrm rot="2700000">
            <a:off x="7197106" y="4271309"/>
            <a:ext cx="163086" cy="29238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 name="TextBox 1"/>
          <p:cNvSpPr txBox="1"/>
          <p:nvPr/>
        </p:nvSpPr>
        <p:spPr>
          <a:xfrm>
            <a:off x="862240" y="687868"/>
            <a:ext cx="6960213" cy="923330"/>
          </a:xfrm>
          <a:prstGeom prst="rect">
            <a:avLst/>
          </a:prstGeom>
          <a:noFill/>
        </p:spPr>
        <p:txBody>
          <a:bodyPr wrap="square" rtlCol="0">
            <a:spAutoFit/>
          </a:bodyPr>
          <a:lstStyle/>
          <a:p>
            <a:r>
              <a:rPr lang="hy-AM" sz="5400" b="1" dirty="0">
                <a:latin typeface="Arial" panose="020B0604020202020204" pitchFamily="34" charset="0"/>
                <a:cs typeface="Arial" panose="020B0604020202020204" pitchFamily="34" charset="0"/>
              </a:rPr>
              <a:t>Ինչ է բռնությունը</a:t>
            </a:r>
            <a:endParaRPr lang="ru-RU" sz="5400" b="1" dirty="0">
              <a:latin typeface="Arial" panose="020B0604020202020204" pitchFamily="34" charset="0"/>
              <a:cs typeface="Arial" panose="020B0604020202020204" pitchFamily="34" charset="0"/>
            </a:endParaRPr>
          </a:p>
        </p:txBody>
      </p:sp>
      <p:pic>
        <p:nvPicPr>
          <p:cNvPr id="1030" name="Picture 6" descr="агрессия PNG рисунок, картинки и пнг прозрачный для бесплатной загрузки |  Pngtr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616" y="2791663"/>
            <a:ext cx="4437416" cy="399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4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BB3ACD-39D6-4B07-B165-F979837486AA}"/>
              </a:ext>
            </a:extLst>
          </p:cNvPr>
          <p:cNvSpPr>
            <a:spLocks noGrp="1"/>
          </p:cNvSpPr>
          <p:nvPr>
            <p:ph type="body" sz="quarter" idx="10"/>
          </p:nvPr>
        </p:nvSpPr>
        <p:spPr>
          <a:xfrm>
            <a:off x="2656936" y="355797"/>
            <a:ext cx="6289556" cy="724247"/>
          </a:xfrm>
        </p:spPr>
        <p:txBody>
          <a:bodyPr/>
          <a:lstStyle/>
          <a:p>
            <a:r>
              <a:rPr lang="hy-AM" sz="4000" b="1" dirty="0">
                <a:latin typeface="Arial" panose="020B0604020202020204" pitchFamily="34" charset="0"/>
              </a:rPr>
              <a:t>Բռնության տեսակները</a:t>
            </a:r>
            <a:endParaRPr lang="en-US" sz="4000" b="1" dirty="0">
              <a:latin typeface="Arial" panose="020B0604020202020204" pitchFamily="34" charset="0"/>
            </a:endParaRPr>
          </a:p>
        </p:txBody>
      </p:sp>
      <p:sp>
        <p:nvSpPr>
          <p:cNvPr id="34" name="Text Placeholder 18">
            <a:extLst>
              <a:ext uri="{FF2B5EF4-FFF2-40B4-BE49-F238E27FC236}">
                <a16:creationId xmlns:a16="http://schemas.microsoft.com/office/drawing/2014/main" id="{DEF334A7-B830-40FD-BBF9-75BA2D0B10A9}"/>
              </a:ext>
            </a:extLst>
          </p:cNvPr>
          <p:cNvSpPr txBox="1">
            <a:spLocks/>
          </p:cNvSpPr>
          <p:nvPr/>
        </p:nvSpPr>
        <p:spPr>
          <a:xfrm>
            <a:off x="9171584" y="3864254"/>
            <a:ext cx="1975921" cy="262466"/>
          </a:xfrm>
          <a:prstGeom prst="rect">
            <a:avLst/>
          </a:prstGeom>
          <a:noFill/>
          <a:ln w="12700">
            <a:noFill/>
          </a:ln>
          <a:effectLst>
            <a:innerShdw blurRad="114300">
              <a:schemeClr val="bg1"/>
            </a:innerShdw>
          </a:effectLst>
        </p:spPr>
        <p:txBody>
          <a:bodyPr lIns="108000" anchor="ctr"/>
          <a:lstStyle>
            <a:lvl1pPr marL="0" indent="0" algn="ctr" defTabSz="914400" rtl="0" eaLnBrk="1" latinLnBrk="1" hangingPunct="1">
              <a:spcBef>
                <a:spcPct val="20000"/>
              </a:spcBef>
              <a:buFontTx/>
              <a:buNone/>
              <a:defRPr lang="ko-KR" altLang="en-US" sz="1200" b="0" kern="1200" dirty="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ko-KR" sz="1400" b="1"/>
              <a:t>Marketing</a:t>
            </a:r>
            <a:endParaRPr lang="en-US" sz="1400" b="1"/>
          </a:p>
        </p:txBody>
      </p:sp>
      <p:grpSp>
        <p:nvGrpSpPr>
          <p:cNvPr id="14" name="Группа 13"/>
          <p:cNvGrpSpPr/>
          <p:nvPr/>
        </p:nvGrpSpPr>
        <p:grpSpPr>
          <a:xfrm>
            <a:off x="50642" y="1662736"/>
            <a:ext cx="1966953" cy="5094413"/>
            <a:chOff x="549183" y="1267336"/>
            <a:chExt cx="2866471" cy="3321170"/>
          </a:xfrm>
        </p:grpSpPr>
        <p:grpSp>
          <p:nvGrpSpPr>
            <p:cNvPr id="3" name="그룹 4">
              <a:extLst>
                <a:ext uri="{FF2B5EF4-FFF2-40B4-BE49-F238E27FC236}">
                  <a16:creationId xmlns:a16="http://schemas.microsoft.com/office/drawing/2014/main" id="{2275FDE2-2994-449B-88FB-4B767BD2C830}"/>
                </a:ext>
              </a:extLst>
            </p:cNvPr>
            <p:cNvGrpSpPr/>
            <p:nvPr/>
          </p:nvGrpSpPr>
          <p:grpSpPr>
            <a:xfrm>
              <a:off x="549183" y="1267336"/>
              <a:ext cx="2853710" cy="3321170"/>
              <a:chOff x="919228" y="3823327"/>
              <a:chExt cx="2292847" cy="3034672"/>
            </a:xfrm>
          </p:grpSpPr>
          <p:sp>
            <p:nvSpPr>
              <p:cNvPr id="4" name="Rectangle 3">
                <a:extLst>
                  <a:ext uri="{FF2B5EF4-FFF2-40B4-BE49-F238E27FC236}">
                    <a16:creationId xmlns:a16="http://schemas.microsoft.com/office/drawing/2014/main" id="{49DEF125-1956-4BD5-92C2-1718AEC2729A}"/>
                  </a:ext>
                </a:extLst>
              </p:cNvPr>
              <p:cNvSpPr/>
              <p:nvPr userDrawn="1"/>
            </p:nvSpPr>
            <p:spPr>
              <a:xfrm>
                <a:off x="919228" y="3823327"/>
                <a:ext cx="2292847" cy="36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Rectangle 4">
                <a:extLst>
                  <a:ext uri="{FF2B5EF4-FFF2-40B4-BE49-F238E27FC236}">
                    <a16:creationId xmlns:a16="http://schemas.microsoft.com/office/drawing/2014/main" id="{95237EE7-9618-457E-8C2A-166188B24606}"/>
                  </a:ext>
                </a:extLst>
              </p:cNvPr>
              <p:cNvSpPr/>
              <p:nvPr userDrawn="1"/>
            </p:nvSpPr>
            <p:spPr>
              <a:xfrm>
                <a:off x="919228" y="4183368"/>
                <a:ext cx="2292846" cy="26746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28" name="Text Placeholder 3">
              <a:extLst>
                <a:ext uri="{FF2B5EF4-FFF2-40B4-BE49-F238E27FC236}">
                  <a16:creationId xmlns:a16="http://schemas.microsoft.com/office/drawing/2014/main" id="{1415E7D8-DF72-4E52-A2E3-CBE0BFA7DA56}"/>
                </a:ext>
              </a:extLst>
            </p:cNvPr>
            <p:cNvSpPr txBox="1">
              <a:spLocks/>
            </p:cNvSpPr>
            <p:nvPr/>
          </p:nvSpPr>
          <p:spPr>
            <a:xfrm>
              <a:off x="653272" y="1323905"/>
              <a:ext cx="2762382" cy="262466"/>
            </a:xfrm>
            <a:prstGeom prst="rect">
              <a:avLst/>
            </a:prstGeom>
            <a:noFill/>
            <a:ln w="12700">
              <a:noFill/>
            </a:ln>
            <a:effectLst>
              <a:innerShdw blurRad="114300">
                <a:schemeClr val="bg1"/>
              </a:innerShdw>
            </a:effectLst>
          </p:spPr>
          <p:txBody>
            <a:bodyPr lIns="108000" anchor="ctr"/>
            <a:lstStyle>
              <a:lvl1pPr marL="0" indent="0" algn="ctr" defTabSz="914400" rtl="0" eaLnBrk="1" latinLnBrk="1" hangingPunct="1">
                <a:spcBef>
                  <a:spcPct val="20000"/>
                </a:spcBef>
                <a:buFontTx/>
                <a:buNone/>
                <a:defRPr lang="ko-KR" altLang="en-US" sz="1200" b="0" kern="1200" dirty="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ru-RU" sz="1800" b="1" dirty="0" err="1">
                  <a:solidFill>
                    <a:schemeClr val="tx1"/>
                  </a:solidFill>
                </a:rPr>
                <a:t>Ֆիզիկական</a:t>
              </a:r>
              <a:endParaRPr lang="en-US" sz="1800" b="1" dirty="0">
                <a:solidFill>
                  <a:schemeClr val="tx1"/>
                </a:solidFill>
              </a:endParaRPr>
            </a:p>
          </p:txBody>
        </p:sp>
        <p:sp>
          <p:nvSpPr>
            <p:cNvPr id="38" name="TextBox 37">
              <a:extLst>
                <a:ext uri="{FF2B5EF4-FFF2-40B4-BE49-F238E27FC236}">
                  <a16:creationId xmlns:a16="http://schemas.microsoft.com/office/drawing/2014/main" id="{F836E64D-958A-45E6-9A9D-8924DB3844BF}"/>
                </a:ext>
              </a:extLst>
            </p:cNvPr>
            <p:cNvSpPr txBox="1"/>
            <p:nvPr/>
          </p:nvSpPr>
          <p:spPr>
            <a:xfrm>
              <a:off x="640511" y="1809750"/>
              <a:ext cx="2671051" cy="2170931"/>
            </a:xfrm>
            <a:prstGeom prst="rect">
              <a:avLst/>
            </a:prstGeom>
            <a:noFill/>
          </p:spPr>
          <p:txBody>
            <a:bodyPr wrap="square" rtlCol="0">
              <a:spAutoFit/>
            </a:bodyPr>
            <a:lstStyle/>
            <a:p>
              <a:pPr algn="ctr"/>
              <a:r>
                <a:rPr lang="hy-AM" sz="1600" dirty="0">
                  <a:latin typeface="Calibri" panose="020F0502020204030204" pitchFamily="34" charset="0"/>
                  <a:ea typeface="Calibri" panose="020F0502020204030204" pitchFamily="34" charset="0"/>
                  <a:cs typeface="Calibri" panose="020F0502020204030204" pitchFamily="34" charset="0"/>
                </a:rPr>
                <a:t>հրել, հարվածել, ապտակել, ծեծել, խեղդել, </a:t>
              </a:r>
              <a:r>
                <a:rPr lang="hy-AM" sz="1600" dirty="0">
                  <a:latin typeface="Calibri" panose="020F0502020204030204" pitchFamily="34" charset="0"/>
                  <a:ea typeface="Calibri" panose="020F0502020204030204" pitchFamily="34" charset="0"/>
                  <a:cs typeface="Calibri" panose="020F0502020204030204" pitchFamily="34" charset="0"/>
                  <a:sym typeface="Arial"/>
                </a:rPr>
                <a:t>տարբեր</a:t>
              </a:r>
              <a:r>
                <a:rPr lang="hy-AM" sz="1600" dirty="0">
                  <a:latin typeface="Calibri" panose="020F0502020204030204" pitchFamily="34" charset="0"/>
                  <a:ea typeface="Calibri" panose="020F0502020204030204" pitchFamily="34" charset="0"/>
                  <a:cs typeface="Calibri" panose="020F0502020204030204" pitchFamily="34" charset="0"/>
                </a:rPr>
                <a:t> վնասվածքներ պատճառել, սպանել, ազատությունից ապօրինի զրկել և այլն։</a:t>
              </a:r>
            </a:p>
          </p:txBody>
        </p:sp>
      </p:grpSp>
      <p:grpSp>
        <p:nvGrpSpPr>
          <p:cNvPr id="6" name="Группа 5"/>
          <p:cNvGrpSpPr/>
          <p:nvPr/>
        </p:nvGrpSpPr>
        <p:grpSpPr>
          <a:xfrm>
            <a:off x="2073303" y="1653673"/>
            <a:ext cx="2738525" cy="5109436"/>
            <a:chOff x="2851999" y="1267336"/>
            <a:chExt cx="3031737" cy="4401741"/>
          </a:xfrm>
          <a:solidFill>
            <a:schemeClr val="accent4">
              <a:lumMod val="20000"/>
              <a:lumOff val="80000"/>
            </a:schemeClr>
          </a:solidFill>
        </p:grpSpPr>
        <p:grpSp>
          <p:nvGrpSpPr>
            <p:cNvPr id="7" name="그룹 1">
              <a:extLst>
                <a:ext uri="{FF2B5EF4-FFF2-40B4-BE49-F238E27FC236}">
                  <a16:creationId xmlns:a16="http://schemas.microsoft.com/office/drawing/2014/main" id="{55CB7A07-5D42-4473-B3DE-03C9D6F322C4}"/>
                </a:ext>
              </a:extLst>
            </p:cNvPr>
            <p:cNvGrpSpPr/>
            <p:nvPr/>
          </p:nvGrpSpPr>
          <p:grpSpPr>
            <a:xfrm>
              <a:off x="2851999" y="1267336"/>
              <a:ext cx="3031737" cy="4401741"/>
              <a:chOff x="3362631" y="3823327"/>
              <a:chExt cx="2292846" cy="3034672"/>
            </a:xfrm>
            <a:grpFill/>
          </p:grpSpPr>
          <p:sp>
            <p:nvSpPr>
              <p:cNvPr id="8" name="Rectangle 7">
                <a:extLst>
                  <a:ext uri="{FF2B5EF4-FFF2-40B4-BE49-F238E27FC236}">
                    <a16:creationId xmlns:a16="http://schemas.microsoft.com/office/drawing/2014/main" id="{1484E16B-EF93-455F-AFCD-25A058B455D9}"/>
                  </a:ext>
                </a:extLst>
              </p:cNvPr>
              <p:cNvSpPr/>
              <p:nvPr userDrawn="1"/>
            </p:nvSpPr>
            <p:spPr>
              <a:xfrm>
                <a:off x="3362631" y="3823327"/>
                <a:ext cx="2292846" cy="36004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8">
                <a:extLst>
                  <a:ext uri="{FF2B5EF4-FFF2-40B4-BE49-F238E27FC236}">
                    <a16:creationId xmlns:a16="http://schemas.microsoft.com/office/drawing/2014/main" id="{93C524A3-936E-45C4-B74B-38533E793C29}"/>
                  </a:ext>
                </a:extLst>
              </p:cNvPr>
              <p:cNvSpPr/>
              <p:nvPr userDrawn="1"/>
            </p:nvSpPr>
            <p:spPr>
              <a:xfrm>
                <a:off x="3362631" y="4183368"/>
                <a:ext cx="2292846" cy="26746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41" name="TextBox 40">
              <a:extLst>
                <a:ext uri="{FF2B5EF4-FFF2-40B4-BE49-F238E27FC236}">
                  <a16:creationId xmlns:a16="http://schemas.microsoft.com/office/drawing/2014/main" id="{7273190A-B690-4EA3-AEA3-758042DECF78}"/>
                </a:ext>
              </a:extLst>
            </p:cNvPr>
            <p:cNvSpPr txBox="1"/>
            <p:nvPr/>
          </p:nvSpPr>
          <p:spPr>
            <a:xfrm>
              <a:off x="2891013" y="2253303"/>
              <a:ext cx="2880060" cy="3293209"/>
            </a:xfrm>
            <a:prstGeom prst="rect">
              <a:avLst/>
            </a:prstGeom>
            <a:grpFill/>
          </p:spPr>
          <p:txBody>
            <a:bodyPr wrap="square" rtlCol="0">
              <a:spAutoFit/>
            </a:bodyPr>
            <a:lstStyle/>
            <a:p>
              <a:pPr algn="ctr"/>
              <a:r>
                <a:rPr lang="hy-AM" sz="1600" dirty="0">
                  <a:ea typeface="Calibri" panose="020F0502020204030204" pitchFamily="34" charset="0"/>
                  <a:cs typeface="Calibri" panose="020F0502020204030204" pitchFamily="34" charset="0"/>
                </a:rPr>
                <a:t>ֆիզիկական, սեռական կամ տնտեսական բռնություն գործադրելու սպառնալիք, արժանապատվության նվաստացումը, վերահսկողություն կամ հսկողության սահմանումը, արտաքին աշխարհի հետ կապի սահմանափակումը, շանտաժը, արատավորող տեղեկատվություն հրապարակելու սպառնալիքը:</a:t>
              </a:r>
              <a:endParaRPr lang="en-US" sz="1600" dirty="0">
                <a:solidFill>
                  <a:srgbClr val="91612F"/>
                </a:solidFill>
                <a:latin typeface="Noto Sans Light"/>
                <a:ea typeface="Noto Sans Light"/>
                <a:cs typeface="Noto Sans Light"/>
                <a:sym typeface="Noto Sans Light"/>
              </a:endParaRPr>
            </a:p>
          </p:txBody>
        </p:sp>
      </p:grpSp>
      <p:grpSp>
        <p:nvGrpSpPr>
          <p:cNvPr id="26" name="Группа 25"/>
          <p:cNvGrpSpPr/>
          <p:nvPr/>
        </p:nvGrpSpPr>
        <p:grpSpPr>
          <a:xfrm>
            <a:off x="4814931" y="1653671"/>
            <a:ext cx="2568546" cy="5059151"/>
            <a:chOff x="6221832" y="1299161"/>
            <a:chExt cx="2516143" cy="5059151"/>
          </a:xfrm>
        </p:grpSpPr>
        <p:grpSp>
          <p:nvGrpSpPr>
            <p:cNvPr id="15" name="그룹 2">
              <a:extLst>
                <a:ext uri="{FF2B5EF4-FFF2-40B4-BE49-F238E27FC236}">
                  <a16:creationId xmlns:a16="http://schemas.microsoft.com/office/drawing/2014/main" id="{D00BAC75-386B-42CA-AB4B-7E42902A895B}"/>
                </a:ext>
              </a:extLst>
            </p:cNvPr>
            <p:cNvGrpSpPr/>
            <p:nvPr/>
          </p:nvGrpSpPr>
          <p:grpSpPr>
            <a:xfrm>
              <a:off x="6273364" y="1299161"/>
              <a:ext cx="2464611" cy="5059151"/>
              <a:chOff x="6200676" y="3823327"/>
              <a:chExt cx="2292846" cy="3391312"/>
            </a:xfrm>
          </p:grpSpPr>
          <p:sp>
            <p:nvSpPr>
              <p:cNvPr id="16" name="Rectangle 15">
                <a:extLst>
                  <a:ext uri="{FF2B5EF4-FFF2-40B4-BE49-F238E27FC236}">
                    <a16:creationId xmlns:a16="http://schemas.microsoft.com/office/drawing/2014/main" id="{97EC7154-94A6-4EDD-A872-9C3B2ADAA026}"/>
                  </a:ext>
                </a:extLst>
              </p:cNvPr>
              <p:cNvSpPr/>
              <p:nvPr userDrawn="1"/>
            </p:nvSpPr>
            <p:spPr>
              <a:xfrm>
                <a:off x="6200676" y="3823327"/>
                <a:ext cx="2292846" cy="360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8" name="Rectangle 17">
                <a:extLst>
                  <a:ext uri="{FF2B5EF4-FFF2-40B4-BE49-F238E27FC236}">
                    <a16:creationId xmlns:a16="http://schemas.microsoft.com/office/drawing/2014/main" id="{31BFA7F1-BCC5-4A6A-8365-45426639D7FF}"/>
                  </a:ext>
                </a:extLst>
              </p:cNvPr>
              <p:cNvSpPr/>
              <p:nvPr userDrawn="1"/>
            </p:nvSpPr>
            <p:spPr>
              <a:xfrm>
                <a:off x="6200676" y="4183368"/>
                <a:ext cx="2292846" cy="3031271"/>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19" name="Прямоугольник 18"/>
            <p:cNvSpPr/>
            <p:nvPr/>
          </p:nvSpPr>
          <p:spPr>
            <a:xfrm>
              <a:off x="6221832" y="1957106"/>
              <a:ext cx="2421836" cy="4131900"/>
            </a:xfrm>
            <a:prstGeom prst="rect">
              <a:avLst/>
            </a:prstGeom>
          </p:spPr>
          <p:txBody>
            <a:bodyPr wrap="square">
              <a:spAutoFit/>
            </a:bodyPr>
            <a:lstStyle/>
            <a:p>
              <a:pPr algn="ctr">
                <a:lnSpc>
                  <a:spcPts val="2147"/>
                </a:lnSpc>
              </a:pPr>
              <a:r>
                <a:rPr lang="hy-AM" sz="1600" dirty="0">
                  <a:ea typeface="Calibri" panose="020F0502020204030204" pitchFamily="34" charset="0"/>
                  <a:cs typeface="Calibri" panose="020F0502020204030204" pitchFamily="34" charset="0"/>
                </a:rPr>
                <a:t>Երեխայի կամ անաշխատունակ և կարիքավոր ծնողների կեցությանն անհրաժեշտ նվազագույն պայմանները (սնունդ, հագուստ, կացարան, կրթություն, բժշկական օգնություն) դիտավորությամբ չբավարարելը, եթե դրանք ապահովելու հնարավորությունն առկա է։</a:t>
              </a:r>
              <a:r>
                <a:rPr lang="en-US" sz="1600" dirty="0">
                  <a:ea typeface="Calibri" panose="020F0502020204030204" pitchFamily="34" charset="0"/>
                  <a:cs typeface="Calibri" panose="020F0502020204030204" pitchFamily="34" charset="0"/>
                </a:rPr>
                <a:t> </a:t>
              </a:r>
            </a:p>
          </p:txBody>
        </p:sp>
        <p:sp>
          <p:nvSpPr>
            <p:cNvPr id="21" name="TextBox 20"/>
            <p:cNvSpPr txBox="1"/>
            <p:nvPr/>
          </p:nvSpPr>
          <p:spPr>
            <a:xfrm>
              <a:off x="6582050" y="1397479"/>
              <a:ext cx="2061618" cy="369332"/>
            </a:xfrm>
            <a:prstGeom prst="rect">
              <a:avLst/>
            </a:prstGeom>
            <a:noFill/>
          </p:spPr>
          <p:txBody>
            <a:bodyPr wrap="square" rtlCol="0">
              <a:spAutoFit/>
            </a:bodyPr>
            <a:lstStyle/>
            <a:p>
              <a:r>
                <a:rPr lang="hy-AM" b="1" dirty="0"/>
                <a:t>Անտեսում</a:t>
              </a:r>
              <a:endParaRPr lang="ru-RU" b="1" dirty="0"/>
            </a:p>
          </p:txBody>
        </p:sp>
      </p:grpSp>
      <p:sp>
        <p:nvSpPr>
          <p:cNvPr id="23" name="TextBox 22"/>
          <p:cNvSpPr txBox="1"/>
          <p:nvPr/>
        </p:nvSpPr>
        <p:spPr>
          <a:xfrm>
            <a:off x="2459836" y="1772104"/>
            <a:ext cx="2156276" cy="369332"/>
          </a:xfrm>
          <a:prstGeom prst="rect">
            <a:avLst/>
          </a:prstGeom>
          <a:noFill/>
        </p:spPr>
        <p:txBody>
          <a:bodyPr wrap="square" rtlCol="0">
            <a:spAutoFit/>
          </a:bodyPr>
          <a:lstStyle/>
          <a:p>
            <a:r>
              <a:rPr lang="hy-AM" b="1" dirty="0"/>
              <a:t>Հոգեբանական</a:t>
            </a:r>
            <a:endParaRPr lang="ru-RU" b="1" dirty="0"/>
          </a:p>
        </p:txBody>
      </p:sp>
      <p:grpSp>
        <p:nvGrpSpPr>
          <p:cNvPr id="27" name="Группа 26"/>
          <p:cNvGrpSpPr/>
          <p:nvPr/>
        </p:nvGrpSpPr>
        <p:grpSpPr>
          <a:xfrm>
            <a:off x="7403030" y="1668695"/>
            <a:ext cx="2415278" cy="5044127"/>
            <a:chOff x="9784650" y="1511079"/>
            <a:chExt cx="2415278" cy="4952142"/>
          </a:xfrm>
        </p:grpSpPr>
        <p:grpSp>
          <p:nvGrpSpPr>
            <p:cNvPr id="11" name="그룹 3">
              <a:extLst>
                <a:ext uri="{FF2B5EF4-FFF2-40B4-BE49-F238E27FC236}">
                  <a16:creationId xmlns:a16="http://schemas.microsoft.com/office/drawing/2014/main" id="{1EDBC806-3C4E-4155-BD52-974F8A60B8A6}"/>
                </a:ext>
              </a:extLst>
            </p:cNvPr>
            <p:cNvGrpSpPr/>
            <p:nvPr/>
          </p:nvGrpSpPr>
          <p:grpSpPr>
            <a:xfrm>
              <a:off x="9851364" y="1511079"/>
              <a:ext cx="2348564" cy="4952142"/>
              <a:chOff x="9038721" y="3823327"/>
              <a:chExt cx="2546981" cy="3024489"/>
            </a:xfrm>
          </p:grpSpPr>
          <p:sp>
            <p:nvSpPr>
              <p:cNvPr id="12" name="Rectangle 11">
                <a:extLst>
                  <a:ext uri="{FF2B5EF4-FFF2-40B4-BE49-F238E27FC236}">
                    <a16:creationId xmlns:a16="http://schemas.microsoft.com/office/drawing/2014/main" id="{31816617-A662-4258-82C4-16F56DB3C8EE}"/>
                  </a:ext>
                </a:extLst>
              </p:cNvPr>
              <p:cNvSpPr/>
              <p:nvPr userDrawn="1"/>
            </p:nvSpPr>
            <p:spPr>
              <a:xfrm>
                <a:off x="9038721" y="3823327"/>
                <a:ext cx="2546981" cy="36004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3" name="Rectangle 12">
                <a:extLst>
                  <a:ext uri="{FF2B5EF4-FFF2-40B4-BE49-F238E27FC236}">
                    <a16:creationId xmlns:a16="http://schemas.microsoft.com/office/drawing/2014/main" id="{9BB70154-A8F4-467F-A300-36E3388EAA6F}"/>
                  </a:ext>
                </a:extLst>
              </p:cNvPr>
              <p:cNvSpPr/>
              <p:nvPr userDrawn="1"/>
            </p:nvSpPr>
            <p:spPr>
              <a:xfrm>
                <a:off x="9038721" y="4183368"/>
                <a:ext cx="2546981" cy="2664448"/>
              </a:xfrm>
              <a:prstGeom prst="rect">
                <a:avLst/>
              </a:prstGeom>
              <a:solidFill>
                <a:schemeClr val="accent6">
                  <a:lumMod val="40000"/>
                  <a:lumOff val="6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24" name="Прямоугольник 23"/>
            <p:cNvSpPr/>
            <p:nvPr/>
          </p:nvSpPr>
          <p:spPr>
            <a:xfrm>
              <a:off x="9784650" y="2154000"/>
              <a:ext cx="2180942" cy="2585323"/>
            </a:xfrm>
            <a:prstGeom prst="rect">
              <a:avLst/>
            </a:prstGeom>
          </p:spPr>
          <p:txBody>
            <a:bodyPr wrap="square">
              <a:spAutoFit/>
            </a:bodyPr>
            <a:lstStyle/>
            <a:p>
              <a:pPr algn="ctr"/>
              <a:r>
                <a:rPr lang="hy-AM" dirty="0">
                  <a:latin typeface="Calibri" panose="020F0502020204030204" pitchFamily="34" charset="0"/>
                  <a:ea typeface="Calibri" panose="020F0502020204030204" pitchFamily="34" charset="0"/>
                  <a:cs typeface="Calibri" panose="020F0502020204030204" pitchFamily="34" charset="0"/>
                </a:rPr>
                <a:t>Սեքսուալ բնույթի գործողություն կամ դրանց փորձը կամ այն այնպիսի հանգամանքներում կատարելը, որոնցում տուժողը համաձայնություն չի տվել</a:t>
              </a:r>
              <a:r>
                <a:rPr lang="en-US" dirty="0">
                  <a:latin typeface="Calibri" panose="020F0502020204030204" pitchFamily="34" charset="0"/>
                  <a:ea typeface="Calibri" panose="020F0502020204030204" pitchFamily="34" charset="0"/>
                  <a:cs typeface="Calibri" panose="020F0502020204030204" pitchFamily="34" charset="0"/>
                </a:rPr>
                <a:t>:</a:t>
              </a:r>
            </a:p>
          </p:txBody>
        </p:sp>
        <p:sp>
          <p:nvSpPr>
            <p:cNvPr id="25" name="TextBox 24"/>
            <p:cNvSpPr txBox="1"/>
            <p:nvPr/>
          </p:nvSpPr>
          <p:spPr>
            <a:xfrm>
              <a:off x="10095082" y="1553696"/>
              <a:ext cx="2104846" cy="369332"/>
            </a:xfrm>
            <a:prstGeom prst="rect">
              <a:avLst/>
            </a:prstGeom>
            <a:noFill/>
          </p:spPr>
          <p:txBody>
            <a:bodyPr wrap="square" rtlCol="0">
              <a:spAutoFit/>
            </a:bodyPr>
            <a:lstStyle/>
            <a:p>
              <a:r>
                <a:rPr lang="hy-AM" b="1" dirty="0"/>
                <a:t>Սեռական</a:t>
              </a:r>
              <a:endParaRPr lang="ru-RU" b="1" dirty="0"/>
            </a:p>
          </p:txBody>
        </p:sp>
      </p:grpSp>
      <p:grpSp>
        <p:nvGrpSpPr>
          <p:cNvPr id="52" name="Группа 51"/>
          <p:cNvGrpSpPr/>
          <p:nvPr/>
        </p:nvGrpSpPr>
        <p:grpSpPr>
          <a:xfrm>
            <a:off x="9945122" y="1653671"/>
            <a:ext cx="2177513" cy="5037457"/>
            <a:chOff x="513360" y="1267336"/>
            <a:chExt cx="2980858" cy="3316779"/>
          </a:xfrm>
        </p:grpSpPr>
        <p:grpSp>
          <p:nvGrpSpPr>
            <p:cNvPr id="53" name="그룹 4">
              <a:extLst>
                <a:ext uri="{FF2B5EF4-FFF2-40B4-BE49-F238E27FC236}">
                  <a16:creationId xmlns:a16="http://schemas.microsoft.com/office/drawing/2014/main" id="{2275FDE2-2994-449B-88FB-4B767BD2C830}"/>
                </a:ext>
              </a:extLst>
            </p:cNvPr>
            <p:cNvGrpSpPr/>
            <p:nvPr/>
          </p:nvGrpSpPr>
          <p:grpSpPr>
            <a:xfrm>
              <a:off x="513360" y="1267336"/>
              <a:ext cx="2980858" cy="3316779"/>
              <a:chOff x="890446" y="3823327"/>
              <a:chExt cx="2395006" cy="3030660"/>
            </a:xfrm>
          </p:grpSpPr>
          <p:sp>
            <p:nvSpPr>
              <p:cNvPr id="56" name="Rectangle 3">
                <a:extLst>
                  <a:ext uri="{FF2B5EF4-FFF2-40B4-BE49-F238E27FC236}">
                    <a16:creationId xmlns:a16="http://schemas.microsoft.com/office/drawing/2014/main" id="{49DEF125-1956-4BD5-92C2-1718AEC2729A}"/>
                  </a:ext>
                </a:extLst>
              </p:cNvPr>
              <p:cNvSpPr/>
              <p:nvPr userDrawn="1"/>
            </p:nvSpPr>
            <p:spPr>
              <a:xfrm>
                <a:off x="897722" y="3823327"/>
                <a:ext cx="2387730" cy="36004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7" name="Rectangle 4">
                <a:extLst>
                  <a:ext uri="{FF2B5EF4-FFF2-40B4-BE49-F238E27FC236}">
                    <a16:creationId xmlns:a16="http://schemas.microsoft.com/office/drawing/2014/main" id="{95237EE7-9618-457E-8C2A-166188B24606}"/>
                  </a:ext>
                </a:extLst>
              </p:cNvPr>
              <p:cNvSpPr/>
              <p:nvPr userDrawn="1"/>
            </p:nvSpPr>
            <p:spPr>
              <a:xfrm>
                <a:off x="890446" y="4152688"/>
                <a:ext cx="2387730" cy="2701299"/>
              </a:xfrm>
              <a:prstGeom prst="rect">
                <a:avLst/>
              </a:prstGeom>
              <a:solidFill>
                <a:schemeClr val="accent2">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sp>
          <p:nvSpPr>
            <p:cNvPr id="54" name="Text Placeholder 3">
              <a:extLst>
                <a:ext uri="{FF2B5EF4-FFF2-40B4-BE49-F238E27FC236}">
                  <a16:creationId xmlns:a16="http://schemas.microsoft.com/office/drawing/2014/main" id="{1415E7D8-DF72-4E52-A2E3-CBE0BFA7DA56}"/>
                </a:ext>
              </a:extLst>
            </p:cNvPr>
            <p:cNvSpPr txBox="1">
              <a:spLocks/>
            </p:cNvSpPr>
            <p:nvPr/>
          </p:nvSpPr>
          <p:spPr>
            <a:xfrm>
              <a:off x="640512" y="1357734"/>
              <a:ext cx="2671053" cy="262466"/>
            </a:xfrm>
            <a:prstGeom prst="rect">
              <a:avLst/>
            </a:prstGeom>
            <a:noFill/>
            <a:ln w="12700">
              <a:noFill/>
            </a:ln>
            <a:effectLst>
              <a:innerShdw blurRad="114300">
                <a:schemeClr val="bg1"/>
              </a:innerShdw>
            </a:effectLst>
          </p:spPr>
          <p:txBody>
            <a:bodyPr lIns="108000" anchor="ctr"/>
            <a:lstStyle>
              <a:lvl1pPr marL="0" indent="0" algn="ctr" defTabSz="914400" rtl="0" eaLnBrk="1" latinLnBrk="1" hangingPunct="1">
                <a:spcBef>
                  <a:spcPct val="20000"/>
                </a:spcBef>
                <a:buFontTx/>
                <a:buNone/>
                <a:defRPr lang="ko-KR" altLang="en-US" sz="1200" b="0" kern="1200" dirty="0">
                  <a:solidFill>
                    <a:schemeClr val="bg1"/>
                  </a:solidFill>
                  <a:latin typeface="+mn-lt"/>
                  <a:ea typeface="+mn-ea"/>
                  <a:cs typeface="+mn-cs"/>
                </a:defRPr>
              </a:lvl1pPr>
              <a:lvl2pPr marL="742950" indent="-28575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12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hy-AM" sz="1800" b="1" dirty="0">
                  <a:solidFill>
                    <a:schemeClr val="tx1"/>
                  </a:solidFill>
                </a:rPr>
                <a:t>Շահագործում</a:t>
              </a:r>
              <a:endParaRPr lang="en-US" sz="1800" b="1" dirty="0">
                <a:solidFill>
                  <a:schemeClr val="tx1"/>
                </a:solidFill>
              </a:endParaRPr>
            </a:p>
          </p:txBody>
        </p:sp>
        <p:sp>
          <p:nvSpPr>
            <p:cNvPr id="55" name="TextBox 54">
              <a:extLst>
                <a:ext uri="{FF2B5EF4-FFF2-40B4-BE49-F238E27FC236}">
                  <a16:creationId xmlns:a16="http://schemas.microsoft.com/office/drawing/2014/main" id="{F836E64D-958A-45E6-9A9D-8924DB3844BF}"/>
                </a:ext>
              </a:extLst>
            </p:cNvPr>
            <p:cNvSpPr txBox="1"/>
            <p:nvPr/>
          </p:nvSpPr>
          <p:spPr>
            <a:xfrm>
              <a:off x="522416" y="1809750"/>
              <a:ext cx="2789148" cy="1519854"/>
            </a:xfrm>
            <a:prstGeom prst="rect">
              <a:avLst/>
            </a:prstGeom>
            <a:noFill/>
          </p:spPr>
          <p:txBody>
            <a:bodyPr wrap="square" rtlCol="0">
              <a:spAutoFit/>
            </a:bodyPr>
            <a:lstStyle/>
            <a:p>
              <a:pPr algn="ctr"/>
              <a:r>
                <a:rPr lang="hy-AM" sz="1600" dirty="0">
                  <a:latin typeface="Calibri" panose="020F0502020204030204" pitchFamily="34" charset="0"/>
                  <a:ea typeface="Calibri" panose="020F0502020204030204" pitchFamily="34" charset="0"/>
                  <a:cs typeface="Calibri" panose="020F0502020204030204" pitchFamily="34" charset="0"/>
                </a:rPr>
                <a:t>Երեխայի օգտագործումն ի շահ ուրիշների: Սա ներառում է, բայց չի սահմանափակվում միայն երեխաների աշխատանքով և սեռական շահագործմամբ:</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382976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2">
            <a:extLst>
              <a:ext uri="{FF2B5EF4-FFF2-40B4-BE49-F238E27FC236}">
                <a16:creationId xmlns:a16="http://schemas.microsoft.com/office/drawing/2014/main" id="{946A5F46-9AD9-485C-8D84-F82EF218959D}"/>
              </a:ext>
            </a:extLst>
          </p:cNvPr>
          <p:cNvSpPr>
            <a:spLocks noGrp="1"/>
          </p:cNvSpPr>
          <p:nvPr>
            <p:ph type="title" idx="4294967295"/>
          </p:nvPr>
        </p:nvSpPr>
        <p:spPr>
          <a:xfrm>
            <a:off x="0" y="292317"/>
            <a:ext cx="12192000" cy="873633"/>
          </a:xfrm>
          <a:prstGeom prst="rect">
            <a:avLst/>
          </a:prstGeom>
        </p:spPr>
        <p:txBody>
          <a:bodyPr>
            <a:noAutofit/>
          </a:bodyPr>
          <a:lstStyle/>
          <a:p>
            <a:pPr algn="ctr"/>
            <a:r>
              <a:rPr lang="hy-AM" sz="3600" dirty="0"/>
              <a:t>Ֆիզիկակա բռնության նշանները  </a:t>
            </a:r>
            <a:endParaRPr lang="en-US" sz="3600" dirty="0"/>
          </a:p>
        </p:txBody>
      </p:sp>
      <p:sp>
        <p:nvSpPr>
          <p:cNvPr id="2" name="TextBox 1"/>
          <p:cNvSpPr txBox="1"/>
          <p:nvPr/>
        </p:nvSpPr>
        <p:spPr>
          <a:xfrm>
            <a:off x="6857276" y="2314299"/>
            <a:ext cx="4969634" cy="2709973"/>
          </a:xfrm>
          <a:prstGeom prst="rect">
            <a:avLst/>
          </a:prstGeom>
          <a:noFill/>
        </p:spPr>
        <p:txBody>
          <a:bodyPr wrap="square" rtlCol="0">
            <a:spAutoFit/>
          </a:bodyPr>
          <a:lstStyle/>
          <a:p>
            <a:pPr marL="285750" marR="85342" indent="-285750" fontAlgn="t" latinLnBrk="1">
              <a:lnSpc>
                <a:spcPct val="115000"/>
              </a:lnSpc>
              <a:spcBef>
                <a:spcPts val="447"/>
              </a:spcBef>
              <a:buFont typeface="Wingdings" panose="05000000000000000000" pitchFamily="2" charset="2"/>
              <a:buChar char="v"/>
            </a:pPr>
            <a:r>
              <a:rPr lang="en-US" dirty="0" err="1">
                <a:solidFill>
                  <a:srgbClr val="000000"/>
                </a:solidFill>
                <a:latin typeface="Arial" panose="020B0604020202020204" pitchFamily="34" charset="0"/>
              </a:rPr>
              <a:t>Հաճախ</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իրարամերժ</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ոչ</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համոզիչ</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բացատրություններով</a:t>
            </a:r>
            <a:r>
              <a:rPr lang="en-US" dirty="0">
                <a:solidFill>
                  <a:srgbClr val="000000"/>
                </a:solidFill>
                <a:latin typeface="Arial" panose="020B0604020202020204" pitchFamily="34" charset="0"/>
              </a:rPr>
              <a:t> է </a:t>
            </a:r>
            <a:r>
              <a:rPr lang="en-US" dirty="0" err="1">
                <a:solidFill>
                  <a:srgbClr val="000000"/>
                </a:solidFill>
                <a:latin typeface="Arial" panose="020B0604020202020204" pitchFamily="34" charset="0"/>
              </a:rPr>
              <a:t>հիմավորում</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երեխայի</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վնասվածքները</a:t>
            </a:r>
            <a:r>
              <a:rPr lang="en-US" dirty="0">
                <a:solidFill>
                  <a:srgbClr val="000000"/>
                </a:solidFill>
                <a:latin typeface="Arial" panose="020B0604020202020204" pitchFamily="34" charset="0"/>
              </a:rPr>
              <a:t>։</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Երեխային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նկարագրում</a:t>
            </a:r>
            <a:r>
              <a:rPr lang="en-US" dirty="0">
                <a:solidFill>
                  <a:srgbClr val="000000"/>
                </a:solidFill>
                <a:latin typeface="Arial" panose="020B0604020202020204" pitchFamily="34" charset="0"/>
              </a:rPr>
              <a:t> է </a:t>
            </a:r>
            <a:r>
              <a:rPr lang="en-US" dirty="0" err="1">
                <a:solidFill>
                  <a:srgbClr val="000000"/>
                </a:solidFill>
                <a:latin typeface="Arial" panose="020B0604020202020204" pitchFamily="34" charset="0"/>
              </a:rPr>
              <a:t>որպես</a:t>
            </a:r>
            <a:r>
              <a:rPr lang="hy-AM" dirty="0">
                <a:solidFill>
                  <a:srgbClr val="000000"/>
                </a:solidFill>
                <a:latin typeface="Arial" panose="020B0604020202020204" pitchFamily="34" charset="0"/>
              </a:rPr>
              <a:t> </a:t>
            </a:r>
            <a:r>
              <a:rPr lang="en-US" spc="-40" dirty="0">
                <a:solidFill>
                  <a:srgbClr val="000000"/>
                </a:solidFill>
                <a:latin typeface="Arial" panose="020B0604020202020204" pitchFamily="34" charset="0"/>
              </a:rPr>
              <a:t>«</a:t>
            </a:r>
            <a:r>
              <a:rPr lang="en-US" spc="-40" dirty="0" err="1">
                <a:solidFill>
                  <a:srgbClr val="000000"/>
                </a:solidFill>
                <a:latin typeface="Arial" panose="020B0604020202020204" pitchFamily="34" charset="0"/>
              </a:rPr>
              <a:t>չարիք</a:t>
            </a:r>
            <a:r>
              <a:rPr lang="en-US" spc="-40" dirty="0">
                <a:solidFill>
                  <a:srgbClr val="000000"/>
                </a:solidFill>
                <a:latin typeface="Arial" panose="020B0604020202020204" pitchFamily="34" charset="0"/>
              </a:rPr>
              <a:t>» </a:t>
            </a:r>
            <a:r>
              <a:rPr lang="en-US" spc="-40" dirty="0" err="1">
                <a:solidFill>
                  <a:srgbClr val="000000"/>
                </a:solidFill>
                <a:latin typeface="Arial" panose="020B0604020202020204" pitchFamily="34" charset="0"/>
              </a:rPr>
              <a:t>կամ</a:t>
            </a:r>
            <a:r>
              <a:rPr lang="en-US" spc="-33" dirty="0">
                <a:solidFill>
                  <a:srgbClr val="000000"/>
                </a:solidFill>
                <a:latin typeface="Arial" panose="020B0604020202020204" pitchFamily="34" charset="0"/>
              </a:rPr>
              <a:t> </a:t>
            </a:r>
            <a:r>
              <a:rPr lang="en-US" spc="-40" dirty="0" err="1">
                <a:solidFill>
                  <a:srgbClr val="000000"/>
                </a:solidFill>
                <a:latin typeface="Arial" panose="020B0604020202020204" pitchFamily="34" charset="0"/>
              </a:rPr>
              <a:t>այլ</a:t>
            </a:r>
            <a:r>
              <a:rPr lang="en-US" spc="-40" dirty="0">
                <a:solidFill>
                  <a:srgbClr val="000000"/>
                </a:solidFill>
                <a:latin typeface="Arial" panose="020B0604020202020204" pitchFamily="34" charset="0"/>
              </a:rPr>
              <a:t> </a:t>
            </a:r>
            <a:r>
              <a:rPr lang="en-US" spc="-40" dirty="0" err="1">
                <a:solidFill>
                  <a:srgbClr val="000000"/>
                </a:solidFill>
                <a:latin typeface="Arial" panose="020B0604020202020204" pitchFamily="34" charset="0"/>
              </a:rPr>
              <a:t>բացասական</a:t>
            </a:r>
            <a:r>
              <a:rPr lang="en-US" spc="-33" dirty="0">
                <a:solidFill>
                  <a:srgbClr val="000000"/>
                </a:solidFill>
                <a:latin typeface="Arial" panose="020B0604020202020204" pitchFamily="34" charset="0"/>
              </a:rPr>
              <a:t> </a:t>
            </a:r>
            <a:r>
              <a:rPr lang="en-US" spc="-40" dirty="0" err="1">
                <a:solidFill>
                  <a:srgbClr val="000000"/>
                </a:solidFill>
                <a:latin typeface="Arial" panose="020B0604020202020204" pitchFamily="34" charset="0"/>
              </a:rPr>
              <a:t>ձևա</a:t>
            </a:r>
            <a:r>
              <a:rPr lang="en-US" spc="-13" dirty="0" err="1">
                <a:solidFill>
                  <a:srgbClr val="000000"/>
                </a:solidFill>
                <a:latin typeface="Arial" panose="020B0604020202020204" pitchFamily="34" charset="0"/>
              </a:rPr>
              <a:t>կերպումերով</a:t>
            </a:r>
            <a:r>
              <a:rPr lang="en-US" spc="-13" dirty="0">
                <a:solidFill>
                  <a:srgbClr val="000000"/>
                </a:solidFill>
                <a:latin typeface="Arial" panose="020B0604020202020204" pitchFamily="34" charset="0"/>
              </a:rPr>
              <a:t>։</a:t>
            </a:r>
            <a:endParaRPr lang="en-US" dirty="0">
              <a:latin typeface="Arial" panose="020B0604020202020204" pitchFamily="34" charset="0"/>
            </a:endParaRPr>
          </a:p>
          <a:p>
            <a:pPr marL="285750" indent="-285750">
              <a:buFont typeface="Wingdings" panose="05000000000000000000" pitchFamily="2" charset="2"/>
              <a:buChar char="v"/>
            </a:pPr>
            <a:r>
              <a:rPr lang="en-US" spc="-13" dirty="0" err="1">
                <a:solidFill>
                  <a:srgbClr val="000000"/>
                </a:solidFill>
                <a:latin typeface="Arial" panose="020B0604020202020204" pitchFamily="34" charset="0"/>
              </a:rPr>
              <a:t>Օգտագործում</a:t>
            </a:r>
            <a:r>
              <a:rPr lang="en-US" spc="-20" dirty="0">
                <a:solidFill>
                  <a:srgbClr val="000000"/>
                </a:solidFill>
                <a:latin typeface="Arial" panose="020B0604020202020204" pitchFamily="34" charset="0"/>
              </a:rPr>
              <a:t> </a:t>
            </a:r>
            <a:r>
              <a:rPr lang="en-US" spc="-13" dirty="0">
                <a:solidFill>
                  <a:srgbClr val="000000"/>
                </a:solidFill>
                <a:latin typeface="Arial" panose="020B0604020202020204" pitchFamily="34" charset="0"/>
              </a:rPr>
              <a:t>է</a:t>
            </a:r>
            <a:r>
              <a:rPr lang="en-US" spc="-20" dirty="0">
                <a:solidFill>
                  <a:srgbClr val="000000"/>
                </a:solidFill>
                <a:latin typeface="Arial" panose="020B0604020202020204" pitchFamily="34" charset="0"/>
              </a:rPr>
              <a:t> </a:t>
            </a:r>
            <a:r>
              <a:rPr lang="en-US" spc="-13" dirty="0" err="1">
                <a:solidFill>
                  <a:srgbClr val="000000"/>
                </a:solidFill>
                <a:latin typeface="Arial" panose="020B0604020202020204" pitchFamily="34" charset="0"/>
              </a:rPr>
              <a:t>բռնություն</a:t>
            </a:r>
            <a:r>
              <a:rPr lang="en-US" spc="-13" dirty="0">
                <a:solidFill>
                  <a:srgbClr val="000000"/>
                </a:solidFill>
                <a:latin typeface="Arial" panose="020B0604020202020204" pitchFamily="34" charset="0"/>
              </a:rPr>
              <a:t> </a:t>
            </a:r>
            <a:r>
              <a:rPr lang="en-US" spc="-13" dirty="0" err="1">
                <a:solidFill>
                  <a:srgbClr val="000000"/>
                </a:solidFill>
                <a:latin typeface="Arial" panose="020B0604020202020204" pitchFamily="34" charset="0"/>
              </a:rPr>
              <a:t>պարու</a:t>
            </a:r>
            <a:r>
              <a:rPr lang="en-US" spc="-27" dirty="0" err="1">
                <a:solidFill>
                  <a:srgbClr val="000000"/>
                </a:solidFill>
                <a:latin typeface="Arial" panose="020B0604020202020204" pitchFamily="34" charset="0"/>
              </a:rPr>
              <a:t>նակող</a:t>
            </a:r>
            <a:r>
              <a:rPr lang="en-US" spc="-7" dirty="0">
                <a:solidFill>
                  <a:srgbClr val="000000"/>
                </a:solidFill>
                <a:latin typeface="Arial" panose="020B0604020202020204" pitchFamily="34" charset="0"/>
              </a:rPr>
              <a:t> </a:t>
            </a:r>
            <a:r>
              <a:rPr lang="en-US" spc="-27" dirty="0" err="1">
                <a:solidFill>
                  <a:srgbClr val="000000"/>
                </a:solidFill>
                <a:latin typeface="Arial" panose="020B0604020202020204" pitchFamily="34" charset="0"/>
              </a:rPr>
              <a:t>դաստիարակման</a:t>
            </a:r>
            <a:r>
              <a:rPr lang="en-US" spc="-7" dirty="0">
                <a:solidFill>
                  <a:srgbClr val="000000"/>
                </a:solidFill>
                <a:latin typeface="Arial" panose="020B0604020202020204" pitchFamily="34" charset="0"/>
              </a:rPr>
              <a:t> </a:t>
            </a:r>
            <a:r>
              <a:rPr lang="en-US" spc="-27" dirty="0" err="1">
                <a:solidFill>
                  <a:srgbClr val="000000"/>
                </a:solidFill>
                <a:latin typeface="Arial" panose="020B0604020202020204" pitchFamily="34" charset="0"/>
              </a:rPr>
              <a:t>միջոցներ</a:t>
            </a:r>
            <a:r>
              <a:rPr lang="en-US" spc="-27" dirty="0">
                <a:solidFill>
                  <a:srgbClr val="000000"/>
                </a:solidFill>
                <a:latin typeface="Arial" panose="020B0604020202020204" pitchFamily="34" charset="0"/>
              </a:rPr>
              <a:t>։</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Մանուկ</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հասակում</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բռնության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ենթարկվելու</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պատմություն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ունի</a:t>
            </a:r>
            <a:r>
              <a:rPr lang="en-US" dirty="0">
                <a:solidFill>
                  <a:srgbClr val="000000"/>
                </a:solidFill>
                <a:latin typeface="Arial" panose="020B0604020202020204" pitchFamily="34" charset="0"/>
              </a:rPr>
              <a:t>։</a:t>
            </a:r>
            <a:endParaRPr lang="en-US" dirty="0">
              <a:latin typeface="Arial" panose="020B0604020202020204" pitchFamily="34" charset="0"/>
            </a:endParaRPr>
          </a:p>
        </p:txBody>
      </p:sp>
      <p:sp>
        <p:nvSpPr>
          <p:cNvPr id="3" name="TextBox 2"/>
          <p:cNvSpPr txBox="1"/>
          <p:nvPr/>
        </p:nvSpPr>
        <p:spPr>
          <a:xfrm>
            <a:off x="951151" y="2120401"/>
            <a:ext cx="4969634" cy="4524315"/>
          </a:xfrm>
          <a:prstGeom prst="rect">
            <a:avLst/>
          </a:prstGeom>
          <a:noFill/>
        </p:spPr>
        <p:txBody>
          <a:bodyPr wrap="square" rtlCol="0">
            <a:spAutoFit/>
          </a:bodyPr>
          <a:lstStyle/>
          <a:p>
            <a:pPr marL="285750" indent="-285750">
              <a:buFont typeface="Wingdings" panose="05000000000000000000" pitchFamily="2" charset="2"/>
              <a:buChar char="v"/>
            </a:pPr>
            <a:r>
              <a:rPr lang="en-US" dirty="0" err="1">
                <a:solidFill>
                  <a:srgbClr val="000000"/>
                </a:solidFill>
                <a:latin typeface="Arial" panose="020B0604020202020204" pitchFamily="34" charset="0"/>
              </a:rPr>
              <a:t>Արյունազեղումեր</a:t>
            </a:r>
            <a:r>
              <a:rPr lang="ru-RU"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վերքերի</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հետքեր</a:t>
            </a:r>
            <a:r>
              <a:rPr lang="ru-RU"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քերծվածքներ</a:t>
            </a:r>
            <a:r>
              <a:rPr lang="ru-RU"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պատռվածքներ</a:t>
            </a:r>
            <a:r>
              <a:rPr lang="ru-RU"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ծխախոտի</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մացորդից</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առաջացած</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այրվածքներ</a:t>
            </a:r>
            <a:r>
              <a:rPr lang="ru-RU"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կոտրվածքներ</a:t>
            </a:r>
            <a:r>
              <a:rPr lang="ru-RU"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կապտուկներ</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մարմի</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վրա</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Ինքնավնասող</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վարքագիծ</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Ինքնամփոփություն</a:t>
            </a:r>
            <a:r>
              <a:rPr lang="en-US" dirty="0">
                <a:solidFill>
                  <a:srgbClr val="000000"/>
                </a:solidFill>
                <a:latin typeface="Arial" panose="020B0604020202020204" pitchFamily="34" charset="0"/>
              </a:rPr>
              <a:t>/</a:t>
            </a:r>
            <a:r>
              <a:rPr lang="hy-AM"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կաշկանդվածություն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կպչուն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մտքեր</a:t>
            </a:r>
            <a:r>
              <a:rPr lang="en-US" dirty="0">
                <a:solidFill>
                  <a:srgbClr val="000000"/>
                </a:solidFill>
                <a:latin typeface="Arial" panose="020B0604020202020204" pitchFamily="34" charset="0"/>
              </a:rPr>
              <a:t>/</a:t>
            </a:r>
            <a:r>
              <a:rPr lang="en-US" dirty="0" err="1">
                <a:solidFill>
                  <a:srgbClr val="000000"/>
                </a:solidFill>
                <a:latin typeface="Arial" panose="020B0604020202020204" pitchFamily="34" charset="0"/>
              </a:rPr>
              <a:t>գործողություններ</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Հուզական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պոռթկումեր</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ագրեսիվության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դրսևորւմեր</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Խուսափում</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ֆիզիկական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շփումից</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Եղանակին</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չհամապատասխանող</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հագուստի</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կրում</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մարմի</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մասերը</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քողարկելու</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նպատակով</a:t>
            </a:r>
            <a:endParaRPr lang="en-US" dirty="0">
              <a:latin typeface="Arial" panose="020B0604020202020204" pitchFamily="34" charset="0"/>
            </a:endParaRPr>
          </a:p>
          <a:p>
            <a:pPr marL="285750" indent="-285750">
              <a:buFont typeface="Wingdings" panose="05000000000000000000" pitchFamily="2" charset="2"/>
              <a:buChar char="v"/>
            </a:pPr>
            <a:r>
              <a:rPr lang="en-US" dirty="0" err="1">
                <a:solidFill>
                  <a:srgbClr val="000000"/>
                </a:solidFill>
                <a:latin typeface="Arial" panose="020B0604020202020204" pitchFamily="34" charset="0"/>
              </a:rPr>
              <a:t>Քայլելու</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տեղաշարժվելու</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դժվարություններ</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ցավերի</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առկայություն</a:t>
            </a:r>
            <a:r>
              <a:rPr lang="hy-AM" dirty="0">
                <a:solidFill>
                  <a:srgbClr val="000000"/>
                </a:solidFill>
                <a:latin typeface="Arial" panose="020B0604020202020204" pitchFamily="34" charset="0"/>
              </a:rPr>
              <a:t>։</a:t>
            </a:r>
            <a:endParaRPr lang="en-US" dirty="0">
              <a:latin typeface="Arial" panose="020B0604020202020204" pitchFamily="34" charset="0"/>
            </a:endParaRPr>
          </a:p>
        </p:txBody>
      </p:sp>
      <p:sp>
        <p:nvSpPr>
          <p:cNvPr id="18" name="Rectangle 3">
            <a:extLst>
              <a:ext uri="{FF2B5EF4-FFF2-40B4-BE49-F238E27FC236}">
                <a16:creationId xmlns:a16="http://schemas.microsoft.com/office/drawing/2014/main" id="{F213A744-8B33-4540-804C-AD6BAE5508B1}"/>
              </a:ext>
            </a:extLst>
          </p:cNvPr>
          <p:cNvSpPr/>
          <p:nvPr/>
        </p:nvSpPr>
        <p:spPr>
          <a:xfrm>
            <a:off x="909799" y="1302226"/>
            <a:ext cx="5040000" cy="545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20" name="TextBox 19"/>
          <p:cNvSpPr txBox="1"/>
          <p:nvPr/>
        </p:nvSpPr>
        <p:spPr>
          <a:xfrm>
            <a:off x="2459972" y="1283198"/>
            <a:ext cx="2600325" cy="523220"/>
          </a:xfrm>
          <a:prstGeom prst="rect">
            <a:avLst/>
          </a:prstGeom>
          <a:noFill/>
        </p:spPr>
        <p:txBody>
          <a:bodyPr wrap="square" rtlCol="0">
            <a:spAutoFit/>
          </a:bodyPr>
          <a:lstStyle/>
          <a:p>
            <a:r>
              <a:rPr lang="ru-RU" sz="2800" dirty="0" err="1"/>
              <a:t>Երեխա</a:t>
            </a:r>
            <a:endParaRPr lang="ru-RU" sz="2800" dirty="0"/>
          </a:p>
        </p:txBody>
      </p:sp>
      <p:sp>
        <p:nvSpPr>
          <p:cNvPr id="22" name="Rectangle 3">
            <a:extLst>
              <a:ext uri="{FF2B5EF4-FFF2-40B4-BE49-F238E27FC236}">
                <a16:creationId xmlns:a16="http://schemas.microsoft.com/office/drawing/2014/main" id="{F213A744-8B33-4540-804C-AD6BAE5508B1}"/>
              </a:ext>
            </a:extLst>
          </p:cNvPr>
          <p:cNvSpPr/>
          <p:nvPr/>
        </p:nvSpPr>
        <p:spPr>
          <a:xfrm>
            <a:off x="6857276" y="1344922"/>
            <a:ext cx="5040000" cy="5456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ko-KR" sz="2800" dirty="0" err="1">
                <a:solidFill>
                  <a:schemeClr val="tx1"/>
                </a:solidFill>
              </a:rPr>
              <a:t>Ծնող</a:t>
            </a:r>
            <a:r>
              <a:rPr lang="ru-RU" altLang="ko-KR" sz="2800" dirty="0">
                <a:solidFill>
                  <a:schemeClr val="tx1"/>
                </a:solidFill>
              </a:rPr>
              <a:t> </a:t>
            </a:r>
            <a:r>
              <a:rPr lang="ru-RU" altLang="ko-KR" sz="2800" dirty="0" err="1">
                <a:solidFill>
                  <a:schemeClr val="tx1"/>
                </a:solidFill>
              </a:rPr>
              <a:t>կամ</a:t>
            </a:r>
            <a:r>
              <a:rPr lang="ru-RU" altLang="ko-KR" sz="2800" dirty="0">
                <a:solidFill>
                  <a:schemeClr val="tx1"/>
                </a:solidFill>
              </a:rPr>
              <a:t> </a:t>
            </a:r>
            <a:r>
              <a:rPr lang="ru-RU" altLang="ko-KR" sz="2800" dirty="0" err="1">
                <a:solidFill>
                  <a:schemeClr val="tx1"/>
                </a:solidFill>
              </a:rPr>
              <a:t>խնամակալ</a:t>
            </a:r>
            <a:endParaRPr lang="ko-KR" altLang="en-US" sz="2800" dirty="0">
              <a:solidFill>
                <a:schemeClr val="tx1"/>
              </a:solidFill>
            </a:endParaRPr>
          </a:p>
        </p:txBody>
      </p:sp>
    </p:spTree>
    <p:extLst>
      <p:ext uri="{BB962C8B-B14F-4D97-AF65-F5344CB8AC3E}">
        <p14:creationId xmlns:p14="http://schemas.microsoft.com/office/powerpoint/2010/main" val="22971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39026EEE-15A6-4BDC-BA5D-86033DC407C0}"/>
              </a:ext>
            </a:extLst>
          </p:cNvPr>
          <p:cNvSpPr>
            <a:spLocks noGrp="1"/>
          </p:cNvSpPr>
          <p:nvPr>
            <p:ph type="title"/>
          </p:nvPr>
        </p:nvSpPr>
        <p:spPr>
          <a:xfrm>
            <a:off x="3008695" y="342069"/>
            <a:ext cx="6174609" cy="371492"/>
          </a:xfrm>
        </p:spPr>
        <p:txBody>
          <a:bodyPr>
            <a:noAutofit/>
          </a:bodyPr>
          <a:lstStyle/>
          <a:p>
            <a:r>
              <a:rPr lang="hy-AM" sz="2800" b="1" dirty="0">
                <a:solidFill>
                  <a:schemeClr val="accent3">
                    <a:lumMod val="50000"/>
                  </a:schemeClr>
                </a:solidFill>
              </a:rPr>
              <a:t>Սեռական բռնության նշանները  </a:t>
            </a:r>
            <a:endParaRPr lang="en-US" sz="2800" b="1" dirty="0">
              <a:solidFill>
                <a:schemeClr val="accent3">
                  <a:lumMod val="50000"/>
                </a:schemeClr>
              </a:solidFill>
            </a:endParaRPr>
          </a:p>
        </p:txBody>
      </p:sp>
      <p:sp>
        <p:nvSpPr>
          <p:cNvPr id="22" name="Rectangle 3">
            <a:extLst>
              <a:ext uri="{FF2B5EF4-FFF2-40B4-BE49-F238E27FC236}">
                <a16:creationId xmlns:a16="http://schemas.microsoft.com/office/drawing/2014/main" id="{F213A744-8B33-4540-804C-AD6BAE5508B1}"/>
              </a:ext>
            </a:extLst>
          </p:cNvPr>
          <p:cNvSpPr/>
          <p:nvPr/>
        </p:nvSpPr>
        <p:spPr>
          <a:xfrm>
            <a:off x="1090044" y="997427"/>
            <a:ext cx="4358256" cy="5456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24" name="Rectangle 3">
            <a:extLst>
              <a:ext uri="{FF2B5EF4-FFF2-40B4-BE49-F238E27FC236}">
                <a16:creationId xmlns:a16="http://schemas.microsoft.com/office/drawing/2014/main" id="{F213A744-8B33-4540-804C-AD6BAE5508B1}"/>
              </a:ext>
            </a:extLst>
          </p:cNvPr>
          <p:cNvSpPr/>
          <p:nvPr/>
        </p:nvSpPr>
        <p:spPr>
          <a:xfrm>
            <a:off x="7417018" y="997427"/>
            <a:ext cx="4523171" cy="5456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ko-KR" sz="2400" dirty="0" err="1">
                <a:solidFill>
                  <a:schemeClr val="tx1"/>
                </a:solidFill>
                <a:latin typeface="+mn-lt"/>
              </a:rPr>
              <a:t>Ծնող</a:t>
            </a:r>
            <a:r>
              <a:rPr lang="ru-RU" altLang="ko-KR" sz="2400" dirty="0">
                <a:solidFill>
                  <a:schemeClr val="tx1"/>
                </a:solidFill>
                <a:latin typeface="+mn-lt"/>
              </a:rPr>
              <a:t> </a:t>
            </a:r>
            <a:r>
              <a:rPr lang="ru-RU" altLang="ko-KR" sz="2400" dirty="0" err="1">
                <a:solidFill>
                  <a:schemeClr val="tx1"/>
                </a:solidFill>
                <a:latin typeface="+mn-lt"/>
              </a:rPr>
              <a:t>կամ</a:t>
            </a:r>
            <a:r>
              <a:rPr lang="ru-RU" altLang="ko-KR" sz="2400" dirty="0">
                <a:solidFill>
                  <a:schemeClr val="tx1"/>
                </a:solidFill>
                <a:latin typeface="+mn-lt"/>
              </a:rPr>
              <a:t> </a:t>
            </a:r>
            <a:r>
              <a:rPr lang="ru-RU" altLang="ko-KR" sz="2400" dirty="0" err="1">
                <a:solidFill>
                  <a:schemeClr val="tx1"/>
                </a:solidFill>
                <a:latin typeface="+mn-lt"/>
              </a:rPr>
              <a:t>խնամակալ</a:t>
            </a:r>
            <a:endParaRPr lang="ko-KR" altLang="en-US" sz="2400" dirty="0">
              <a:solidFill>
                <a:schemeClr val="tx1"/>
              </a:solidFill>
              <a:latin typeface="+mn-lt"/>
            </a:endParaRPr>
          </a:p>
        </p:txBody>
      </p:sp>
      <p:sp>
        <p:nvSpPr>
          <p:cNvPr id="25" name="TextBox 24"/>
          <p:cNvSpPr txBox="1"/>
          <p:nvPr/>
        </p:nvSpPr>
        <p:spPr>
          <a:xfrm>
            <a:off x="7591425" y="1647824"/>
            <a:ext cx="3429000" cy="4801314"/>
          </a:xfrm>
          <a:prstGeom prst="rect">
            <a:avLst/>
          </a:prstGeom>
          <a:noFill/>
        </p:spPr>
        <p:txBody>
          <a:bodyPr wrap="square" rtlCol="0">
            <a:spAutoFit/>
          </a:bodyPr>
          <a:lstStyle/>
          <a:p>
            <a:pPr marL="285750" marR="85342" indent="-285750">
              <a:spcBef>
                <a:spcPts val="447"/>
              </a:spcBef>
              <a:buFont typeface="Wingdings" panose="05000000000000000000" pitchFamily="2" charset="2"/>
              <a:buChar char="v"/>
            </a:pPr>
            <a:r>
              <a:rPr lang="en-US" dirty="0" err="1">
                <a:solidFill>
                  <a:srgbClr val="000000"/>
                </a:solidFill>
              </a:rPr>
              <a:t>Չափից</a:t>
            </a:r>
            <a:r>
              <a:rPr lang="en-US" dirty="0">
                <a:solidFill>
                  <a:srgbClr val="000000"/>
                </a:solidFill>
              </a:rPr>
              <a:t> </a:t>
            </a:r>
            <a:r>
              <a:rPr lang="en-US" dirty="0" err="1">
                <a:solidFill>
                  <a:srgbClr val="000000"/>
                </a:solidFill>
              </a:rPr>
              <a:t>դուրս</a:t>
            </a:r>
            <a:r>
              <a:rPr lang="en-US" dirty="0">
                <a:solidFill>
                  <a:srgbClr val="000000"/>
                </a:solidFill>
              </a:rPr>
              <a:t> </a:t>
            </a:r>
            <a:r>
              <a:rPr lang="en-US" dirty="0" err="1">
                <a:solidFill>
                  <a:srgbClr val="000000"/>
                </a:solidFill>
              </a:rPr>
              <a:t>պաշտպանում</a:t>
            </a:r>
            <a:r>
              <a:rPr lang="en-US" dirty="0">
                <a:solidFill>
                  <a:srgbClr val="000000"/>
                </a:solidFill>
              </a:rPr>
              <a:t> է </a:t>
            </a:r>
            <a:r>
              <a:rPr lang="en-US" dirty="0" err="1">
                <a:solidFill>
                  <a:srgbClr val="000000"/>
                </a:solidFill>
              </a:rPr>
              <a:t>երեխային</a:t>
            </a:r>
            <a:r>
              <a:rPr lang="en-US" dirty="0">
                <a:solidFill>
                  <a:srgbClr val="000000"/>
                </a:solidFill>
              </a:rPr>
              <a:t> </a:t>
            </a:r>
            <a:r>
              <a:rPr lang="en-US" dirty="0" err="1">
                <a:solidFill>
                  <a:srgbClr val="000000"/>
                </a:solidFill>
              </a:rPr>
              <a:t>կամ</a:t>
            </a:r>
            <a:r>
              <a:rPr lang="en-US" dirty="0">
                <a:solidFill>
                  <a:srgbClr val="000000"/>
                </a:solidFill>
              </a:rPr>
              <a:t> </a:t>
            </a:r>
            <a:r>
              <a:rPr lang="en-US" dirty="0" err="1">
                <a:solidFill>
                  <a:srgbClr val="000000"/>
                </a:solidFill>
              </a:rPr>
              <a:t>խիստ</a:t>
            </a:r>
            <a:r>
              <a:rPr lang="en-US" dirty="0">
                <a:solidFill>
                  <a:srgbClr val="000000"/>
                </a:solidFill>
              </a:rPr>
              <a:t> </a:t>
            </a:r>
            <a:r>
              <a:rPr lang="en-US" dirty="0" err="1">
                <a:solidFill>
                  <a:srgbClr val="000000"/>
                </a:solidFill>
              </a:rPr>
              <a:t>սահմանափակում</a:t>
            </a:r>
            <a:r>
              <a:rPr lang="en-US" dirty="0">
                <a:solidFill>
                  <a:srgbClr val="000000"/>
                </a:solidFill>
              </a:rPr>
              <a:t> է </a:t>
            </a:r>
            <a:r>
              <a:rPr lang="en-US" dirty="0" err="1">
                <a:solidFill>
                  <a:srgbClr val="000000"/>
                </a:solidFill>
              </a:rPr>
              <a:t>երեխայի</a:t>
            </a:r>
            <a:r>
              <a:rPr lang="en-US" dirty="0">
                <a:solidFill>
                  <a:srgbClr val="000000"/>
                </a:solidFill>
              </a:rPr>
              <a:t> </a:t>
            </a:r>
            <a:r>
              <a:rPr lang="en-US" dirty="0" err="1">
                <a:solidFill>
                  <a:srgbClr val="000000"/>
                </a:solidFill>
              </a:rPr>
              <a:t>շփումը</a:t>
            </a:r>
            <a:r>
              <a:rPr lang="en-US" dirty="0">
                <a:solidFill>
                  <a:srgbClr val="000000"/>
                </a:solidFill>
              </a:rPr>
              <a:t> </a:t>
            </a:r>
            <a:r>
              <a:rPr lang="en-US" dirty="0" err="1">
                <a:solidFill>
                  <a:srgbClr val="000000"/>
                </a:solidFill>
              </a:rPr>
              <a:t>այլ</a:t>
            </a:r>
            <a:r>
              <a:rPr lang="en-US" dirty="0">
                <a:solidFill>
                  <a:srgbClr val="000000"/>
                </a:solidFill>
              </a:rPr>
              <a:t>, </a:t>
            </a:r>
            <a:r>
              <a:rPr lang="en-US" dirty="0" err="1">
                <a:solidFill>
                  <a:srgbClr val="000000"/>
                </a:solidFill>
              </a:rPr>
              <a:t>հատկապես</a:t>
            </a:r>
            <a:r>
              <a:rPr lang="en-US" dirty="0">
                <a:solidFill>
                  <a:srgbClr val="000000"/>
                </a:solidFill>
              </a:rPr>
              <a:t> </a:t>
            </a:r>
            <a:r>
              <a:rPr lang="en-US" dirty="0" err="1">
                <a:solidFill>
                  <a:srgbClr val="000000"/>
                </a:solidFill>
              </a:rPr>
              <a:t>հակառակ</a:t>
            </a:r>
            <a:r>
              <a:rPr lang="en-US" dirty="0">
                <a:solidFill>
                  <a:srgbClr val="000000"/>
                </a:solidFill>
              </a:rPr>
              <a:t> </a:t>
            </a:r>
            <a:r>
              <a:rPr lang="en-US" dirty="0" err="1">
                <a:solidFill>
                  <a:srgbClr val="000000"/>
                </a:solidFill>
              </a:rPr>
              <a:t>սեռի</a:t>
            </a:r>
            <a:r>
              <a:rPr lang="en-US" dirty="0">
                <a:solidFill>
                  <a:srgbClr val="000000"/>
                </a:solidFill>
              </a:rPr>
              <a:t> </a:t>
            </a:r>
            <a:r>
              <a:rPr lang="en-US" dirty="0" err="1">
                <a:solidFill>
                  <a:srgbClr val="000000"/>
                </a:solidFill>
              </a:rPr>
              <a:t>երեխաների</a:t>
            </a:r>
            <a:r>
              <a:rPr lang="en-US" dirty="0">
                <a:solidFill>
                  <a:srgbClr val="000000"/>
                </a:solidFill>
              </a:rPr>
              <a:t> </a:t>
            </a:r>
            <a:r>
              <a:rPr lang="en-US" dirty="0" err="1">
                <a:solidFill>
                  <a:srgbClr val="000000"/>
                </a:solidFill>
              </a:rPr>
              <a:t>հետ</a:t>
            </a:r>
            <a:r>
              <a:rPr lang="en-US" dirty="0">
                <a:solidFill>
                  <a:srgbClr val="000000"/>
                </a:solidFill>
              </a:rPr>
              <a:t>։</a:t>
            </a:r>
            <a:endParaRPr lang="en-US" dirty="0"/>
          </a:p>
          <a:p>
            <a:pPr marL="285750" indent="-285750" fontAlgn="t" latinLnBrk="1">
              <a:buFont typeface="Wingdings" panose="05000000000000000000" pitchFamily="2" charset="2"/>
              <a:buChar char="v"/>
            </a:pPr>
            <a:r>
              <a:rPr lang="en-US" dirty="0" err="1">
                <a:solidFill>
                  <a:srgbClr val="000000"/>
                </a:solidFill>
              </a:rPr>
              <a:t>Մեկուսացված</a:t>
            </a:r>
            <a:r>
              <a:rPr lang="en-US" dirty="0">
                <a:solidFill>
                  <a:srgbClr val="000000"/>
                </a:solidFill>
              </a:rPr>
              <a:t> է։</a:t>
            </a:r>
            <a:endParaRPr lang="en-US" dirty="0"/>
          </a:p>
          <a:p>
            <a:pPr marL="285750" indent="-285750" fontAlgn="t" latinLnBrk="1">
              <a:buFont typeface="Wingdings" panose="05000000000000000000" pitchFamily="2" charset="2"/>
              <a:buChar char="v"/>
            </a:pPr>
            <a:r>
              <a:rPr lang="en-US" dirty="0" err="1">
                <a:solidFill>
                  <a:srgbClr val="000000"/>
                </a:solidFill>
              </a:rPr>
              <a:t>Խանդում</a:t>
            </a:r>
            <a:r>
              <a:rPr lang="en-US" dirty="0">
                <a:solidFill>
                  <a:srgbClr val="000000"/>
                </a:solidFill>
              </a:rPr>
              <a:t> է </a:t>
            </a:r>
            <a:r>
              <a:rPr lang="en-US" dirty="0" err="1">
                <a:solidFill>
                  <a:srgbClr val="000000"/>
                </a:solidFill>
              </a:rPr>
              <a:t>կամ</a:t>
            </a:r>
            <a:r>
              <a:rPr lang="en-US" dirty="0">
                <a:solidFill>
                  <a:srgbClr val="000000"/>
                </a:solidFill>
              </a:rPr>
              <a:t> </a:t>
            </a:r>
            <a:r>
              <a:rPr lang="en-US" dirty="0" err="1">
                <a:solidFill>
                  <a:srgbClr val="000000"/>
                </a:solidFill>
              </a:rPr>
              <a:t>վերահսկում</a:t>
            </a:r>
            <a:r>
              <a:rPr lang="en-US" dirty="0">
                <a:solidFill>
                  <a:srgbClr val="000000"/>
                </a:solidFill>
              </a:rPr>
              <a:t> </a:t>
            </a:r>
            <a:r>
              <a:rPr lang="en-US" dirty="0" err="1">
                <a:solidFill>
                  <a:srgbClr val="000000"/>
                </a:solidFill>
              </a:rPr>
              <a:t>ընտանիքի</a:t>
            </a:r>
            <a:r>
              <a:rPr lang="en-US" dirty="0">
                <a:solidFill>
                  <a:srgbClr val="000000"/>
                </a:solidFill>
              </a:rPr>
              <a:t> </a:t>
            </a:r>
            <a:r>
              <a:rPr lang="en-US" dirty="0" err="1">
                <a:solidFill>
                  <a:srgbClr val="000000"/>
                </a:solidFill>
              </a:rPr>
              <a:t>անդամերին</a:t>
            </a:r>
            <a:r>
              <a:rPr lang="hy-AM" dirty="0">
                <a:solidFill>
                  <a:srgbClr val="000000"/>
                </a:solidFill>
              </a:rPr>
              <a:t>։</a:t>
            </a:r>
            <a:endParaRPr lang="en-US" dirty="0"/>
          </a:p>
          <a:p>
            <a:pPr marL="285750" indent="-285750">
              <a:buFont typeface="Wingdings" panose="05000000000000000000" pitchFamily="2" charset="2"/>
              <a:buChar char="v"/>
            </a:pPr>
            <a:r>
              <a:rPr lang="en-US" dirty="0" err="1">
                <a:solidFill>
                  <a:srgbClr val="000000"/>
                </a:solidFill>
              </a:rPr>
              <a:t>Մեղքի</a:t>
            </a:r>
            <a:r>
              <a:rPr lang="en-US" dirty="0">
                <a:solidFill>
                  <a:srgbClr val="000000"/>
                </a:solidFill>
              </a:rPr>
              <a:t> և </a:t>
            </a:r>
            <a:r>
              <a:rPr lang="en-US" dirty="0" err="1">
                <a:solidFill>
                  <a:srgbClr val="000000"/>
                </a:solidFill>
              </a:rPr>
              <a:t>ամոթի</a:t>
            </a:r>
            <a:r>
              <a:rPr lang="en-US" dirty="0">
                <a:solidFill>
                  <a:srgbClr val="000000"/>
                </a:solidFill>
              </a:rPr>
              <a:t> </a:t>
            </a:r>
            <a:r>
              <a:rPr lang="en-US" dirty="0" err="1">
                <a:solidFill>
                  <a:srgbClr val="000000"/>
                </a:solidFill>
              </a:rPr>
              <a:t>զգացում</a:t>
            </a:r>
            <a:r>
              <a:rPr lang="en-US" dirty="0">
                <a:solidFill>
                  <a:srgbClr val="000000"/>
                </a:solidFill>
              </a:rPr>
              <a:t> է </a:t>
            </a:r>
            <a:r>
              <a:rPr lang="en-US" dirty="0" err="1">
                <a:solidFill>
                  <a:srgbClr val="000000"/>
                </a:solidFill>
              </a:rPr>
              <a:t>ներշնչում</a:t>
            </a:r>
            <a:r>
              <a:rPr lang="en-US" dirty="0">
                <a:solidFill>
                  <a:srgbClr val="000000"/>
                </a:solidFill>
              </a:rPr>
              <a:t> </a:t>
            </a:r>
            <a:r>
              <a:rPr lang="en-US" dirty="0" err="1">
                <a:solidFill>
                  <a:srgbClr val="000000"/>
                </a:solidFill>
              </a:rPr>
              <a:t>երեխային</a:t>
            </a:r>
            <a:r>
              <a:rPr lang="en-US" dirty="0">
                <a:solidFill>
                  <a:srgbClr val="000000"/>
                </a:solidFill>
              </a:rPr>
              <a:t> </a:t>
            </a:r>
            <a:r>
              <a:rPr lang="en-US" dirty="0" err="1">
                <a:solidFill>
                  <a:srgbClr val="000000"/>
                </a:solidFill>
              </a:rPr>
              <a:t>կամ</a:t>
            </a:r>
            <a:r>
              <a:rPr lang="en-US" dirty="0">
                <a:solidFill>
                  <a:srgbClr val="000000"/>
                </a:solidFill>
              </a:rPr>
              <a:t> </a:t>
            </a:r>
            <a:r>
              <a:rPr lang="en-US" dirty="0" err="1">
                <a:solidFill>
                  <a:srgbClr val="000000"/>
                </a:solidFill>
              </a:rPr>
              <a:t>անընդհատ</a:t>
            </a:r>
            <a:r>
              <a:rPr lang="en-US" dirty="0">
                <a:solidFill>
                  <a:srgbClr val="000000"/>
                </a:solidFill>
              </a:rPr>
              <a:t> </a:t>
            </a:r>
            <a:r>
              <a:rPr lang="en-US" dirty="0" err="1">
                <a:solidFill>
                  <a:srgbClr val="000000"/>
                </a:solidFill>
              </a:rPr>
              <a:t>մեղադրում</a:t>
            </a:r>
            <a:r>
              <a:rPr lang="en-US" dirty="0">
                <a:solidFill>
                  <a:srgbClr val="000000"/>
                </a:solidFill>
              </a:rPr>
              <a:t> </a:t>
            </a:r>
            <a:r>
              <a:rPr lang="en-US" dirty="0" err="1">
                <a:solidFill>
                  <a:srgbClr val="000000"/>
                </a:solidFill>
              </a:rPr>
              <a:t>ու</a:t>
            </a:r>
            <a:r>
              <a:rPr lang="en-US" dirty="0">
                <a:solidFill>
                  <a:srgbClr val="000000"/>
                </a:solidFill>
              </a:rPr>
              <a:t> </a:t>
            </a:r>
            <a:r>
              <a:rPr lang="en-US" dirty="0" err="1">
                <a:solidFill>
                  <a:srgbClr val="000000"/>
                </a:solidFill>
              </a:rPr>
              <a:t>նախատում</a:t>
            </a:r>
            <a:r>
              <a:rPr lang="en-US" dirty="0">
                <a:solidFill>
                  <a:srgbClr val="000000"/>
                </a:solidFill>
              </a:rPr>
              <a:t> է </a:t>
            </a:r>
            <a:r>
              <a:rPr lang="en-US" dirty="0" err="1">
                <a:solidFill>
                  <a:srgbClr val="000000"/>
                </a:solidFill>
              </a:rPr>
              <a:t>նրան</a:t>
            </a:r>
            <a:r>
              <a:rPr lang="en-US" dirty="0">
                <a:solidFill>
                  <a:srgbClr val="000000"/>
                </a:solidFill>
              </a:rPr>
              <a:t>։</a:t>
            </a:r>
            <a:endParaRPr lang="en-US" dirty="0"/>
          </a:p>
          <a:p>
            <a:pPr marL="285750" indent="-285750">
              <a:buFont typeface="Wingdings" panose="05000000000000000000" pitchFamily="2" charset="2"/>
              <a:buChar char="v"/>
            </a:pPr>
            <a:r>
              <a:rPr lang="ru-RU" dirty="0" err="1">
                <a:solidFill>
                  <a:srgbClr val="000000"/>
                </a:solidFill>
              </a:rPr>
              <a:t>Մանուկ</a:t>
            </a:r>
            <a:r>
              <a:rPr lang="ru-RU" dirty="0">
                <a:solidFill>
                  <a:srgbClr val="000000"/>
                </a:solidFill>
              </a:rPr>
              <a:t> </a:t>
            </a:r>
            <a:r>
              <a:rPr lang="ru-RU" dirty="0" err="1">
                <a:solidFill>
                  <a:srgbClr val="000000"/>
                </a:solidFill>
              </a:rPr>
              <a:t>հասակում</a:t>
            </a:r>
            <a:r>
              <a:rPr lang="ru-RU" dirty="0">
                <a:solidFill>
                  <a:srgbClr val="000000"/>
                </a:solidFill>
              </a:rPr>
              <a:t> </a:t>
            </a:r>
            <a:r>
              <a:rPr lang="ru-RU" dirty="0" err="1">
                <a:solidFill>
                  <a:srgbClr val="000000"/>
                </a:solidFill>
              </a:rPr>
              <a:t>բռնության</a:t>
            </a:r>
            <a:r>
              <a:rPr lang="ru-RU" dirty="0">
                <a:solidFill>
                  <a:srgbClr val="000000"/>
                </a:solidFill>
              </a:rPr>
              <a:t> </a:t>
            </a:r>
            <a:r>
              <a:rPr lang="ru-RU" dirty="0" err="1">
                <a:solidFill>
                  <a:srgbClr val="000000"/>
                </a:solidFill>
              </a:rPr>
              <a:t>ենթարկվելու</a:t>
            </a:r>
            <a:r>
              <a:rPr lang="ru-RU" dirty="0">
                <a:solidFill>
                  <a:srgbClr val="000000"/>
                </a:solidFill>
              </a:rPr>
              <a:t> </a:t>
            </a:r>
            <a:r>
              <a:rPr lang="ru-RU" dirty="0" err="1">
                <a:solidFill>
                  <a:srgbClr val="000000"/>
                </a:solidFill>
              </a:rPr>
              <a:t>պատմություն</a:t>
            </a:r>
            <a:r>
              <a:rPr lang="ru-RU" dirty="0">
                <a:solidFill>
                  <a:srgbClr val="000000"/>
                </a:solidFill>
              </a:rPr>
              <a:t> </a:t>
            </a:r>
            <a:r>
              <a:rPr lang="ru-RU" dirty="0" err="1">
                <a:solidFill>
                  <a:srgbClr val="000000"/>
                </a:solidFill>
              </a:rPr>
              <a:t>ունի</a:t>
            </a:r>
            <a:r>
              <a:rPr lang="ru-RU" dirty="0">
                <a:solidFill>
                  <a:srgbClr val="000000"/>
                </a:solidFill>
              </a:rPr>
              <a:t>:</a:t>
            </a:r>
            <a:endParaRPr lang="ru-RU" dirty="0"/>
          </a:p>
        </p:txBody>
      </p:sp>
      <p:sp>
        <p:nvSpPr>
          <p:cNvPr id="26" name="TextBox 25"/>
          <p:cNvSpPr txBox="1"/>
          <p:nvPr/>
        </p:nvSpPr>
        <p:spPr>
          <a:xfrm>
            <a:off x="2275438" y="1019831"/>
            <a:ext cx="2600325" cy="523220"/>
          </a:xfrm>
          <a:prstGeom prst="rect">
            <a:avLst/>
          </a:prstGeom>
          <a:noFill/>
        </p:spPr>
        <p:txBody>
          <a:bodyPr wrap="square" rtlCol="0">
            <a:spAutoFit/>
          </a:bodyPr>
          <a:lstStyle/>
          <a:p>
            <a:r>
              <a:rPr lang="ru-RU" sz="2800" dirty="0" err="1"/>
              <a:t>Երեխա</a:t>
            </a:r>
            <a:endParaRPr lang="ru-RU" sz="2800" dirty="0"/>
          </a:p>
        </p:txBody>
      </p:sp>
      <p:sp>
        <p:nvSpPr>
          <p:cNvPr id="28" name="TextBox 27"/>
          <p:cNvSpPr txBox="1"/>
          <p:nvPr/>
        </p:nvSpPr>
        <p:spPr>
          <a:xfrm>
            <a:off x="990600" y="1952522"/>
            <a:ext cx="5838825" cy="4191917"/>
          </a:xfrm>
          <a:prstGeom prst="rect">
            <a:avLst/>
          </a:prstGeom>
          <a:noFill/>
        </p:spPr>
        <p:txBody>
          <a:bodyPr wrap="square" rtlCol="0">
            <a:spAutoFit/>
          </a:bodyPr>
          <a:lstStyle/>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en-US" dirty="0" err="1">
                <a:solidFill>
                  <a:srgbClr val="000000"/>
                </a:solidFill>
              </a:rPr>
              <a:t>Սեռական</a:t>
            </a:r>
            <a:r>
              <a:rPr lang="en-US" dirty="0">
                <a:solidFill>
                  <a:srgbClr val="000000"/>
                </a:solidFill>
              </a:rPr>
              <a:t> </a:t>
            </a:r>
            <a:r>
              <a:rPr lang="en-US" dirty="0" err="1">
                <a:solidFill>
                  <a:srgbClr val="000000"/>
                </a:solidFill>
              </a:rPr>
              <a:t>օրգանների</a:t>
            </a:r>
            <a:r>
              <a:rPr lang="en-US" dirty="0">
                <a:solidFill>
                  <a:srgbClr val="000000"/>
                </a:solidFill>
              </a:rPr>
              <a:t> </a:t>
            </a:r>
            <a:r>
              <a:rPr lang="en-US" dirty="0" err="1">
                <a:solidFill>
                  <a:srgbClr val="000000"/>
                </a:solidFill>
              </a:rPr>
              <a:t>շրջանում</a:t>
            </a:r>
            <a:r>
              <a:rPr lang="en-US" dirty="0">
                <a:solidFill>
                  <a:srgbClr val="000000"/>
                </a:solidFill>
              </a:rPr>
              <a:t> </a:t>
            </a:r>
            <a:r>
              <a:rPr lang="en-US" dirty="0" err="1">
                <a:solidFill>
                  <a:srgbClr val="000000"/>
                </a:solidFill>
              </a:rPr>
              <a:t>կարմրություն</a:t>
            </a:r>
            <a:r>
              <a:rPr lang="en-US" dirty="0">
                <a:solidFill>
                  <a:srgbClr val="000000"/>
                </a:solidFill>
              </a:rPr>
              <a:t>/</a:t>
            </a:r>
            <a:r>
              <a:rPr lang="hy-AM" dirty="0">
                <a:solidFill>
                  <a:srgbClr val="000000"/>
                </a:solidFill>
              </a:rPr>
              <a:t> </a:t>
            </a:r>
            <a:r>
              <a:rPr lang="en-US" dirty="0" err="1">
                <a:solidFill>
                  <a:srgbClr val="000000"/>
                </a:solidFill>
              </a:rPr>
              <a:t>քրոնիկ</a:t>
            </a:r>
            <a:r>
              <a:rPr lang="en-US" dirty="0">
                <a:solidFill>
                  <a:srgbClr val="000000"/>
                </a:solidFill>
              </a:rPr>
              <a:t> </a:t>
            </a:r>
            <a:r>
              <a:rPr lang="en-US" dirty="0" err="1">
                <a:solidFill>
                  <a:srgbClr val="000000"/>
                </a:solidFill>
              </a:rPr>
              <a:t>քոր</a:t>
            </a:r>
            <a:r>
              <a:rPr lang="ru-RU" dirty="0">
                <a:solidFill>
                  <a:srgbClr val="000000"/>
                </a:solidFill>
              </a:rPr>
              <a:t>, </a:t>
            </a:r>
            <a:r>
              <a:rPr lang="ru-RU" dirty="0" err="1">
                <a:solidFill>
                  <a:srgbClr val="000000"/>
                </a:solidFill>
              </a:rPr>
              <a:t>անհանգիստ</a:t>
            </a:r>
            <a:r>
              <a:rPr lang="ru-RU" dirty="0">
                <a:solidFill>
                  <a:srgbClr val="000000"/>
                </a:solidFill>
              </a:rPr>
              <a:t> </a:t>
            </a:r>
            <a:r>
              <a:rPr lang="ru-RU" dirty="0" err="1">
                <a:solidFill>
                  <a:srgbClr val="000000"/>
                </a:solidFill>
              </a:rPr>
              <a:t>շարժումներ</a:t>
            </a:r>
            <a:endParaRPr lang="hy-AM"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ru-RU" dirty="0">
                <a:solidFill>
                  <a:srgbClr val="000000"/>
                </a:solidFill>
              </a:rPr>
              <a:t>Դ</a:t>
            </a:r>
            <a:r>
              <a:rPr lang="en-US" dirty="0" err="1">
                <a:solidFill>
                  <a:srgbClr val="000000"/>
                </a:solidFill>
              </a:rPr>
              <a:t>ժվարություն</a:t>
            </a:r>
            <a:r>
              <a:rPr lang="en-US" dirty="0">
                <a:solidFill>
                  <a:srgbClr val="000000"/>
                </a:solidFill>
              </a:rPr>
              <a:t> </a:t>
            </a:r>
            <a:r>
              <a:rPr lang="en-US" dirty="0" err="1">
                <a:solidFill>
                  <a:srgbClr val="000000"/>
                </a:solidFill>
              </a:rPr>
              <a:t>քայլելիս</a:t>
            </a:r>
            <a:r>
              <a:rPr lang="en-US" dirty="0">
                <a:solidFill>
                  <a:srgbClr val="000000"/>
                </a:solidFill>
              </a:rPr>
              <a:t> </a:t>
            </a:r>
            <a:r>
              <a:rPr lang="en-US" dirty="0" err="1">
                <a:solidFill>
                  <a:srgbClr val="000000"/>
                </a:solidFill>
              </a:rPr>
              <a:t>կամ</a:t>
            </a:r>
            <a:r>
              <a:rPr lang="en-US" dirty="0">
                <a:solidFill>
                  <a:srgbClr val="000000"/>
                </a:solidFill>
              </a:rPr>
              <a:t> </a:t>
            </a:r>
            <a:r>
              <a:rPr lang="en-US" dirty="0" err="1">
                <a:solidFill>
                  <a:srgbClr val="000000"/>
                </a:solidFill>
              </a:rPr>
              <a:t>նստելիս</a:t>
            </a:r>
            <a:endParaRPr lang="hy-AM"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en-US" dirty="0" err="1">
                <a:solidFill>
                  <a:srgbClr val="000000"/>
                </a:solidFill>
              </a:rPr>
              <a:t>Մղձավանջներ</a:t>
            </a:r>
            <a:r>
              <a:rPr lang="en-US" dirty="0">
                <a:solidFill>
                  <a:srgbClr val="000000"/>
                </a:solidFill>
              </a:rPr>
              <a:t>, </a:t>
            </a:r>
            <a:r>
              <a:rPr lang="en-US" dirty="0" err="1">
                <a:solidFill>
                  <a:srgbClr val="000000"/>
                </a:solidFill>
              </a:rPr>
              <a:t>գիշերամիզություն</a:t>
            </a:r>
            <a:endParaRPr lang="hy-AM"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en-US" dirty="0" err="1">
                <a:solidFill>
                  <a:srgbClr val="000000"/>
                </a:solidFill>
              </a:rPr>
              <a:t>Ինքնավնասման</a:t>
            </a:r>
            <a:r>
              <a:rPr lang="en-US" dirty="0">
                <a:solidFill>
                  <a:srgbClr val="000000"/>
                </a:solidFill>
              </a:rPr>
              <a:t> </a:t>
            </a:r>
            <a:r>
              <a:rPr lang="en-US" dirty="0" err="1">
                <a:solidFill>
                  <a:srgbClr val="000000"/>
                </a:solidFill>
              </a:rPr>
              <a:t>փորձ</a:t>
            </a:r>
            <a:r>
              <a:rPr lang="en-US" dirty="0">
                <a:solidFill>
                  <a:srgbClr val="000000"/>
                </a:solidFill>
              </a:rPr>
              <a:t>, </a:t>
            </a:r>
            <a:r>
              <a:rPr lang="en-US" dirty="0" err="1">
                <a:solidFill>
                  <a:srgbClr val="000000"/>
                </a:solidFill>
              </a:rPr>
              <a:t>փախուստ</a:t>
            </a:r>
            <a:r>
              <a:rPr lang="en-US" dirty="0">
                <a:solidFill>
                  <a:srgbClr val="000000"/>
                </a:solidFill>
              </a:rPr>
              <a:t> </a:t>
            </a:r>
            <a:r>
              <a:rPr lang="en-US" dirty="0" err="1">
                <a:solidFill>
                  <a:srgbClr val="000000"/>
                </a:solidFill>
              </a:rPr>
              <a:t>տանի</a:t>
            </a:r>
            <a:r>
              <a:rPr lang="ru-RU" dirty="0">
                <a:solidFill>
                  <a:srgbClr val="000000"/>
                </a:solidFill>
              </a:rPr>
              <a:t>ց</a:t>
            </a:r>
            <a:endParaRPr lang="hy-AM"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en-US" dirty="0" err="1">
                <a:solidFill>
                  <a:srgbClr val="000000"/>
                </a:solidFill>
              </a:rPr>
              <a:t>Ախորժակի</a:t>
            </a:r>
            <a:r>
              <a:rPr lang="en-US" dirty="0">
                <a:solidFill>
                  <a:srgbClr val="000000"/>
                </a:solidFill>
              </a:rPr>
              <a:t> </a:t>
            </a:r>
            <a:r>
              <a:rPr lang="en-US" dirty="0" err="1">
                <a:solidFill>
                  <a:srgbClr val="000000"/>
                </a:solidFill>
              </a:rPr>
              <a:t>պակաս</a:t>
            </a:r>
            <a:r>
              <a:rPr lang="en-US" dirty="0">
                <a:solidFill>
                  <a:srgbClr val="000000"/>
                </a:solidFill>
              </a:rPr>
              <a:t> </a:t>
            </a:r>
            <a:r>
              <a:rPr lang="en-US" dirty="0" err="1">
                <a:solidFill>
                  <a:srgbClr val="000000"/>
                </a:solidFill>
              </a:rPr>
              <a:t>կամ</a:t>
            </a:r>
            <a:r>
              <a:rPr lang="en-US" dirty="0">
                <a:solidFill>
                  <a:srgbClr val="000000"/>
                </a:solidFill>
              </a:rPr>
              <a:t> </a:t>
            </a:r>
            <a:r>
              <a:rPr lang="ru-RU" dirty="0" err="1">
                <a:solidFill>
                  <a:srgbClr val="000000"/>
                </a:solidFill>
              </a:rPr>
              <a:t>հակառակը</a:t>
            </a:r>
            <a:endParaRPr lang="ru-RU"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en-US" dirty="0" err="1">
                <a:solidFill>
                  <a:srgbClr val="000000"/>
                </a:solidFill>
              </a:rPr>
              <a:t>Ցածր</a:t>
            </a:r>
            <a:r>
              <a:rPr lang="en-US" dirty="0">
                <a:solidFill>
                  <a:srgbClr val="000000"/>
                </a:solidFill>
              </a:rPr>
              <a:t> </a:t>
            </a:r>
            <a:r>
              <a:rPr lang="en-US" dirty="0" err="1">
                <a:solidFill>
                  <a:srgbClr val="000000"/>
                </a:solidFill>
              </a:rPr>
              <a:t>ինքնագնահատական</a:t>
            </a:r>
            <a:endParaRPr lang="ru-RU"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en-US" dirty="0" err="1">
                <a:solidFill>
                  <a:srgbClr val="000000"/>
                </a:solidFill>
              </a:rPr>
              <a:t>Բացահայտ</a:t>
            </a:r>
            <a:r>
              <a:rPr lang="en-US" dirty="0">
                <a:solidFill>
                  <a:srgbClr val="000000"/>
                </a:solidFill>
              </a:rPr>
              <a:t> </a:t>
            </a:r>
            <a:r>
              <a:rPr lang="en-US" dirty="0" err="1">
                <a:solidFill>
                  <a:srgbClr val="000000"/>
                </a:solidFill>
              </a:rPr>
              <a:t>սեռական</a:t>
            </a:r>
            <a:r>
              <a:rPr lang="en-US" dirty="0">
                <a:solidFill>
                  <a:srgbClr val="000000"/>
                </a:solidFill>
              </a:rPr>
              <a:t> </a:t>
            </a:r>
            <a:r>
              <a:rPr lang="en-US" dirty="0" err="1">
                <a:solidFill>
                  <a:srgbClr val="000000"/>
                </a:solidFill>
              </a:rPr>
              <a:t>վարքագիծ</a:t>
            </a:r>
            <a:r>
              <a:rPr lang="en-US" dirty="0">
                <a:solidFill>
                  <a:srgbClr val="000000"/>
                </a:solidFill>
              </a:rPr>
              <a:t> </a:t>
            </a:r>
            <a:endParaRPr lang="ru-RU"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en-US" dirty="0" err="1">
                <a:solidFill>
                  <a:srgbClr val="000000"/>
                </a:solidFill>
              </a:rPr>
              <a:t>Դեպրեսի</a:t>
            </a:r>
            <a:r>
              <a:rPr lang="ru-RU" dirty="0">
                <a:solidFill>
                  <a:srgbClr val="000000"/>
                </a:solidFill>
              </a:rPr>
              <a:t>ա</a:t>
            </a:r>
            <a:endParaRPr lang="ru-RU" altLang="ko-KR"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ru-RU" altLang="ko-KR" dirty="0" err="1">
                <a:solidFill>
                  <a:srgbClr val="000000"/>
                </a:solidFill>
              </a:rPr>
              <a:t>Եղանակին</a:t>
            </a:r>
            <a:r>
              <a:rPr lang="ru-RU" altLang="ko-KR" dirty="0">
                <a:solidFill>
                  <a:srgbClr val="000000"/>
                </a:solidFill>
              </a:rPr>
              <a:t> </a:t>
            </a:r>
            <a:r>
              <a:rPr lang="ru-RU" altLang="ko-KR" dirty="0" err="1">
                <a:solidFill>
                  <a:srgbClr val="000000"/>
                </a:solidFill>
              </a:rPr>
              <a:t>չհամապատասխանող</a:t>
            </a:r>
            <a:r>
              <a:rPr lang="ru-RU" altLang="ko-KR" dirty="0">
                <a:solidFill>
                  <a:srgbClr val="000000"/>
                </a:solidFill>
              </a:rPr>
              <a:t> </a:t>
            </a:r>
            <a:r>
              <a:rPr lang="ru-RU" altLang="ko-KR" dirty="0" err="1">
                <a:solidFill>
                  <a:srgbClr val="000000"/>
                </a:solidFill>
              </a:rPr>
              <a:t>հագուստ</a:t>
            </a:r>
            <a:endParaRPr lang="ru-RU" altLang="ko-KR" dirty="0">
              <a:solidFill>
                <a:srgbClr val="000000"/>
              </a:solidFill>
            </a:endParaRPr>
          </a:p>
          <a:p>
            <a:pPr marL="285750" marR="633968" indent="-285750" fontAlgn="t" latinLnBrk="1">
              <a:lnSpc>
                <a:spcPct val="115000"/>
              </a:lnSpc>
              <a:spcBef>
                <a:spcPts val="27"/>
              </a:spcBef>
              <a:buClr>
                <a:srgbClr val="231F20"/>
              </a:buClr>
              <a:buSzPts val="800"/>
              <a:buFont typeface="Wingdings" panose="05000000000000000000" pitchFamily="2" charset="2"/>
              <a:buChar char="v"/>
              <a:tabLst>
                <a:tab pos="239601" algn="l"/>
              </a:tabLst>
            </a:pPr>
            <a:r>
              <a:rPr lang="ru-RU" altLang="ko-KR" dirty="0" err="1">
                <a:solidFill>
                  <a:srgbClr val="000000"/>
                </a:solidFill>
              </a:rPr>
              <a:t>Մեղքի</a:t>
            </a:r>
            <a:r>
              <a:rPr lang="ru-RU" altLang="ko-KR" dirty="0">
                <a:solidFill>
                  <a:srgbClr val="000000"/>
                </a:solidFill>
              </a:rPr>
              <a:t>, </a:t>
            </a:r>
            <a:r>
              <a:rPr lang="ru-RU" altLang="ko-KR" dirty="0" err="1">
                <a:solidFill>
                  <a:srgbClr val="000000"/>
                </a:solidFill>
              </a:rPr>
              <a:t>ամոթի</a:t>
            </a:r>
            <a:r>
              <a:rPr lang="ru-RU" altLang="ko-KR" dirty="0">
                <a:solidFill>
                  <a:srgbClr val="000000"/>
                </a:solidFill>
              </a:rPr>
              <a:t> </a:t>
            </a:r>
            <a:r>
              <a:rPr lang="ru-RU" altLang="ko-KR" dirty="0" err="1">
                <a:solidFill>
                  <a:srgbClr val="000000"/>
                </a:solidFill>
              </a:rPr>
              <a:t>զգացում</a:t>
            </a:r>
            <a:endParaRPr lang="ru-RU" altLang="ko-KR" dirty="0">
              <a:solidFill>
                <a:srgbClr val="000000"/>
              </a:solidFill>
            </a:endParaRPr>
          </a:p>
          <a:p>
            <a:pPr marL="285750" marR="633968" indent="-285750" fontAlgn="t">
              <a:lnSpc>
                <a:spcPct val="115000"/>
              </a:lnSpc>
              <a:spcBef>
                <a:spcPts val="27"/>
              </a:spcBef>
              <a:buClr>
                <a:srgbClr val="231F20"/>
              </a:buClr>
              <a:buSzPts val="800"/>
              <a:buFont typeface="Wingdings" panose="05000000000000000000" pitchFamily="2" charset="2"/>
              <a:buChar char="v"/>
              <a:tabLst>
                <a:tab pos="239601" algn="l"/>
              </a:tabLst>
            </a:pPr>
            <a:r>
              <a:rPr lang="ru-RU" altLang="ko-KR" dirty="0" err="1">
                <a:solidFill>
                  <a:srgbClr val="000000"/>
                </a:solidFill>
              </a:rPr>
              <a:t>Խուսափում</a:t>
            </a:r>
            <a:r>
              <a:rPr lang="ru-RU" altLang="ko-KR" dirty="0">
                <a:solidFill>
                  <a:srgbClr val="000000"/>
                </a:solidFill>
              </a:rPr>
              <a:t> </a:t>
            </a:r>
            <a:r>
              <a:rPr lang="ru-RU" altLang="ko-KR" dirty="0" err="1">
                <a:solidFill>
                  <a:srgbClr val="000000"/>
                </a:solidFill>
              </a:rPr>
              <a:t>բժշկական</a:t>
            </a:r>
            <a:r>
              <a:rPr lang="ru-RU" altLang="ko-KR" dirty="0">
                <a:solidFill>
                  <a:srgbClr val="000000"/>
                </a:solidFill>
              </a:rPr>
              <a:t> </a:t>
            </a:r>
            <a:r>
              <a:rPr lang="ru-RU" altLang="ko-KR" dirty="0" err="1">
                <a:solidFill>
                  <a:srgbClr val="000000"/>
                </a:solidFill>
              </a:rPr>
              <a:t>օգնությունից</a:t>
            </a:r>
            <a:r>
              <a:rPr lang="en-US" altLang="ko-KR" dirty="0">
                <a:solidFill>
                  <a:srgbClr val="000000"/>
                </a:solidFill>
              </a:rPr>
              <a:t>    </a:t>
            </a:r>
          </a:p>
          <a:p>
            <a:endParaRPr lang="ru-RU" dirty="0"/>
          </a:p>
        </p:txBody>
      </p:sp>
    </p:spTree>
    <p:extLst>
      <p:ext uri="{BB962C8B-B14F-4D97-AF65-F5344CB8AC3E}">
        <p14:creationId xmlns:p14="http://schemas.microsoft.com/office/powerpoint/2010/main" val="3551186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926D19-4D2C-4E85-9653-7A2775137F85}"/>
              </a:ext>
            </a:extLst>
          </p:cNvPr>
          <p:cNvSpPr txBox="1"/>
          <p:nvPr/>
        </p:nvSpPr>
        <p:spPr>
          <a:xfrm>
            <a:off x="1202400" y="5735387"/>
            <a:ext cx="2221362" cy="307777"/>
          </a:xfrm>
          <a:prstGeom prst="rect">
            <a:avLst/>
          </a:prstGeom>
          <a:noFill/>
        </p:spPr>
        <p:txBody>
          <a:bodyPr wrap="square" lIns="108000" rIns="108000" rtlCol="0">
            <a:spAutoFit/>
          </a:bodyPr>
          <a:lstStyle/>
          <a:p>
            <a:pPr algn="ctr"/>
            <a:r>
              <a:rPr lang="en-US" altLang="ko-KR" sz="1400" b="1" dirty="0" err="1">
                <a:solidFill>
                  <a:schemeClr val="bg1"/>
                </a:solidFill>
                <a:cs typeface="Arial" pitchFamily="34" charset="0"/>
              </a:rPr>
              <a:t>Cotents</a:t>
            </a:r>
            <a:r>
              <a:rPr lang="en-US" altLang="ko-KR" sz="1400" b="1" dirty="0">
                <a:solidFill>
                  <a:schemeClr val="bg1"/>
                </a:solidFill>
                <a:cs typeface="Arial" pitchFamily="34" charset="0"/>
              </a:rPr>
              <a:t> Title</a:t>
            </a:r>
            <a:endParaRPr lang="ko-KR" altLang="en-US" sz="1400" b="1" dirty="0">
              <a:solidFill>
                <a:schemeClr val="bg1"/>
              </a:solidFill>
              <a:cs typeface="Arial" pitchFamily="34" charset="0"/>
            </a:endParaRPr>
          </a:p>
        </p:txBody>
      </p:sp>
      <p:sp>
        <p:nvSpPr>
          <p:cNvPr id="10" name="TextBox 9">
            <a:extLst>
              <a:ext uri="{FF2B5EF4-FFF2-40B4-BE49-F238E27FC236}">
                <a16:creationId xmlns:a16="http://schemas.microsoft.com/office/drawing/2014/main" id="{AB16FA06-7109-423D-963E-0232E89E4562}"/>
              </a:ext>
            </a:extLst>
          </p:cNvPr>
          <p:cNvSpPr txBox="1"/>
          <p:nvPr/>
        </p:nvSpPr>
        <p:spPr>
          <a:xfrm>
            <a:off x="4999239" y="5735387"/>
            <a:ext cx="2221362" cy="307777"/>
          </a:xfrm>
          <a:prstGeom prst="rect">
            <a:avLst/>
          </a:prstGeom>
          <a:noFill/>
        </p:spPr>
        <p:txBody>
          <a:bodyPr wrap="square" lIns="108000" rIns="108000" rtlCol="0">
            <a:spAutoFit/>
          </a:bodyPr>
          <a:lstStyle/>
          <a:p>
            <a:pPr algn="ctr"/>
            <a:r>
              <a:rPr lang="en-US" altLang="ko-KR" sz="1400" b="1" dirty="0">
                <a:solidFill>
                  <a:schemeClr val="bg1"/>
                </a:solidFill>
                <a:cs typeface="Arial" pitchFamily="34" charset="0"/>
              </a:rPr>
              <a:t>Contents Title</a:t>
            </a:r>
            <a:endParaRPr lang="ko-KR" altLang="en-US" sz="1400" b="1" dirty="0">
              <a:solidFill>
                <a:schemeClr val="bg1"/>
              </a:solidFill>
              <a:cs typeface="Arial" pitchFamily="34" charset="0"/>
            </a:endParaRPr>
          </a:p>
        </p:txBody>
      </p:sp>
      <p:sp>
        <p:nvSpPr>
          <p:cNvPr id="14" name="Rectangle 3">
            <a:extLst>
              <a:ext uri="{FF2B5EF4-FFF2-40B4-BE49-F238E27FC236}">
                <a16:creationId xmlns:a16="http://schemas.microsoft.com/office/drawing/2014/main" id="{F213A744-8B33-4540-804C-AD6BAE5508B1}"/>
              </a:ext>
            </a:extLst>
          </p:cNvPr>
          <p:cNvSpPr/>
          <p:nvPr/>
        </p:nvSpPr>
        <p:spPr>
          <a:xfrm>
            <a:off x="961704" y="1156839"/>
            <a:ext cx="3657921" cy="4776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15" name="Rectangle 3">
            <a:extLst>
              <a:ext uri="{FF2B5EF4-FFF2-40B4-BE49-F238E27FC236}">
                <a16:creationId xmlns:a16="http://schemas.microsoft.com/office/drawing/2014/main" id="{F213A744-8B33-4540-804C-AD6BAE5508B1}"/>
              </a:ext>
            </a:extLst>
          </p:cNvPr>
          <p:cNvSpPr/>
          <p:nvPr/>
        </p:nvSpPr>
        <p:spPr>
          <a:xfrm>
            <a:off x="7077074" y="1112386"/>
            <a:ext cx="4229100" cy="5220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endParaRPr>
          </a:p>
        </p:txBody>
      </p:sp>
      <p:sp>
        <p:nvSpPr>
          <p:cNvPr id="18" name="TextBox 17"/>
          <p:cNvSpPr txBox="1"/>
          <p:nvPr/>
        </p:nvSpPr>
        <p:spPr>
          <a:xfrm>
            <a:off x="496968" y="1779687"/>
            <a:ext cx="5853588" cy="5078313"/>
          </a:xfrm>
          <a:prstGeom prst="rect">
            <a:avLst/>
          </a:prstGeom>
          <a:noFill/>
        </p:spPr>
        <p:txBody>
          <a:bodyPr wrap="square" rtlCol="0">
            <a:spAutoFit/>
          </a:bodyPr>
          <a:lstStyle/>
          <a:p>
            <a:pPr marL="285750" indent="-285750">
              <a:buFont typeface="Wingdings" panose="05000000000000000000" pitchFamily="2" charset="2"/>
              <a:buChar char="v"/>
            </a:pPr>
            <a:r>
              <a:rPr lang="ru-RU" dirty="0"/>
              <a:t>Վ</a:t>
            </a:r>
            <a:r>
              <a:rPr lang="hy-AM" dirty="0"/>
              <a:t>արքագծային ծայրահեղություններ, չափից դուրս հնազանդ կամ պահանջկոտ</a:t>
            </a:r>
            <a:endParaRPr lang="hy-AM" dirty="0">
              <a:solidFill>
                <a:schemeClr val="tx1">
                  <a:lumMod val="75000"/>
                  <a:lumOff val="25000"/>
                </a:schemeClr>
              </a:solidFill>
              <a:cs typeface="Arial" pitchFamily="34" charset="0"/>
            </a:endParaRPr>
          </a:p>
          <a:p>
            <a:pPr marL="285750" indent="-285750">
              <a:buFont typeface="Wingdings" panose="05000000000000000000" pitchFamily="2" charset="2"/>
              <a:buChar char="v"/>
            </a:pPr>
            <a:r>
              <a:rPr lang="hy-AM" dirty="0"/>
              <a:t>Անհամապատասխան վարք</a:t>
            </a:r>
            <a:r>
              <a:rPr lang="ru-RU" dirty="0"/>
              <a:t>ի </a:t>
            </a:r>
            <a:r>
              <a:rPr lang="ru-RU" dirty="0" err="1"/>
              <a:t>դրսևորում</a:t>
            </a:r>
            <a:r>
              <a:rPr lang="hy-AM" dirty="0"/>
              <a:t> </a:t>
            </a:r>
            <a:endParaRPr lang="ru-RU" dirty="0"/>
          </a:p>
          <a:p>
            <a:pPr marL="285750" indent="-285750">
              <a:buFont typeface="Wingdings" panose="05000000000000000000" pitchFamily="2" charset="2"/>
              <a:buChar char="v"/>
            </a:pPr>
            <a:r>
              <a:rPr lang="hy-AM" dirty="0"/>
              <a:t>Չափազանց անտարբեր</a:t>
            </a:r>
            <a:r>
              <a:rPr lang="ru-RU" dirty="0" err="1"/>
              <a:t>ություն</a:t>
            </a:r>
            <a:endParaRPr lang="ru-RU" dirty="0"/>
          </a:p>
          <a:p>
            <a:pPr marL="285750" indent="-285750">
              <a:buFont typeface="Wingdings" panose="05000000000000000000" pitchFamily="2" charset="2"/>
              <a:buChar char="v"/>
            </a:pPr>
            <a:r>
              <a:rPr lang="hy-AM" dirty="0"/>
              <a:t>Տագնապա</a:t>
            </a:r>
            <a:r>
              <a:rPr lang="ru-RU" dirty="0" err="1"/>
              <a:t>յին</a:t>
            </a:r>
            <a:r>
              <a:rPr lang="hy-AM" dirty="0"/>
              <a:t>, վախ</a:t>
            </a:r>
            <a:r>
              <a:rPr lang="ru-RU" dirty="0"/>
              <a:t> </a:t>
            </a:r>
            <a:r>
              <a:rPr lang="ru-RU" dirty="0" err="1"/>
              <a:t>սխալվելուց</a:t>
            </a:r>
            <a:endParaRPr lang="hy-AM" dirty="0"/>
          </a:p>
          <a:p>
            <a:pPr marL="285750" indent="-285750">
              <a:buFont typeface="Wingdings" panose="05000000000000000000" pitchFamily="2" charset="2"/>
              <a:buChar char="v"/>
            </a:pPr>
            <a:r>
              <a:rPr lang="hy-AM" dirty="0"/>
              <a:t>Հաղորդակցման դժվարություններ, </a:t>
            </a:r>
            <a:endParaRPr lang="ru-RU" dirty="0"/>
          </a:p>
          <a:p>
            <a:pPr marL="285750" indent="-285750">
              <a:buFont typeface="Wingdings" panose="05000000000000000000" pitchFamily="2" charset="2"/>
              <a:buChar char="v"/>
            </a:pPr>
            <a:r>
              <a:rPr lang="hy-AM" dirty="0"/>
              <a:t>ֆիզիկական զարգացման դանդաղում</a:t>
            </a:r>
            <a:endParaRPr lang="ru-RU" dirty="0"/>
          </a:p>
          <a:p>
            <a:pPr marL="285750" indent="-285750">
              <a:buFont typeface="Wingdings" panose="05000000000000000000" pitchFamily="2" charset="2"/>
              <a:buChar char="v"/>
            </a:pPr>
            <a:r>
              <a:rPr lang="hy-AM" dirty="0"/>
              <a:t>Առողջական վիճակի վատթարացում </a:t>
            </a:r>
            <a:endParaRPr lang="ru-RU" dirty="0"/>
          </a:p>
          <a:p>
            <a:pPr marL="285750" indent="-285750">
              <a:buFont typeface="Wingdings" panose="05000000000000000000" pitchFamily="2" charset="2"/>
              <a:buChar char="v"/>
            </a:pPr>
            <a:r>
              <a:rPr lang="hy-AM" dirty="0"/>
              <a:t>Վատ սովորություններ </a:t>
            </a:r>
            <a:endParaRPr lang="ru-RU" dirty="0"/>
          </a:p>
          <a:p>
            <a:pPr marL="285750" indent="-285750">
              <a:buFont typeface="Wingdings" panose="05000000000000000000" pitchFamily="2" charset="2"/>
              <a:buChar char="v"/>
            </a:pPr>
            <a:r>
              <a:rPr lang="hy-AM" dirty="0"/>
              <a:t>Հակասոցիալական կամ բացասական վարքագիծ</a:t>
            </a:r>
            <a:endParaRPr lang="ru-RU" dirty="0"/>
          </a:p>
          <a:p>
            <a:pPr marL="285750" indent="-285750">
              <a:buFont typeface="Wingdings" panose="05000000000000000000" pitchFamily="2" charset="2"/>
              <a:buChar char="v"/>
            </a:pPr>
            <a:r>
              <a:rPr lang="hy-AM" dirty="0"/>
              <a:t>Նյարդային խանգարումներ</a:t>
            </a:r>
            <a:endParaRPr lang="ru-RU" dirty="0"/>
          </a:p>
          <a:p>
            <a:pPr marL="285750" indent="-285750">
              <a:buFont typeface="Wingdings" panose="05000000000000000000" pitchFamily="2" charset="2"/>
              <a:buChar char="v"/>
            </a:pPr>
            <a:r>
              <a:rPr lang="hy-AM" dirty="0"/>
              <a:t>Ինքնասպանության մտքեր,</a:t>
            </a:r>
            <a:r>
              <a:rPr lang="ru-RU" dirty="0"/>
              <a:t> </a:t>
            </a:r>
            <a:r>
              <a:rPr lang="hy-AM" dirty="0"/>
              <a:t>փորձ</a:t>
            </a:r>
            <a:endParaRPr lang="ru-RU" dirty="0"/>
          </a:p>
          <a:p>
            <a:pPr marL="285750" indent="-285750">
              <a:buFont typeface="Wingdings" panose="05000000000000000000" pitchFamily="2" charset="2"/>
              <a:buChar char="v"/>
            </a:pPr>
            <a:r>
              <a:rPr lang="hy-AM" dirty="0"/>
              <a:t>Ցածր ինքնագնահատական</a:t>
            </a:r>
            <a:endParaRPr lang="ru-RU" dirty="0"/>
          </a:p>
          <a:p>
            <a:pPr marL="285750" indent="-285750">
              <a:buFont typeface="Wingdings" panose="05000000000000000000" pitchFamily="2" charset="2"/>
              <a:buChar char="v"/>
            </a:pPr>
            <a:r>
              <a:rPr lang="hy-AM" dirty="0"/>
              <a:t>Հուզական կապերի բացակայություն</a:t>
            </a:r>
            <a:endParaRPr lang="ru-RU" dirty="0"/>
          </a:p>
          <a:p>
            <a:pPr marL="285750" indent="-285750">
              <a:buFont typeface="Wingdings" panose="05000000000000000000" pitchFamily="2" charset="2"/>
              <a:buChar char="v"/>
            </a:pPr>
            <a:endParaRPr lang="hy-AM"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ru-RU" dirty="0"/>
          </a:p>
        </p:txBody>
      </p:sp>
      <p:sp>
        <p:nvSpPr>
          <p:cNvPr id="19" name="TextBox 18"/>
          <p:cNvSpPr txBox="1"/>
          <p:nvPr/>
        </p:nvSpPr>
        <p:spPr>
          <a:xfrm>
            <a:off x="7505700" y="1943100"/>
            <a:ext cx="5067300" cy="646331"/>
          </a:xfrm>
          <a:prstGeom prst="rect">
            <a:avLst/>
          </a:prstGeom>
          <a:noFill/>
        </p:spPr>
        <p:txBody>
          <a:bodyPr wrap="square" rtlCol="0">
            <a:spAutoFit/>
          </a:bodyPr>
          <a:lstStyle/>
          <a:p>
            <a:endParaRPr lang="en-US" dirty="0"/>
          </a:p>
          <a:p>
            <a:endParaRPr lang="ru-RU" dirty="0"/>
          </a:p>
        </p:txBody>
      </p:sp>
      <p:sp>
        <p:nvSpPr>
          <p:cNvPr id="21" name="TextBox 20"/>
          <p:cNvSpPr txBox="1"/>
          <p:nvPr/>
        </p:nvSpPr>
        <p:spPr>
          <a:xfrm>
            <a:off x="6915150" y="1779687"/>
            <a:ext cx="4229100" cy="4247317"/>
          </a:xfrm>
          <a:prstGeom prst="rect">
            <a:avLst/>
          </a:prstGeom>
          <a:noFill/>
        </p:spPr>
        <p:txBody>
          <a:bodyPr wrap="square" rtlCol="0">
            <a:spAutoFit/>
          </a:bodyPr>
          <a:lstStyle/>
          <a:p>
            <a:pPr marL="285750" marR="64008" indent="-285750" algn="just">
              <a:spcBef>
                <a:spcPts val="335"/>
              </a:spcBef>
              <a:buFont typeface="Wingdings" panose="05000000000000000000" pitchFamily="2" charset="2"/>
              <a:buChar char="v"/>
            </a:pPr>
            <a:r>
              <a:rPr lang="en-US" dirty="0" err="1">
                <a:solidFill>
                  <a:srgbClr val="000000"/>
                </a:solidFill>
              </a:rPr>
              <a:t>Չափից</a:t>
            </a:r>
            <a:r>
              <a:rPr lang="en-US" dirty="0">
                <a:solidFill>
                  <a:srgbClr val="000000"/>
                </a:solidFill>
              </a:rPr>
              <a:t> </a:t>
            </a:r>
            <a:r>
              <a:rPr lang="en-US" dirty="0" err="1">
                <a:solidFill>
                  <a:srgbClr val="000000"/>
                </a:solidFill>
              </a:rPr>
              <a:t>դուրս</a:t>
            </a:r>
            <a:r>
              <a:rPr lang="en-US" dirty="0">
                <a:solidFill>
                  <a:srgbClr val="000000"/>
                </a:solidFill>
              </a:rPr>
              <a:t> </a:t>
            </a:r>
            <a:r>
              <a:rPr lang="en-US" dirty="0" err="1">
                <a:solidFill>
                  <a:srgbClr val="000000"/>
                </a:solidFill>
              </a:rPr>
              <a:t>պաշտպանում</a:t>
            </a:r>
            <a:r>
              <a:rPr lang="en-US" dirty="0">
                <a:solidFill>
                  <a:srgbClr val="000000"/>
                </a:solidFill>
              </a:rPr>
              <a:t> է </a:t>
            </a:r>
            <a:r>
              <a:rPr lang="en-US" dirty="0" err="1">
                <a:solidFill>
                  <a:srgbClr val="000000"/>
                </a:solidFill>
              </a:rPr>
              <a:t>երեխային</a:t>
            </a:r>
            <a:r>
              <a:rPr lang="en-US" dirty="0">
                <a:solidFill>
                  <a:srgbClr val="000000"/>
                </a:solidFill>
              </a:rPr>
              <a:t> </a:t>
            </a:r>
            <a:r>
              <a:rPr lang="en-US" dirty="0" err="1">
                <a:solidFill>
                  <a:srgbClr val="000000"/>
                </a:solidFill>
              </a:rPr>
              <a:t>կամ</a:t>
            </a:r>
            <a:r>
              <a:rPr lang="en-US" dirty="0">
                <a:solidFill>
                  <a:srgbClr val="000000"/>
                </a:solidFill>
              </a:rPr>
              <a:t> </a:t>
            </a:r>
            <a:r>
              <a:rPr lang="en-US" dirty="0" err="1">
                <a:solidFill>
                  <a:srgbClr val="000000"/>
                </a:solidFill>
              </a:rPr>
              <a:t>խիստ</a:t>
            </a:r>
            <a:r>
              <a:rPr lang="en-US" dirty="0">
                <a:solidFill>
                  <a:srgbClr val="000000"/>
                </a:solidFill>
              </a:rPr>
              <a:t> </a:t>
            </a:r>
            <a:r>
              <a:rPr lang="en-US" dirty="0" err="1">
                <a:solidFill>
                  <a:srgbClr val="000000"/>
                </a:solidFill>
              </a:rPr>
              <a:t>սահմանափակում</a:t>
            </a:r>
            <a:r>
              <a:rPr lang="en-US" dirty="0">
                <a:solidFill>
                  <a:srgbClr val="000000"/>
                </a:solidFill>
              </a:rPr>
              <a:t> է </a:t>
            </a:r>
            <a:r>
              <a:rPr lang="en-US" dirty="0" err="1">
                <a:solidFill>
                  <a:srgbClr val="000000"/>
                </a:solidFill>
              </a:rPr>
              <a:t>երեխայի</a:t>
            </a:r>
            <a:r>
              <a:rPr lang="en-US" dirty="0">
                <a:solidFill>
                  <a:srgbClr val="000000"/>
                </a:solidFill>
              </a:rPr>
              <a:t> </a:t>
            </a:r>
            <a:r>
              <a:rPr lang="en-US" dirty="0" err="1">
                <a:solidFill>
                  <a:srgbClr val="000000"/>
                </a:solidFill>
              </a:rPr>
              <a:t>շփումը</a:t>
            </a:r>
            <a:r>
              <a:rPr lang="en-US" dirty="0">
                <a:solidFill>
                  <a:srgbClr val="000000"/>
                </a:solidFill>
              </a:rPr>
              <a:t> </a:t>
            </a:r>
            <a:r>
              <a:rPr lang="en-US" dirty="0" err="1">
                <a:solidFill>
                  <a:srgbClr val="000000"/>
                </a:solidFill>
              </a:rPr>
              <a:t>այլ</a:t>
            </a:r>
            <a:r>
              <a:rPr lang="en-US" dirty="0">
                <a:solidFill>
                  <a:srgbClr val="000000"/>
                </a:solidFill>
              </a:rPr>
              <a:t>, </a:t>
            </a:r>
            <a:r>
              <a:rPr lang="en-US" dirty="0" err="1">
                <a:solidFill>
                  <a:srgbClr val="000000"/>
                </a:solidFill>
              </a:rPr>
              <a:t>հատկապես</a:t>
            </a:r>
            <a:r>
              <a:rPr lang="en-US" dirty="0">
                <a:solidFill>
                  <a:srgbClr val="000000"/>
                </a:solidFill>
              </a:rPr>
              <a:t> </a:t>
            </a:r>
            <a:r>
              <a:rPr lang="en-US" dirty="0" err="1">
                <a:solidFill>
                  <a:srgbClr val="000000"/>
                </a:solidFill>
              </a:rPr>
              <a:t>հակառակ</a:t>
            </a:r>
            <a:r>
              <a:rPr lang="en-US" dirty="0">
                <a:solidFill>
                  <a:srgbClr val="000000"/>
                </a:solidFill>
              </a:rPr>
              <a:t> </a:t>
            </a:r>
            <a:r>
              <a:rPr lang="en-US" dirty="0" err="1">
                <a:solidFill>
                  <a:srgbClr val="000000"/>
                </a:solidFill>
              </a:rPr>
              <a:t>սեռի</a:t>
            </a:r>
            <a:r>
              <a:rPr lang="en-US" dirty="0">
                <a:solidFill>
                  <a:srgbClr val="000000"/>
                </a:solidFill>
              </a:rPr>
              <a:t> </a:t>
            </a:r>
            <a:r>
              <a:rPr lang="en-US" dirty="0" err="1">
                <a:solidFill>
                  <a:srgbClr val="000000"/>
                </a:solidFill>
              </a:rPr>
              <a:t>երեխաների</a:t>
            </a:r>
            <a:r>
              <a:rPr lang="en-US" dirty="0">
                <a:solidFill>
                  <a:srgbClr val="000000"/>
                </a:solidFill>
              </a:rPr>
              <a:t> </a:t>
            </a:r>
            <a:r>
              <a:rPr lang="en-US" dirty="0" err="1">
                <a:solidFill>
                  <a:srgbClr val="000000"/>
                </a:solidFill>
              </a:rPr>
              <a:t>հետ</a:t>
            </a:r>
            <a:r>
              <a:rPr lang="en-US" dirty="0">
                <a:solidFill>
                  <a:srgbClr val="000000"/>
                </a:solidFill>
              </a:rPr>
              <a:t>։</a:t>
            </a:r>
            <a:endParaRPr lang="en-US" dirty="0"/>
          </a:p>
          <a:p>
            <a:pPr marL="285750" indent="-285750" fontAlgn="t" latinLnBrk="1">
              <a:buFont typeface="Wingdings" panose="05000000000000000000" pitchFamily="2" charset="2"/>
              <a:buChar char="v"/>
            </a:pPr>
            <a:r>
              <a:rPr lang="en-US" dirty="0" err="1">
                <a:solidFill>
                  <a:srgbClr val="000000"/>
                </a:solidFill>
              </a:rPr>
              <a:t>Մեկուսացված</a:t>
            </a:r>
            <a:r>
              <a:rPr lang="en-US" dirty="0">
                <a:solidFill>
                  <a:srgbClr val="000000"/>
                </a:solidFill>
              </a:rPr>
              <a:t> է։</a:t>
            </a:r>
            <a:endParaRPr lang="en-US" dirty="0"/>
          </a:p>
          <a:p>
            <a:pPr marL="285750" indent="-285750" fontAlgn="t" latinLnBrk="1">
              <a:buFont typeface="Wingdings" panose="05000000000000000000" pitchFamily="2" charset="2"/>
              <a:buChar char="v"/>
            </a:pPr>
            <a:r>
              <a:rPr lang="en-US" dirty="0" err="1">
                <a:solidFill>
                  <a:srgbClr val="000000"/>
                </a:solidFill>
              </a:rPr>
              <a:t>Խանդում</a:t>
            </a:r>
            <a:r>
              <a:rPr lang="en-US" dirty="0">
                <a:solidFill>
                  <a:srgbClr val="000000"/>
                </a:solidFill>
              </a:rPr>
              <a:t> է </a:t>
            </a:r>
            <a:r>
              <a:rPr lang="en-US" dirty="0" err="1">
                <a:solidFill>
                  <a:srgbClr val="000000"/>
                </a:solidFill>
              </a:rPr>
              <a:t>կամ</a:t>
            </a:r>
            <a:r>
              <a:rPr lang="en-US" dirty="0">
                <a:solidFill>
                  <a:srgbClr val="000000"/>
                </a:solidFill>
              </a:rPr>
              <a:t> </a:t>
            </a:r>
            <a:r>
              <a:rPr lang="en-US" dirty="0" err="1">
                <a:solidFill>
                  <a:srgbClr val="000000"/>
                </a:solidFill>
              </a:rPr>
              <a:t>վերահսկում</a:t>
            </a:r>
            <a:r>
              <a:rPr lang="en-US" dirty="0">
                <a:solidFill>
                  <a:srgbClr val="000000"/>
                </a:solidFill>
              </a:rPr>
              <a:t> </a:t>
            </a:r>
            <a:r>
              <a:rPr lang="en-US" dirty="0" err="1">
                <a:solidFill>
                  <a:srgbClr val="000000"/>
                </a:solidFill>
              </a:rPr>
              <a:t>ընտանիքի</a:t>
            </a:r>
            <a:r>
              <a:rPr lang="en-US" dirty="0">
                <a:solidFill>
                  <a:srgbClr val="000000"/>
                </a:solidFill>
              </a:rPr>
              <a:t> </a:t>
            </a:r>
            <a:r>
              <a:rPr lang="en-US" dirty="0" err="1">
                <a:solidFill>
                  <a:srgbClr val="000000"/>
                </a:solidFill>
              </a:rPr>
              <a:t>անդամերին</a:t>
            </a:r>
            <a:r>
              <a:rPr lang="hy-AM" dirty="0">
                <a:solidFill>
                  <a:srgbClr val="000000"/>
                </a:solidFill>
              </a:rPr>
              <a:t>։</a:t>
            </a:r>
            <a:endParaRPr lang="en-US" dirty="0"/>
          </a:p>
          <a:p>
            <a:pPr marL="285750" indent="-285750">
              <a:buFont typeface="Wingdings" panose="05000000000000000000" pitchFamily="2" charset="2"/>
              <a:buChar char="v"/>
            </a:pPr>
            <a:r>
              <a:rPr lang="en-US" dirty="0" err="1">
                <a:solidFill>
                  <a:srgbClr val="000000"/>
                </a:solidFill>
              </a:rPr>
              <a:t>Մեղքի</a:t>
            </a:r>
            <a:r>
              <a:rPr lang="en-US" dirty="0">
                <a:solidFill>
                  <a:srgbClr val="000000"/>
                </a:solidFill>
              </a:rPr>
              <a:t> և </a:t>
            </a:r>
            <a:r>
              <a:rPr lang="en-US" dirty="0" err="1">
                <a:solidFill>
                  <a:srgbClr val="000000"/>
                </a:solidFill>
              </a:rPr>
              <a:t>ամոթի</a:t>
            </a:r>
            <a:r>
              <a:rPr lang="en-US" dirty="0">
                <a:solidFill>
                  <a:srgbClr val="000000"/>
                </a:solidFill>
              </a:rPr>
              <a:t> </a:t>
            </a:r>
            <a:r>
              <a:rPr lang="en-US" dirty="0" err="1">
                <a:solidFill>
                  <a:srgbClr val="000000"/>
                </a:solidFill>
              </a:rPr>
              <a:t>զգացում</a:t>
            </a:r>
            <a:r>
              <a:rPr lang="en-US" dirty="0">
                <a:solidFill>
                  <a:srgbClr val="000000"/>
                </a:solidFill>
              </a:rPr>
              <a:t> է </a:t>
            </a:r>
            <a:r>
              <a:rPr lang="en-US" dirty="0" err="1">
                <a:solidFill>
                  <a:srgbClr val="000000"/>
                </a:solidFill>
              </a:rPr>
              <a:t>ներշնչում</a:t>
            </a:r>
            <a:r>
              <a:rPr lang="en-US" dirty="0">
                <a:solidFill>
                  <a:srgbClr val="000000"/>
                </a:solidFill>
              </a:rPr>
              <a:t> </a:t>
            </a:r>
            <a:r>
              <a:rPr lang="en-US" dirty="0" err="1">
                <a:solidFill>
                  <a:srgbClr val="000000"/>
                </a:solidFill>
              </a:rPr>
              <a:t>երեխային</a:t>
            </a:r>
            <a:r>
              <a:rPr lang="en-US" dirty="0">
                <a:solidFill>
                  <a:srgbClr val="000000"/>
                </a:solidFill>
              </a:rPr>
              <a:t> </a:t>
            </a:r>
            <a:r>
              <a:rPr lang="en-US" dirty="0" err="1">
                <a:solidFill>
                  <a:srgbClr val="000000"/>
                </a:solidFill>
              </a:rPr>
              <a:t>կամ</a:t>
            </a:r>
            <a:r>
              <a:rPr lang="en-US" dirty="0">
                <a:solidFill>
                  <a:srgbClr val="000000"/>
                </a:solidFill>
              </a:rPr>
              <a:t> </a:t>
            </a:r>
            <a:r>
              <a:rPr lang="en-US" dirty="0" err="1">
                <a:solidFill>
                  <a:srgbClr val="000000"/>
                </a:solidFill>
              </a:rPr>
              <a:t>անընդհատ</a:t>
            </a:r>
            <a:r>
              <a:rPr lang="en-US" dirty="0">
                <a:solidFill>
                  <a:srgbClr val="000000"/>
                </a:solidFill>
              </a:rPr>
              <a:t> </a:t>
            </a:r>
            <a:r>
              <a:rPr lang="en-US" dirty="0" err="1">
                <a:solidFill>
                  <a:srgbClr val="000000"/>
                </a:solidFill>
              </a:rPr>
              <a:t>մեղադրում</a:t>
            </a:r>
            <a:r>
              <a:rPr lang="en-US" dirty="0">
                <a:solidFill>
                  <a:srgbClr val="000000"/>
                </a:solidFill>
              </a:rPr>
              <a:t> </a:t>
            </a:r>
            <a:r>
              <a:rPr lang="en-US" dirty="0" err="1">
                <a:solidFill>
                  <a:srgbClr val="000000"/>
                </a:solidFill>
              </a:rPr>
              <a:t>ու</a:t>
            </a:r>
            <a:r>
              <a:rPr lang="en-US" dirty="0">
                <a:solidFill>
                  <a:srgbClr val="000000"/>
                </a:solidFill>
              </a:rPr>
              <a:t> </a:t>
            </a:r>
            <a:r>
              <a:rPr lang="en-US" dirty="0" err="1">
                <a:solidFill>
                  <a:srgbClr val="000000"/>
                </a:solidFill>
              </a:rPr>
              <a:t>նախատում</a:t>
            </a:r>
            <a:r>
              <a:rPr lang="en-US" dirty="0">
                <a:solidFill>
                  <a:srgbClr val="000000"/>
                </a:solidFill>
              </a:rPr>
              <a:t> է </a:t>
            </a:r>
            <a:r>
              <a:rPr lang="en-US" dirty="0" err="1">
                <a:solidFill>
                  <a:srgbClr val="000000"/>
                </a:solidFill>
              </a:rPr>
              <a:t>նրան</a:t>
            </a:r>
            <a:r>
              <a:rPr lang="en-US" dirty="0">
                <a:solidFill>
                  <a:srgbClr val="000000"/>
                </a:solidFill>
              </a:rPr>
              <a:t>։</a:t>
            </a:r>
            <a:endParaRPr lang="en-US" dirty="0"/>
          </a:p>
          <a:p>
            <a:pPr marL="285750" indent="-285750">
              <a:buFont typeface="Wingdings" panose="05000000000000000000" pitchFamily="2" charset="2"/>
              <a:buChar char="v"/>
            </a:pPr>
            <a:r>
              <a:rPr lang="ru-RU" dirty="0" err="1">
                <a:solidFill>
                  <a:srgbClr val="000000"/>
                </a:solidFill>
              </a:rPr>
              <a:t>Մանուկ</a:t>
            </a:r>
            <a:r>
              <a:rPr lang="ru-RU" dirty="0">
                <a:solidFill>
                  <a:srgbClr val="000000"/>
                </a:solidFill>
              </a:rPr>
              <a:t> </a:t>
            </a:r>
            <a:r>
              <a:rPr lang="ru-RU" dirty="0" err="1">
                <a:solidFill>
                  <a:srgbClr val="000000"/>
                </a:solidFill>
              </a:rPr>
              <a:t>հասակում</a:t>
            </a:r>
            <a:r>
              <a:rPr lang="ru-RU" dirty="0">
                <a:solidFill>
                  <a:srgbClr val="000000"/>
                </a:solidFill>
              </a:rPr>
              <a:t> </a:t>
            </a:r>
            <a:r>
              <a:rPr lang="ru-RU" dirty="0" err="1">
                <a:solidFill>
                  <a:srgbClr val="000000"/>
                </a:solidFill>
              </a:rPr>
              <a:t>բռնության</a:t>
            </a:r>
            <a:r>
              <a:rPr lang="ru-RU" dirty="0">
                <a:solidFill>
                  <a:srgbClr val="000000"/>
                </a:solidFill>
              </a:rPr>
              <a:t> </a:t>
            </a:r>
            <a:r>
              <a:rPr lang="ru-RU" dirty="0" err="1">
                <a:solidFill>
                  <a:srgbClr val="000000"/>
                </a:solidFill>
              </a:rPr>
              <a:t>ենթարկվելու</a:t>
            </a:r>
            <a:r>
              <a:rPr lang="ru-RU" dirty="0">
                <a:solidFill>
                  <a:srgbClr val="000000"/>
                </a:solidFill>
              </a:rPr>
              <a:t> </a:t>
            </a:r>
            <a:r>
              <a:rPr lang="ru-RU" dirty="0" err="1">
                <a:solidFill>
                  <a:srgbClr val="000000"/>
                </a:solidFill>
              </a:rPr>
              <a:t>պատմություն</a:t>
            </a:r>
            <a:r>
              <a:rPr lang="ru-RU" dirty="0">
                <a:solidFill>
                  <a:srgbClr val="000000"/>
                </a:solidFill>
              </a:rPr>
              <a:t> </a:t>
            </a:r>
            <a:r>
              <a:rPr lang="ru-RU" dirty="0" err="1">
                <a:solidFill>
                  <a:srgbClr val="000000"/>
                </a:solidFill>
              </a:rPr>
              <a:t>ունի</a:t>
            </a:r>
            <a:r>
              <a:rPr lang="ru-RU" dirty="0">
                <a:solidFill>
                  <a:srgbClr val="000000"/>
                </a:solidFill>
              </a:rPr>
              <a:t>։</a:t>
            </a:r>
            <a:endParaRPr lang="en-US" dirty="0"/>
          </a:p>
          <a:p>
            <a:endParaRPr lang="ru-RU" dirty="0"/>
          </a:p>
        </p:txBody>
      </p:sp>
      <p:sp>
        <p:nvSpPr>
          <p:cNvPr id="22" name="TextBox 21"/>
          <p:cNvSpPr txBox="1"/>
          <p:nvPr/>
        </p:nvSpPr>
        <p:spPr>
          <a:xfrm>
            <a:off x="1876425" y="1156839"/>
            <a:ext cx="1983194" cy="523220"/>
          </a:xfrm>
          <a:prstGeom prst="rect">
            <a:avLst/>
          </a:prstGeom>
          <a:noFill/>
        </p:spPr>
        <p:txBody>
          <a:bodyPr wrap="square" rtlCol="0">
            <a:spAutoFit/>
          </a:bodyPr>
          <a:lstStyle/>
          <a:p>
            <a:r>
              <a:rPr lang="hy-AM" sz="2800" dirty="0"/>
              <a:t>Երեխա</a:t>
            </a:r>
            <a:endParaRPr lang="ru-RU" sz="2800" dirty="0"/>
          </a:p>
        </p:txBody>
      </p:sp>
      <p:sp>
        <p:nvSpPr>
          <p:cNvPr id="23" name="TextBox 22"/>
          <p:cNvSpPr txBox="1"/>
          <p:nvPr/>
        </p:nvSpPr>
        <p:spPr>
          <a:xfrm>
            <a:off x="7220601" y="1096226"/>
            <a:ext cx="3886851" cy="523220"/>
          </a:xfrm>
          <a:prstGeom prst="rect">
            <a:avLst/>
          </a:prstGeom>
          <a:noFill/>
        </p:spPr>
        <p:txBody>
          <a:bodyPr wrap="square" rtlCol="0">
            <a:spAutoFit/>
          </a:bodyPr>
          <a:lstStyle/>
          <a:p>
            <a:pPr algn="ctr"/>
            <a:r>
              <a:rPr lang="ru-RU" altLang="ko-KR" sz="2800" dirty="0" err="1"/>
              <a:t>Ծնող</a:t>
            </a:r>
            <a:r>
              <a:rPr lang="ru-RU" altLang="ko-KR" sz="2800" dirty="0"/>
              <a:t> </a:t>
            </a:r>
            <a:r>
              <a:rPr lang="ru-RU" altLang="ko-KR" sz="2800" dirty="0" err="1"/>
              <a:t>կամ</a:t>
            </a:r>
            <a:r>
              <a:rPr lang="ru-RU" altLang="ko-KR" sz="2800" dirty="0"/>
              <a:t> </a:t>
            </a:r>
            <a:r>
              <a:rPr lang="ru-RU" altLang="ko-KR" sz="2800" dirty="0" err="1"/>
              <a:t>խնամակալ</a:t>
            </a:r>
            <a:endParaRPr lang="ko-KR" altLang="en-US" sz="2800" dirty="0"/>
          </a:p>
        </p:txBody>
      </p:sp>
      <p:sp>
        <p:nvSpPr>
          <p:cNvPr id="25" name="Title 2">
            <a:extLst>
              <a:ext uri="{FF2B5EF4-FFF2-40B4-BE49-F238E27FC236}">
                <a16:creationId xmlns:a16="http://schemas.microsoft.com/office/drawing/2014/main" id="{39026EEE-15A6-4BDC-BA5D-86033DC407C0}"/>
              </a:ext>
            </a:extLst>
          </p:cNvPr>
          <p:cNvSpPr txBox="1">
            <a:spLocks/>
          </p:cNvSpPr>
          <p:nvPr/>
        </p:nvSpPr>
        <p:spPr>
          <a:xfrm>
            <a:off x="2816620" y="342003"/>
            <a:ext cx="7287830" cy="6255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err="1">
                <a:solidFill>
                  <a:schemeClr val="accent3">
                    <a:lumMod val="50000"/>
                  </a:schemeClr>
                </a:solidFill>
              </a:rPr>
              <a:t>Հոգեբանական</a:t>
            </a:r>
            <a:r>
              <a:rPr lang="hy-AM" sz="2800" b="1" dirty="0">
                <a:solidFill>
                  <a:schemeClr val="accent3">
                    <a:lumMod val="50000"/>
                  </a:schemeClr>
                </a:solidFill>
              </a:rPr>
              <a:t> բռնության նշանները  </a:t>
            </a:r>
            <a:endParaRPr lang="en-US" sz="2800" b="1" dirty="0">
              <a:solidFill>
                <a:schemeClr val="accent3">
                  <a:lumMod val="50000"/>
                </a:schemeClr>
              </a:solidFill>
            </a:endParaRPr>
          </a:p>
        </p:txBody>
      </p:sp>
    </p:spTree>
    <p:extLst>
      <p:ext uri="{BB962C8B-B14F-4D97-AF65-F5344CB8AC3E}">
        <p14:creationId xmlns:p14="http://schemas.microsoft.com/office/powerpoint/2010/main" val="1585171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p:cNvSpPr txBox="1"/>
          <p:nvPr/>
        </p:nvSpPr>
        <p:spPr>
          <a:xfrm>
            <a:off x="495300" y="1666875"/>
            <a:ext cx="9878364" cy="2731517"/>
          </a:xfrm>
          <a:prstGeom prst="rect">
            <a:avLst/>
          </a:prstGeom>
        </p:spPr>
        <p:txBody>
          <a:bodyPr wrap="square" lIns="0" tIns="0" rIns="0" bIns="0" rtlCol="0" anchor="t">
            <a:spAutoFit/>
          </a:bodyPr>
          <a:lstStyle/>
          <a:p>
            <a:pPr algn="just"/>
            <a:r>
              <a:rPr lang="hy-AM" sz="2000" b="1" dirty="0">
                <a:latin typeface="GHEA Grapalat" panose="02000506050000020003" pitchFamily="50" charset="0"/>
                <a:ea typeface="Times New Roman" panose="02020603050405020304" pitchFamily="18" charset="0"/>
                <a:cs typeface="Times New Roman" panose="02020603050405020304" pitchFamily="18" charset="0"/>
              </a:rPr>
              <a:t>Բուլինգը </a:t>
            </a:r>
            <a:r>
              <a:rPr lang="hy-AM" sz="2000" dirty="0">
                <a:latin typeface="GHEA Grapalat" panose="02000506050000020003" pitchFamily="50" charset="0"/>
                <a:ea typeface="Times New Roman" panose="02020603050405020304" pitchFamily="18" charset="0"/>
                <a:cs typeface="Times New Roman" panose="02020603050405020304" pitchFamily="18" charset="0"/>
              </a:rPr>
              <a:t>վարքագծի դրսևորում է, երբ մեկը կամ մի քանիսը, օգտագործելով անձնական կախվածությունը, անօգնականությունը, վիճակի խոցելիությունը, իշխանության կամ ուժի անհավասարությունը, պարբերաբար դիտավորյալ դրսևորում են բացասական (տհաճ կամ վիրավորական) վարքագիծ՝ բանավոր կամ գրավոր արտահայտության, ֆիզիկական կամ հոգեբանական բռնության գործադրմամբ, ներառյալ կիբերբուլինգը (տեղի է ունենում առցանց միջավայրում՝ էլեկտրոնային սարքավորումների օգտագործմամբ):</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gn="just"/>
            <a:endParaRPr lang="ru-RU" sz="2000" dirty="0"/>
          </a:p>
          <a:p>
            <a:pPr algn="ctr">
              <a:lnSpc>
                <a:spcPts val="2147"/>
              </a:lnSpc>
            </a:pPr>
            <a:r>
              <a:rPr lang="en-US" sz="1533" dirty="0">
                <a:solidFill>
                  <a:srgbClr val="91612F"/>
                </a:solidFill>
                <a:latin typeface="Noto Sans Light"/>
                <a:ea typeface="Noto Sans Light"/>
                <a:cs typeface="Noto Sans Light"/>
                <a:sym typeface="Noto Sans Light"/>
              </a:rPr>
              <a:t>.</a:t>
            </a:r>
          </a:p>
        </p:txBody>
      </p:sp>
      <p:sp>
        <p:nvSpPr>
          <p:cNvPr id="14" name="TextBox 13"/>
          <p:cNvSpPr txBox="1"/>
          <p:nvPr/>
        </p:nvSpPr>
        <p:spPr>
          <a:xfrm>
            <a:off x="2505510" y="689618"/>
            <a:ext cx="4509702" cy="646331"/>
          </a:xfrm>
          <a:prstGeom prst="rect">
            <a:avLst/>
          </a:prstGeom>
          <a:noFill/>
        </p:spPr>
        <p:txBody>
          <a:bodyPr wrap="square" rtlCol="0">
            <a:spAutoFit/>
          </a:bodyPr>
          <a:lstStyle/>
          <a:p>
            <a:pPr algn="ctr"/>
            <a:r>
              <a:rPr lang="hy-AM" sz="3600" b="1" dirty="0">
                <a:solidFill>
                  <a:schemeClr val="accent3">
                    <a:lumMod val="50000"/>
                  </a:schemeClr>
                </a:solidFill>
              </a:rPr>
              <a:t>Ի՞նչ է բուլինգը</a:t>
            </a:r>
            <a:endParaRPr lang="ru-RU" sz="3600" b="1" dirty="0">
              <a:solidFill>
                <a:schemeClr val="accent3">
                  <a:lumMod val="50000"/>
                </a:schemeClr>
              </a:solidFill>
            </a:endParaRPr>
          </a:p>
        </p:txBody>
      </p:sp>
      <p:pic>
        <p:nvPicPr>
          <p:cNvPr id="16" name="Рисунок 1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61406" y="3882588"/>
            <a:ext cx="2419833" cy="1715880"/>
          </a:xfrm>
          <a:prstGeom prst="rect">
            <a:avLst/>
          </a:prstGeom>
        </p:spPr>
      </p:pic>
      <p:pic>
        <p:nvPicPr>
          <p:cNvPr id="18" name="Picture 8">
            <a:extLst>
              <a:ext uri="{FF2B5EF4-FFF2-40B4-BE49-F238E27FC236}">
                <a16:creationId xmlns:a16="http://schemas.microsoft.com/office/drawing/2014/main" id="{1A262AFA-195B-4759-BC3F-3193A177670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4053" y="4082934"/>
            <a:ext cx="2227365" cy="1623722"/>
          </a:xfrm>
          <a:prstGeom prst="rect">
            <a:avLst/>
          </a:prstGeom>
        </p:spPr>
      </p:pic>
      <p:pic>
        <p:nvPicPr>
          <p:cNvPr id="19" name="Picture 6">
            <a:extLst>
              <a:ext uri="{FF2B5EF4-FFF2-40B4-BE49-F238E27FC236}">
                <a16:creationId xmlns:a16="http://schemas.microsoft.com/office/drawing/2014/main" id="{212B2DFE-8028-4F78-8865-0DB44C13F25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21129" y="3837228"/>
            <a:ext cx="2232936" cy="1773296"/>
          </a:xfrm>
          <a:prstGeom prst="rect">
            <a:avLst/>
          </a:prstGeom>
        </p:spPr>
      </p:pic>
      <p:sp>
        <p:nvSpPr>
          <p:cNvPr id="21" name="TextBox 20"/>
          <p:cNvSpPr txBox="1"/>
          <p:nvPr/>
        </p:nvSpPr>
        <p:spPr>
          <a:xfrm>
            <a:off x="616602" y="5486473"/>
            <a:ext cx="1347783" cy="707245"/>
          </a:xfrm>
          <a:prstGeom prst="rect">
            <a:avLst/>
          </a:prstGeom>
          <a:noFill/>
        </p:spPr>
        <p:txBody>
          <a:bodyPr wrap="square" rtlCol="0">
            <a:spAutoFit/>
          </a:bodyPr>
          <a:lstStyle/>
          <a:p>
            <a:pPr algn="ctr">
              <a:lnSpc>
                <a:spcPct val="107000"/>
              </a:lnSpc>
              <a:spcAft>
                <a:spcPts val="533"/>
              </a:spcAft>
            </a:pPr>
            <a:r>
              <a:rPr lang="hy-AM" sz="1867" b="1" dirty="0">
                <a:latin typeface="Arial (Body)"/>
                <a:ea typeface="Merriweather"/>
                <a:cs typeface="Merriweather"/>
              </a:rPr>
              <a:t>Վերբալ, </a:t>
            </a:r>
            <a:r>
              <a:rPr lang="ru-RU" sz="1867" b="1" dirty="0">
                <a:latin typeface="Arial (Body)"/>
                <a:ea typeface="Merriweather"/>
                <a:cs typeface="Merriweather"/>
              </a:rPr>
              <a:t>բ</a:t>
            </a:r>
            <a:r>
              <a:rPr lang="hy-AM" sz="1867" b="1" dirty="0">
                <a:latin typeface="Arial (Body)"/>
                <a:ea typeface="Merriweather"/>
                <a:cs typeface="Merriweather"/>
              </a:rPr>
              <a:t>անավոր</a:t>
            </a:r>
            <a:endParaRPr lang="en-US" sz="2933" b="1" dirty="0">
              <a:latin typeface="Arial (Body)"/>
              <a:ea typeface="Calibri" panose="020F0502020204030204" pitchFamily="34" charset="0"/>
              <a:cs typeface="Times New Roman" panose="02020603050405020304" pitchFamily="18" charset="0"/>
            </a:endParaRPr>
          </a:p>
        </p:txBody>
      </p:sp>
      <p:sp>
        <p:nvSpPr>
          <p:cNvPr id="23" name="TextBox 22"/>
          <p:cNvSpPr txBox="1"/>
          <p:nvPr/>
        </p:nvSpPr>
        <p:spPr>
          <a:xfrm>
            <a:off x="2571158" y="5598468"/>
            <a:ext cx="1721411" cy="379656"/>
          </a:xfrm>
          <a:prstGeom prst="rect">
            <a:avLst/>
          </a:prstGeom>
          <a:noFill/>
        </p:spPr>
        <p:txBody>
          <a:bodyPr wrap="square" rtlCol="0">
            <a:spAutoFit/>
          </a:bodyPr>
          <a:lstStyle/>
          <a:p>
            <a:r>
              <a:rPr lang="ru-RU" sz="1867" b="1" dirty="0" err="1">
                <a:latin typeface="Arial (Body)"/>
                <a:ea typeface="Merriweather"/>
                <a:cs typeface="Merriweather"/>
              </a:rPr>
              <a:t>Ֆիզիկական</a:t>
            </a:r>
            <a:endParaRPr lang="ru-RU" sz="1867" dirty="0"/>
          </a:p>
        </p:txBody>
      </p:sp>
      <p:sp>
        <p:nvSpPr>
          <p:cNvPr id="24" name="TextBox 23"/>
          <p:cNvSpPr txBox="1"/>
          <p:nvPr/>
        </p:nvSpPr>
        <p:spPr>
          <a:xfrm>
            <a:off x="4784919" y="5629396"/>
            <a:ext cx="2230293" cy="564322"/>
          </a:xfrm>
          <a:prstGeom prst="rect">
            <a:avLst/>
          </a:prstGeom>
          <a:noFill/>
        </p:spPr>
        <p:txBody>
          <a:bodyPr wrap="square" rtlCol="0">
            <a:spAutoFit/>
          </a:bodyPr>
          <a:lstStyle/>
          <a:p>
            <a:r>
              <a:rPr lang="ru-RU" sz="1867" b="1" dirty="0" err="1">
                <a:latin typeface="Arial (Body)"/>
                <a:ea typeface="Merriweather"/>
                <a:cs typeface="Merriweather"/>
              </a:rPr>
              <a:t>Սոցիալական</a:t>
            </a:r>
            <a:endParaRPr lang="ru-RU" sz="1867" dirty="0"/>
          </a:p>
          <a:p>
            <a:endParaRPr lang="ru-RU" sz="1200" dirty="0"/>
          </a:p>
        </p:txBody>
      </p:sp>
      <p:sp>
        <p:nvSpPr>
          <p:cNvPr id="25" name="TextBox 24"/>
          <p:cNvSpPr txBox="1"/>
          <p:nvPr/>
        </p:nvSpPr>
        <p:spPr>
          <a:xfrm>
            <a:off x="7004225" y="5572545"/>
            <a:ext cx="2177506" cy="379656"/>
          </a:xfrm>
          <a:prstGeom prst="rect">
            <a:avLst/>
          </a:prstGeom>
          <a:noFill/>
        </p:spPr>
        <p:txBody>
          <a:bodyPr wrap="square" rtlCol="0">
            <a:spAutoFit/>
          </a:bodyPr>
          <a:lstStyle/>
          <a:p>
            <a:r>
              <a:rPr lang="ru-RU" sz="1867" b="1" dirty="0" err="1"/>
              <a:t>Կիբերբուլինգ</a:t>
            </a:r>
            <a:endParaRPr lang="ru-RU" sz="1867" b="1" dirty="0"/>
          </a:p>
        </p:txBody>
      </p:sp>
      <p:sp>
        <p:nvSpPr>
          <p:cNvPr id="26" name="TextBox 25"/>
          <p:cNvSpPr txBox="1"/>
          <p:nvPr/>
        </p:nvSpPr>
        <p:spPr>
          <a:xfrm>
            <a:off x="9181731" y="5506608"/>
            <a:ext cx="2396051" cy="666977"/>
          </a:xfrm>
          <a:prstGeom prst="rect">
            <a:avLst/>
          </a:prstGeom>
          <a:noFill/>
        </p:spPr>
        <p:txBody>
          <a:bodyPr wrap="square" rtlCol="0">
            <a:spAutoFit/>
          </a:bodyPr>
          <a:lstStyle/>
          <a:p>
            <a:r>
              <a:rPr lang="ru-RU" sz="1867" b="1" dirty="0" err="1"/>
              <a:t>Տնտեսական</a:t>
            </a:r>
            <a:r>
              <a:rPr lang="ru-RU" sz="1867" b="1" dirty="0"/>
              <a:t>,</a:t>
            </a:r>
          </a:p>
          <a:p>
            <a:r>
              <a:rPr lang="ru-RU" sz="1867" b="1" dirty="0" err="1"/>
              <a:t>շորթում</a:t>
            </a:r>
            <a:endParaRPr lang="ru-RU" sz="1867" b="1" dirty="0"/>
          </a:p>
        </p:txBody>
      </p:sp>
      <p:pic>
        <p:nvPicPr>
          <p:cNvPr id="27" name="Рисунок 2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7303" y="3849526"/>
            <a:ext cx="1657082" cy="1657082"/>
          </a:xfrm>
          <a:prstGeom prst="rect">
            <a:avLst/>
          </a:prstGeom>
        </p:spPr>
      </p:pic>
      <p:pic>
        <p:nvPicPr>
          <p:cNvPr id="20" name="Picture 5">
            <a:extLst>
              <a:ext uri="{FF2B5EF4-FFF2-40B4-BE49-F238E27FC236}">
                <a16:creationId xmlns:a16="http://schemas.microsoft.com/office/drawing/2014/main" id="{6ACABB6B-B65B-45F9-9148-3F81E916BDFB}"/>
              </a:ext>
            </a:extLst>
          </p:cNvPr>
          <p:cNvPicPr>
            <a:picLocks noChangeAspect="1"/>
          </p:cNvPicPr>
          <p:nvPr/>
        </p:nvPicPr>
        <p:blipFill rotWithShape="1">
          <a:blip r:embed="rId6" cstate="print">
            <a:clrChange>
              <a:clrFrom>
                <a:srgbClr val="F4BD2D"/>
              </a:clrFrom>
              <a:clrTo>
                <a:srgbClr val="F4BD2D">
                  <a:alpha val="0"/>
                </a:srgbClr>
              </a:clrTo>
            </a:clrChange>
            <a:extLst>
              <a:ext uri="{28A0092B-C50C-407E-A947-70E740481C1C}">
                <a14:useLocalDpi xmlns:a14="http://schemas.microsoft.com/office/drawing/2010/main" val="0"/>
              </a:ext>
            </a:extLst>
          </a:blip>
          <a:srcRect r="4447" b="30856"/>
          <a:stretch/>
        </p:blipFill>
        <p:spPr>
          <a:xfrm>
            <a:off x="9103776" y="3837228"/>
            <a:ext cx="2326224" cy="1628263"/>
          </a:xfrm>
          <a:prstGeom prst="rect">
            <a:avLst/>
          </a:prstGeom>
        </p:spPr>
      </p:pic>
    </p:spTree>
    <p:extLst>
      <p:ext uri="{BB962C8B-B14F-4D97-AF65-F5344CB8AC3E}">
        <p14:creationId xmlns:p14="http://schemas.microsoft.com/office/powerpoint/2010/main" val="931011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032">
            <a:extLst>
              <a:ext uri="{FF2B5EF4-FFF2-40B4-BE49-F238E27FC236}">
                <a16:creationId xmlns:a16="http://schemas.microsoft.com/office/drawing/2014/main" id="{2E16032E-31C9-4DE6-9998-C54722AC1604}"/>
              </a:ext>
            </a:extLst>
          </p:cNvPr>
          <p:cNvSpPr/>
          <p:nvPr/>
        </p:nvSpPr>
        <p:spPr>
          <a:xfrm>
            <a:off x="920522" y="2182365"/>
            <a:ext cx="4714381" cy="781515"/>
          </a:xfrm>
          <a:custGeom>
            <a:avLst/>
            <a:gdLst/>
            <a:ahLst/>
            <a:cxnLst/>
            <a:rect l="l" t="t"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gradFill flip="none" rotWithShape="1">
            <a:gsLst>
              <a:gs pos="0">
                <a:schemeClr val="bg1">
                  <a:lumMod val="96000"/>
                </a:schemeClr>
              </a:gs>
              <a:gs pos="100000">
                <a:schemeClr val="bg1"/>
              </a:gs>
            </a:gsLst>
            <a:lin ang="8400000" scaled="0"/>
            <a:tileRect/>
          </a:gra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4" name="Rounded Rectangle 1032">
            <a:extLst>
              <a:ext uri="{FF2B5EF4-FFF2-40B4-BE49-F238E27FC236}">
                <a16:creationId xmlns:a16="http://schemas.microsoft.com/office/drawing/2014/main" id="{2E34FBDC-DE07-4C59-871E-50E2B32D3972}"/>
              </a:ext>
            </a:extLst>
          </p:cNvPr>
          <p:cNvSpPr/>
          <p:nvPr/>
        </p:nvSpPr>
        <p:spPr>
          <a:xfrm>
            <a:off x="905619" y="2182365"/>
            <a:ext cx="1091950" cy="781515"/>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5" name="TextBox 4">
            <a:extLst>
              <a:ext uri="{FF2B5EF4-FFF2-40B4-BE49-F238E27FC236}">
                <a16:creationId xmlns:a16="http://schemas.microsoft.com/office/drawing/2014/main" id="{99C240E9-F5B1-4D01-9BDB-0FC3EC8B053A}"/>
              </a:ext>
            </a:extLst>
          </p:cNvPr>
          <p:cNvSpPr txBox="1"/>
          <p:nvPr/>
        </p:nvSpPr>
        <p:spPr>
          <a:xfrm>
            <a:off x="1110650" y="2272381"/>
            <a:ext cx="715889" cy="461665"/>
          </a:xfrm>
          <a:prstGeom prst="rect">
            <a:avLst/>
          </a:prstGeom>
          <a:noFill/>
        </p:spPr>
        <p:txBody>
          <a:bodyPr wrap="square" rtlCol="0">
            <a:spAutoFit/>
          </a:bodyPr>
          <a:lstStyle/>
          <a:p>
            <a:pPr algn="ctr"/>
            <a:r>
              <a:rPr lang="en-US" altLang="ko-KR" sz="2400" b="1" dirty="0">
                <a:solidFill>
                  <a:schemeClr val="accent3">
                    <a:lumMod val="50000"/>
                  </a:schemeClr>
                </a:solidFill>
                <a:latin typeface="Calibri" pitchFamily="34" charset="0"/>
                <a:cs typeface="Calibri" pitchFamily="34" charset="0"/>
              </a:rPr>
              <a:t>1</a:t>
            </a:r>
            <a:endParaRPr lang="ko-KR" altLang="en-US" sz="2400" b="1" dirty="0">
              <a:solidFill>
                <a:schemeClr val="accent3">
                  <a:lumMod val="50000"/>
                </a:schemeClr>
              </a:solidFill>
              <a:latin typeface="Calibri" pitchFamily="34" charset="0"/>
              <a:cs typeface="Calibri" pitchFamily="34" charset="0"/>
            </a:endParaRPr>
          </a:p>
        </p:txBody>
      </p:sp>
      <p:sp>
        <p:nvSpPr>
          <p:cNvPr id="6" name="TextBox 5">
            <a:extLst>
              <a:ext uri="{FF2B5EF4-FFF2-40B4-BE49-F238E27FC236}">
                <a16:creationId xmlns:a16="http://schemas.microsoft.com/office/drawing/2014/main" id="{89EE295A-6098-4798-9A3A-2FA8ACADABDC}"/>
              </a:ext>
            </a:extLst>
          </p:cNvPr>
          <p:cNvSpPr txBox="1"/>
          <p:nvPr/>
        </p:nvSpPr>
        <p:spPr>
          <a:xfrm>
            <a:off x="2089955" y="2192462"/>
            <a:ext cx="3364748" cy="276999"/>
          </a:xfrm>
          <a:prstGeom prst="rect">
            <a:avLst/>
          </a:prstGeom>
          <a:noFill/>
        </p:spPr>
        <p:txBody>
          <a:bodyPr wrap="square" rtlCol="0">
            <a:spAutoFit/>
          </a:bodyPr>
          <a:lstStyle/>
          <a:p>
            <a:r>
              <a:rPr lang="en-US" altLang="ko-KR" sz="1200" dirty="0">
                <a:solidFill>
                  <a:schemeClr val="tx1">
                    <a:lumMod val="75000"/>
                    <a:lumOff val="25000"/>
                  </a:schemeClr>
                </a:solidFill>
              </a:rPr>
              <a:t>.</a:t>
            </a:r>
            <a:endParaRPr lang="ko-KR" altLang="en-US" sz="1200" dirty="0">
              <a:solidFill>
                <a:schemeClr val="tx1">
                  <a:lumMod val="75000"/>
                  <a:lumOff val="25000"/>
                </a:schemeClr>
              </a:solidFill>
            </a:endParaRPr>
          </a:p>
        </p:txBody>
      </p:sp>
      <p:sp>
        <p:nvSpPr>
          <p:cNvPr id="10" name="TextBox 9">
            <a:extLst>
              <a:ext uri="{FF2B5EF4-FFF2-40B4-BE49-F238E27FC236}">
                <a16:creationId xmlns:a16="http://schemas.microsoft.com/office/drawing/2014/main" id="{E239B0A6-15AD-43B9-99E1-5C3BC050DAB2}"/>
              </a:ext>
            </a:extLst>
          </p:cNvPr>
          <p:cNvSpPr txBox="1"/>
          <p:nvPr/>
        </p:nvSpPr>
        <p:spPr>
          <a:xfrm>
            <a:off x="6628260" y="2270344"/>
            <a:ext cx="715889" cy="461665"/>
          </a:xfrm>
          <a:prstGeom prst="rect">
            <a:avLst/>
          </a:prstGeom>
          <a:noFill/>
        </p:spPr>
        <p:txBody>
          <a:bodyPr wrap="square" rtlCol="0">
            <a:spAutoFit/>
          </a:bodyPr>
          <a:lstStyle/>
          <a:p>
            <a:pPr algn="ctr"/>
            <a:r>
              <a:rPr lang="en-US" altLang="ko-KR" sz="2400" b="1" dirty="0">
                <a:solidFill>
                  <a:schemeClr val="bg1"/>
                </a:solidFill>
                <a:latin typeface="Calibri" pitchFamily="34" charset="0"/>
                <a:cs typeface="Calibri" pitchFamily="34" charset="0"/>
              </a:rPr>
              <a:t>02</a:t>
            </a:r>
            <a:endParaRPr lang="ko-KR" altLang="en-US" sz="2400" b="1" dirty="0">
              <a:solidFill>
                <a:schemeClr val="bg1"/>
              </a:solidFill>
              <a:latin typeface="Calibri" pitchFamily="34" charset="0"/>
              <a:cs typeface="Calibri" pitchFamily="34" charset="0"/>
            </a:endParaRPr>
          </a:p>
        </p:txBody>
      </p:sp>
      <p:sp>
        <p:nvSpPr>
          <p:cNvPr id="15" name="TextBox 14">
            <a:extLst>
              <a:ext uri="{FF2B5EF4-FFF2-40B4-BE49-F238E27FC236}">
                <a16:creationId xmlns:a16="http://schemas.microsoft.com/office/drawing/2014/main" id="{F561BB40-4547-4599-A863-855AE1D4A710}"/>
              </a:ext>
            </a:extLst>
          </p:cNvPr>
          <p:cNvSpPr txBox="1"/>
          <p:nvPr/>
        </p:nvSpPr>
        <p:spPr>
          <a:xfrm>
            <a:off x="1110650" y="4300799"/>
            <a:ext cx="715889" cy="461665"/>
          </a:xfrm>
          <a:prstGeom prst="rect">
            <a:avLst/>
          </a:prstGeom>
          <a:noFill/>
        </p:spPr>
        <p:txBody>
          <a:bodyPr wrap="square" rtlCol="0">
            <a:spAutoFit/>
          </a:bodyPr>
          <a:lstStyle/>
          <a:p>
            <a:pPr algn="ctr"/>
            <a:r>
              <a:rPr lang="en-US" altLang="ko-KR" sz="2400" b="1" dirty="0">
                <a:solidFill>
                  <a:schemeClr val="bg1"/>
                </a:solidFill>
                <a:latin typeface="Calibri" pitchFamily="34" charset="0"/>
                <a:cs typeface="Calibri" pitchFamily="34" charset="0"/>
              </a:rPr>
              <a:t>03</a:t>
            </a:r>
            <a:endParaRPr lang="ko-KR" altLang="en-US" sz="2400" b="1" dirty="0">
              <a:solidFill>
                <a:schemeClr val="bg1"/>
              </a:solidFill>
              <a:latin typeface="Calibri" pitchFamily="34" charset="0"/>
              <a:cs typeface="Calibri" pitchFamily="34" charset="0"/>
            </a:endParaRPr>
          </a:p>
        </p:txBody>
      </p:sp>
      <p:sp>
        <p:nvSpPr>
          <p:cNvPr id="18" name="Rounded Rectangle 1032">
            <a:extLst>
              <a:ext uri="{FF2B5EF4-FFF2-40B4-BE49-F238E27FC236}">
                <a16:creationId xmlns:a16="http://schemas.microsoft.com/office/drawing/2014/main" id="{80D6C750-8F4C-465C-87FC-5F93EEE81A8D}"/>
              </a:ext>
            </a:extLst>
          </p:cNvPr>
          <p:cNvSpPr/>
          <p:nvPr/>
        </p:nvSpPr>
        <p:spPr>
          <a:xfrm>
            <a:off x="920522" y="3193714"/>
            <a:ext cx="4714381" cy="813756"/>
          </a:xfrm>
          <a:custGeom>
            <a:avLst/>
            <a:gdLst/>
            <a:ahLst/>
            <a:cxnLst/>
            <a:rect l="l" t="t"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gradFill flip="none" rotWithShape="1">
            <a:gsLst>
              <a:gs pos="22000">
                <a:schemeClr val="bg1">
                  <a:lumMod val="96000"/>
                </a:schemeClr>
              </a:gs>
              <a:gs pos="100000">
                <a:schemeClr val="bg1"/>
              </a:gs>
            </a:gsLst>
            <a:lin ang="8400000" scaled="0"/>
            <a:tileRect/>
          </a:gra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19" name="Rounded Rectangle 1032">
            <a:extLst>
              <a:ext uri="{FF2B5EF4-FFF2-40B4-BE49-F238E27FC236}">
                <a16:creationId xmlns:a16="http://schemas.microsoft.com/office/drawing/2014/main" id="{41AB94AE-4C03-4F9C-A764-8059ADBF6437}"/>
              </a:ext>
            </a:extLst>
          </p:cNvPr>
          <p:cNvSpPr/>
          <p:nvPr/>
        </p:nvSpPr>
        <p:spPr>
          <a:xfrm>
            <a:off x="920521" y="3209834"/>
            <a:ext cx="1091950" cy="781515"/>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20" name="TextBox 19">
            <a:extLst>
              <a:ext uri="{FF2B5EF4-FFF2-40B4-BE49-F238E27FC236}">
                <a16:creationId xmlns:a16="http://schemas.microsoft.com/office/drawing/2014/main" id="{C76FF1AE-2D2B-40A5-BEB9-745B0459D20A}"/>
              </a:ext>
            </a:extLst>
          </p:cNvPr>
          <p:cNvSpPr txBox="1"/>
          <p:nvPr/>
        </p:nvSpPr>
        <p:spPr>
          <a:xfrm>
            <a:off x="6752085" y="4300799"/>
            <a:ext cx="715889" cy="461665"/>
          </a:xfrm>
          <a:prstGeom prst="rect">
            <a:avLst/>
          </a:prstGeom>
          <a:noFill/>
        </p:spPr>
        <p:txBody>
          <a:bodyPr wrap="square" rtlCol="0">
            <a:spAutoFit/>
          </a:bodyPr>
          <a:lstStyle/>
          <a:p>
            <a:pPr algn="ctr"/>
            <a:r>
              <a:rPr lang="en-US" altLang="ko-KR" sz="2400" b="1" dirty="0">
                <a:solidFill>
                  <a:schemeClr val="bg1"/>
                </a:solidFill>
                <a:latin typeface="Calibri" pitchFamily="34" charset="0"/>
                <a:cs typeface="Calibri" pitchFamily="34" charset="0"/>
              </a:rPr>
              <a:t>04</a:t>
            </a:r>
            <a:endParaRPr lang="ko-KR" altLang="en-US" sz="2400" b="1" dirty="0">
              <a:solidFill>
                <a:schemeClr val="bg1"/>
              </a:solidFill>
              <a:latin typeface="Calibri" pitchFamily="34" charset="0"/>
              <a:cs typeface="Calibri" pitchFamily="34" charset="0"/>
            </a:endParaRPr>
          </a:p>
        </p:txBody>
      </p:sp>
      <p:sp>
        <p:nvSpPr>
          <p:cNvPr id="24" name="Прямоугольник 23"/>
          <p:cNvSpPr/>
          <p:nvPr/>
        </p:nvSpPr>
        <p:spPr>
          <a:xfrm>
            <a:off x="1143929" y="434319"/>
            <a:ext cx="7366511" cy="954107"/>
          </a:xfrm>
          <a:prstGeom prst="rect">
            <a:avLst/>
          </a:prstGeom>
        </p:spPr>
        <p:txBody>
          <a:bodyPr wrap="square">
            <a:spAutoFit/>
          </a:bodyPr>
          <a:lstStyle/>
          <a:p>
            <a:pPr algn="ctr"/>
            <a:r>
              <a:rPr lang="hy-AM" sz="2800" b="1" i="1" dirty="0">
                <a:solidFill>
                  <a:schemeClr val="accent3">
                    <a:lumMod val="50000"/>
                  </a:schemeClr>
                </a:solidFill>
              </a:rPr>
              <a:t>Ինչպիսի՞ նշաններ կարող են հուշել, որ սովորողը ենթարկվում է բուլինգի</a:t>
            </a:r>
            <a:endParaRPr lang="en-US" sz="2800" b="1" i="1" dirty="0">
              <a:solidFill>
                <a:schemeClr val="accent3">
                  <a:lumMod val="50000"/>
                </a:schemeClr>
              </a:solidFill>
              <a:latin typeface="Linux Biolinum"/>
              <a:ea typeface="Linux Biolinum"/>
              <a:cs typeface="Linux Biolinum"/>
              <a:sym typeface="Linux Biolinum"/>
            </a:endParaRPr>
          </a:p>
        </p:txBody>
      </p:sp>
      <p:sp>
        <p:nvSpPr>
          <p:cNvPr id="26" name="TextBox 25">
            <a:extLst>
              <a:ext uri="{FF2B5EF4-FFF2-40B4-BE49-F238E27FC236}">
                <a16:creationId xmlns:a16="http://schemas.microsoft.com/office/drawing/2014/main" id="{99C240E9-F5B1-4D01-9BDB-0FC3EC8B053A}"/>
              </a:ext>
            </a:extLst>
          </p:cNvPr>
          <p:cNvSpPr txBox="1"/>
          <p:nvPr/>
        </p:nvSpPr>
        <p:spPr>
          <a:xfrm>
            <a:off x="1108550" y="3249615"/>
            <a:ext cx="715889" cy="461665"/>
          </a:xfrm>
          <a:prstGeom prst="rect">
            <a:avLst/>
          </a:prstGeom>
          <a:noFill/>
        </p:spPr>
        <p:txBody>
          <a:bodyPr wrap="square" rtlCol="0">
            <a:spAutoFit/>
          </a:bodyPr>
          <a:lstStyle/>
          <a:p>
            <a:pPr algn="ctr"/>
            <a:r>
              <a:rPr lang="ru-RU" altLang="ko-KR" sz="2400" b="1" dirty="0">
                <a:solidFill>
                  <a:schemeClr val="accent3">
                    <a:lumMod val="50000"/>
                  </a:schemeClr>
                </a:solidFill>
                <a:latin typeface="Calibri" pitchFamily="34" charset="0"/>
                <a:cs typeface="Calibri" pitchFamily="34" charset="0"/>
              </a:rPr>
              <a:t>2</a:t>
            </a:r>
            <a:endParaRPr lang="ko-KR" altLang="en-US" sz="2400" b="1" dirty="0">
              <a:solidFill>
                <a:schemeClr val="accent3">
                  <a:lumMod val="50000"/>
                </a:schemeClr>
              </a:solidFill>
              <a:latin typeface="Calibri" pitchFamily="34" charset="0"/>
              <a:cs typeface="Calibri" pitchFamily="34" charset="0"/>
            </a:endParaRPr>
          </a:p>
        </p:txBody>
      </p:sp>
      <p:sp>
        <p:nvSpPr>
          <p:cNvPr id="27" name="Rounded Rectangle 1032">
            <a:extLst>
              <a:ext uri="{FF2B5EF4-FFF2-40B4-BE49-F238E27FC236}">
                <a16:creationId xmlns:a16="http://schemas.microsoft.com/office/drawing/2014/main" id="{2E16032E-31C9-4DE6-9998-C54722AC1604}"/>
              </a:ext>
            </a:extLst>
          </p:cNvPr>
          <p:cNvSpPr/>
          <p:nvPr/>
        </p:nvSpPr>
        <p:spPr>
          <a:xfrm>
            <a:off x="920521" y="4300799"/>
            <a:ext cx="4714381" cy="781515"/>
          </a:xfrm>
          <a:custGeom>
            <a:avLst/>
            <a:gdLst/>
            <a:ahLst/>
            <a:cxnLst/>
            <a:rect l="l" t="t"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gradFill flip="none" rotWithShape="1">
            <a:gsLst>
              <a:gs pos="0">
                <a:schemeClr val="bg1">
                  <a:lumMod val="96000"/>
                </a:schemeClr>
              </a:gs>
              <a:gs pos="100000">
                <a:schemeClr val="bg1"/>
              </a:gs>
            </a:gsLst>
            <a:lin ang="8400000" scaled="0"/>
            <a:tileRect/>
          </a:gra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28" name="Rounded Rectangle 1032">
            <a:extLst>
              <a:ext uri="{FF2B5EF4-FFF2-40B4-BE49-F238E27FC236}">
                <a16:creationId xmlns:a16="http://schemas.microsoft.com/office/drawing/2014/main" id="{2E34FBDC-DE07-4C59-871E-50E2B32D3972}"/>
              </a:ext>
            </a:extLst>
          </p:cNvPr>
          <p:cNvSpPr/>
          <p:nvPr/>
        </p:nvSpPr>
        <p:spPr>
          <a:xfrm>
            <a:off x="920521" y="4293205"/>
            <a:ext cx="1091950" cy="781515"/>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accent6">
              <a:lumMod val="20000"/>
              <a:lumOff val="8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ko-KR" sz="2800" dirty="0">
                <a:solidFill>
                  <a:schemeClr val="tx1">
                    <a:lumMod val="65000"/>
                    <a:lumOff val="35000"/>
                  </a:schemeClr>
                </a:solidFill>
              </a:rPr>
              <a:t>3</a:t>
            </a:r>
            <a:endParaRPr lang="ko-KR" altLang="en-US" sz="2800" dirty="0">
              <a:solidFill>
                <a:schemeClr val="tx1">
                  <a:lumMod val="65000"/>
                  <a:lumOff val="35000"/>
                </a:schemeClr>
              </a:solidFill>
            </a:endParaRPr>
          </a:p>
        </p:txBody>
      </p:sp>
      <p:sp>
        <p:nvSpPr>
          <p:cNvPr id="31" name="TextBox 30">
            <a:extLst>
              <a:ext uri="{FF2B5EF4-FFF2-40B4-BE49-F238E27FC236}">
                <a16:creationId xmlns:a16="http://schemas.microsoft.com/office/drawing/2014/main" id="{99C240E9-F5B1-4D01-9BDB-0FC3EC8B053A}"/>
              </a:ext>
            </a:extLst>
          </p:cNvPr>
          <p:cNvSpPr txBox="1"/>
          <p:nvPr/>
        </p:nvSpPr>
        <p:spPr>
          <a:xfrm>
            <a:off x="1143929" y="5494575"/>
            <a:ext cx="715889" cy="461665"/>
          </a:xfrm>
          <a:prstGeom prst="rect">
            <a:avLst/>
          </a:prstGeom>
          <a:noFill/>
        </p:spPr>
        <p:txBody>
          <a:bodyPr wrap="square" rtlCol="0">
            <a:spAutoFit/>
          </a:bodyPr>
          <a:lstStyle/>
          <a:p>
            <a:pPr algn="ctr"/>
            <a:r>
              <a:rPr lang="en-US" altLang="ko-KR" sz="2400" b="1" dirty="0">
                <a:solidFill>
                  <a:schemeClr val="bg1"/>
                </a:solidFill>
                <a:latin typeface="Calibri" pitchFamily="34" charset="0"/>
                <a:cs typeface="Calibri" pitchFamily="34" charset="0"/>
              </a:rPr>
              <a:t>1</a:t>
            </a:r>
            <a:endParaRPr lang="ko-KR" altLang="en-US" sz="2400" b="1" dirty="0">
              <a:solidFill>
                <a:schemeClr val="bg1"/>
              </a:solidFill>
              <a:latin typeface="Calibri" pitchFamily="34" charset="0"/>
              <a:cs typeface="Calibri" pitchFamily="34" charset="0"/>
            </a:endParaRPr>
          </a:p>
        </p:txBody>
      </p:sp>
      <p:sp>
        <p:nvSpPr>
          <p:cNvPr id="33" name="Rounded Rectangle 1032">
            <a:extLst>
              <a:ext uri="{FF2B5EF4-FFF2-40B4-BE49-F238E27FC236}">
                <a16:creationId xmlns:a16="http://schemas.microsoft.com/office/drawing/2014/main" id="{80D6C750-8F4C-465C-87FC-5F93EEE81A8D}"/>
              </a:ext>
            </a:extLst>
          </p:cNvPr>
          <p:cNvSpPr/>
          <p:nvPr/>
        </p:nvSpPr>
        <p:spPr>
          <a:xfrm>
            <a:off x="953801" y="5278462"/>
            <a:ext cx="4714381" cy="781515"/>
          </a:xfrm>
          <a:custGeom>
            <a:avLst/>
            <a:gdLst/>
            <a:ahLst/>
            <a:cxnLst/>
            <a:rect l="l" t="t" r="r" b="b"/>
            <a:pathLst>
              <a:path w="3096344" h="781515">
                <a:moveTo>
                  <a:pt x="108014" y="0"/>
                </a:moveTo>
                <a:lnTo>
                  <a:pt x="2988330" y="0"/>
                </a:lnTo>
                <a:cubicBezTo>
                  <a:pt x="3047984" y="0"/>
                  <a:pt x="3096344" y="48360"/>
                  <a:pt x="3096344" y="108014"/>
                </a:cubicBezTo>
                <a:lnTo>
                  <a:pt x="3096344" y="540058"/>
                </a:lnTo>
                <a:cubicBezTo>
                  <a:pt x="3096344" y="599712"/>
                  <a:pt x="3047984" y="648072"/>
                  <a:pt x="2988330" y="648072"/>
                </a:cubicBez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gradFill flip="none" rotWithShape="1">
            <a:gsLst>
              <a:gs pos="0">
                <a:schemeClr val="bg1">
                  <a:lumMod val="96000"/>
                </a:schemeClr>
              </a:gs>
              <a:gs pos="100000">
                <a:schemeClr val="bg1"/>
              </a:gs>
            </a:gsLst>
            <a:lin ang="8400000" scaled="0"/>
            <a:tileRect/>
          </a:gra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sp>
        <p:nvSpPr>
          <p:cNvPr id="34" name="Rounded Rectangle 1032">
            <a:extLst>
              <a:ext uri="{FF2B5EF4-FFF2-40B4-BE49-F238E27FC236}">
                <a16:creationId xmlns:a16="http://schemas.microsoft.com/office/drawing/2014/main" id="{41AB94AE-4C03-4F9C-A764-8059ADBF6437}"/>
              </a:ext>
            </a:extLst>
          </p:cNvPr>
          <p:cNvSpPr/>
          <p:nvPr/>
        </p:nvSpPr>
        <p:spPr>
          <a:xfrm>
            <a:off x="953801" y="5278462"/>
            <a:ext cx="1091950" cy="781515"/>
          </a:xfrm>
          <a:custGeom>
            <a:avLst/>
            <a:gdLst/>
            <a:ahLst/>
            <a:cxnLst/>
            <a:rect l="l" t="t" r="r" b="b"/>
            <a:pathLst>
              <a:path w="715888" h="781515">
                <a:moveTo>
                  <a:pt x="108014" y="0"/>
                </a:moveTo>
                <a:lnTo>
                  <a:pt x="715888" y="0"/>
                </a:lnTo>
                <a:lnTo>
                  <a:pt x="715888" y="648072"/>
                </a:lnTo>
                <a:lnTo>
                  <a:pt x="452788" y="648072"/>
                </a:lnTo>
                <a:lnTo>
                  <a:pt x="375391" y="781515"/>
                </a:lnTo>
                <a:lnTo>
                  <a:pt x="297994" y="648072"/>
                </a:lnTo>
                <a:lnTo>
                  <a:pt x="108014" y="648072"/>
                </a:lnTo>
                <a:cubicBezTo>
                  <a:pt x="48360" y="648072"/>
                  <a:pt x="0" y="599712"/>
                  <a:pt x="0" y="540058"/>
                </a:cubicBezTo>
                <a:lnTo>
                  <a:pt x="0" y="108014"/>
                </a:lnTo>
                <a:cubicBezTo>
                  <a:pt x="0" y="48360"/>
                  <a:pt x="48360" y="0"/>
                  <a:pt x="108014" y="0"/>
                </a:cubicBezTo>
                <a:close/>
              </a:path>
            </a:pathLst>
          </a:custGeom>
          <a:solidFill>
            <a:schemeClr val="accent3"/>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ko-KR" sz="2800" dirty="0">
                <a:solidFill>
                  <a:schemeClr val="tx1">
                    <a:lumMod val="65000"/>
                    <a:lumOff val="35000"/>
                  </a:schemeClr>
                </a:solidFill>
              </a:rPr>
              <a:t>4</a:t>
            </a:r>
            <a:endParaRPr lang="ko-KR" altLang="en-US" sz="2800" dirty="0">
              <a:solidFill>
                <a:schemeClr val="tx1">
                  <a:lumMod val="65000"/>
                  <a:lumOff val="35000"/>
                </a:schemeClr>
              </a:solidFill>
            </a:endParaRPr>
          </a:p>
        </p:txBody>
      </p:sp>
      <p:sp>
        <p:nvSpPr>
          <p:cNvPr id="35" name="TextBox 34"/>
          <p:cNvSpPr txBox="1"/>
          <p:nvPr/>
        </p:nvSpPr>
        <p:spPr>
          <a:xfrm>
            <a:off x="2079031" y="2229585"/>
            <a:ext cx="3407370" cy="584775"/>
          </a:xfrm>
          <a:prstGeom prst="rect">
            <a:avLst/>
          </a:prstGeom>
          <a:noFill/>
        </p:spPr>
        <p:txBody>
          <a:bodyPr wrap="square" rtlCol="0">
            <a:spAutoFit/>
          </a:bodyPr>
          <a:lstStyle/>
          <a:p>
            <a:r>
              <a:rPr lang="hy-AM" sz="1600" kern="100" dirty="0">
                <a:ea typeface="Calibri" panose="020F0502020204030204" pitchFamily="34" charset="0"/>
                <a:cs typeface="Times New Roman" panose="02020603050405020304" pitchFamily="18" charset="0"/>
              </a:rPr>
              <a:t>դպրոց գնալու և վերադառնալու հետ կապված անհանգստություն</a:t>
            </a:r>
            <a:endParaRPr lang="ru-RU" sz="1600" dirty="0"/>
          </a:p>
        </p:txBody>
      </p:sp>
      <p:sp>
        <p:nvSpPr>
          <p:cNvPr id="36" name="TextBox 35"/>
          <p:cNvSpPr txBox="1"/>
          <p:nvPr/>
        </p:nvSpPr>
        <p:spPr>
          <a:xfrm>
            <a:off x="2121652" y="3249615"/>
            <a:ext cx="3298073" cy="584775"/>
          </a:xfrm>
          <a:prstGeom prst="rect">
            <a:avLst/>
          </a:prstGeom>
          <a:noFill/>
        </p:spPr>
        <p:txBody>
          <a:bodyPr wrap="square" rtlCol="0">
            <a:spAutoFit/>
          </a:bodyPr>
          <a:lstStyle/>
          <a:p>
            <a:r>
              <a:rPr lang="hy-AM" sz="1600" kern="100" dirty="0">
                <a:ea typeface="Calibri" panose="020F0502020204030204" pitchFamily="34" charset="0"/>
                <a:cs typeface="Times New Roman" panose="02020603050405020304" pitchFamily="18" charset="0"/>
              </a:rPr>
              <a:t>կրթական արդյունքների վատթարացում</a:t>
            </a:r>
            <a:endParaRPr lang="ru-RU" sz="1600" dirty="0"/>
          </a:p>
        </p:txBody>
      </p:sp>
      <p:sp>
        <p:nvSpPr>
          <p:cNvPr id="37" name="TextBox 36"/>
          <p:cNvSpPr txBox="1"/>
          <p:nvPr/>
        </p:nvSpPr>
        <p:spPr>
          <a:xfrm>
            <a:off x="2121652" y="4371975"/>
            <a:ext cx="3431423" cy="584775"/>
          </a:xfrm>
          <a:prstGeom prst="rect">
            <a:avLst/>
          </a:prstGeom>
          <a:noFill/>
        </p:spPr>
        <p:txBody>
          <a:bodyPr wrap="square" rtlCol="0">
            <a:spAutoFit/>
          </a:bodyPr>
          <a:lstStyle/>
          <a:p>
            <a:r>
              <a:rPr lang="hy-AM" sz="1600" kern="100" dirty="0">
                <a:ea typeface="Calibri" panose="020F0502020204030204" pitchFamily="34" charset="0"/>
                <a:cs typeface="Times New Roman" panose="02020603050405020304" pitchFamily="18" charset="0"/>
              </a:rPr>
              <a:t>տրամադրության կամ վարքի անբացատրելի փոփոխություններ</a:t>
            </a:r>
            <a:endParaRPr lang="ru-RU" sz="1600" dirty="0"/>
          </a:p>
        </p:txBody>
      </p:sp>
      <p:sp>
        <p:nvSpPr>
          <p:cNvPr id="38" name="TextBox 37"/>
          <p:cNvSpPr txBox="1"/>
          <p:nvPr/>
        </p:nvSpPr>
        <p:spPr>
          <a:xfrm>
            <a:off x="2121652" y="5375643"/>
            <a:ext cx="3364748" cy="584775"/>
          </a:xfrm>
          <a:prstGeom prst="rect">
            <a:avLst/>
          </a:prstGeom>
          <a:noFill/>
        </p:spPr>
        <p:txBody>
          <a:bodyPr wrap="square" rtlCol="0">
            <a:spAutoFit/>
          </a:bodyPr>
          <a:lstStyle/>
          <a:p>
            <a:r>
              <a:rPr lang="hy-AM" sz="1600" kern="100" dirty="0">
                <a:ea typeface="Calibri" panose="020F0502020204030204" pitchFamily="34" charset="0"/>
                <a:cs typeface="Times New Roman" panose="02020603050405020304" pitchFamily="18" charset="0"/>
              </a:rPr>
              <a:t>գումարային պահանջների ավելացում կամ գողություն</a:t>
            </a:r>
            <a:endParaRPr lang="ru-RU" sz="1600" dirty="0"/>
          </a:p>
        </p:txBody>
      </p:sp>
      <p:sp>
        <p:nvSpPr>
          <p:cNvPr id="40" name="Скругленный прямоугольник 39"/>
          <p:cNvSpPr/>
          <p:nvPr/>
        </p:nvSpPr>
        <p:spPr>
          <a:xfrm>
            <a:off x="6558444" y="2270344"/>
            <a:ext cx="4239139" cy="1611495"/>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41" name="TextBox 40"/>
          <p:cNvSpPr txBox="1"/>
          <p:nvPr/>
        </p:nvSpPr>
        <p:spPr>
          <a:xfrm>
            <a:off x="7344149" y="2535416"/>
            <a:ext cx="3098081" cy="1231106"/>
          </a:xfrm>
          <a:prstGeom prst="rect">
            <a:avLst/>
          </a:prstGeom>
          <a:noFill/>
        </p:spPr>
        <p:txBody>
          <a:bodyPr wrap="square" rtlCol="0">
            <a:spAutoFit/>
          </a:bodyPr>
          <a:lstStyle/>
          <a:p>
            <a:r>
              <a:rPr lang="ru-RU" sz="2800" b="1" i="1" dirty="0" err="1">
                <a:solidFill>
                  <a:schemeClr val="accent3">
                    <a:lumMod val="50000"/>
                  </a:schemeClr>
                </a:solidFill>
              </a:rPr>
              <a:t>Բուլինգի</a:t>
            </a:r>
            <a:r>
              <a:rPr lang="ru-RU" sz="2800" b="1" i="1" dirty="0">
                <a:solidFill>
                  <a:schemeClr val="accent3">
                    <a:lumMod val="50000"/>
                  </a:schemeClr>
                </a:solidFill>
              </a:rPr>
              <a:t> </a:t>
            </a:r>
            <a:r>
              <a:rPr lang="ru-RU" sz="2800" b="1" i="1" dirty="0" err="1">
                <a:solidFill>
                  <a:schemeClr val="accent3">
                    <a:lumMod val="50000"/>
                  </a:schemeClr>
                </a:solidFill>
              </a:rPr>
              <a:t>հետևանքները</a:t>
            </a:r>
            <a:endParaRPr lang="ru-RU" sz="2800" b="1" i="1" dirty="0">
              <a:solidFill>
                <a:schemeClr val="accent3">
                  <a:lumMod val="50000"/>
                </a:schemeClr>
              </a:solidFill>
            </a:endParaRPr>
          </a:p>
          <a:p>
            <a:endParaRPr lang="ru-RU" dirty="0"/>
          </a:p>
        </p:txBody>
      </p:sp>
      <p:pic>
        <p:nvPicPr>
          <p:cNvPr id="42" name="Picture 2">
            <a:extLst>
              <a:ext uri="{FF2B5EF4-FFF2-40B4-BE49-F238E27FC236}">
                <a16:creationId xmlns:a16="http://schemas.microsoft.com/office/drawing/2014/main" id="{0380DEF4-F25B-419D-B272-88ED7AEC0C4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9837178">
            <a:off x="8458367" y="-50799"/>
            <a:ext cx="2223359" cy="2585301"/>
          </a:xfrm>
          <a:prstGeom prst="rect">
            <a:avLst/>
          </a:prstGeom>
        </p:spPr>
      </p:pic>
      <p:cxnSp>
        <p:nvCxnSpPr>
          <p:cNvPr id="8" name="Прямая соединительная линия 7"/>
          <p:cNvCxnSpPr/>
          <p:nvPr/>
        </p:nvCxnSpPr>
        <p:spPr>
          <a:xfrm>
            <a:off x="9116568" y="3991349"/>
            <a:ext cx="1325662" cy="109096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H="1">
            <a:off x="6986204" y="3991349"/>
            <a:ext cx="1170244" cy="121760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245352" y="5324268"/>
            <a:ext cx="2432661" cy="400110"/>
          </a:xfrm>
          <a:prstGeom prst="rect">
            <a:avLst/>
          </a:prstGeom>
          <a:noFill/>
        </p:spPr>
        <p:txBody>
          <a:bodyPr wrap="square" rtlCol="0">
            <a:spAutoFit/>
          </a:bodyPr>
          <a:lstStyle/>
          <a:p>
            <a:r>
              <a:rPr lang="en-US" sz="2000" b="1" dirty="0" err="1">
                <a:solidFill>
                  <a:schemeClr val="tx2">
                    <a:lumMod val="75000"/>
                  </a:schemeClr>
                </a:solidFill>
              </a:rPr>
              <a:t>Կարճաժամկետ</a:t>
            </a:r>
            <a:endParaRPr lang="ru-RU" sz="2000" b="1" dirty="0">
              <a:solidFill>
                <a:schemeClr val="tx2">
                  <a:lumMod val="75000"/>
                </a:schemeClr>
              </a:solidFill>
            </a:endParaRPr>
          </a:p>
        </p:txBody>
      </p:sp>
      <p:sp>
        <p:nvSpPr>
          <p:cNvPr id="13" name="TextBox 12"/>
          <p:cNvSpPr txBox="1"/>
          <p:nvPr/>
        </p:nvSpPr>
        <p:spPr>
          <a:xfrm>
            <a:off x="9628632" y="5278462"/>
            <a:ext cx="2414016" cy="400110"/>
          </a:xfrm>
          <a:prstGeom prst="rect">
            <a:avLst/>
          </a:prstGeom>
          <a:noFill/>
        </p:spPr>
        <p:txBody>
          <a:bodyPr wrap="square" rtlCol="0">
            <a:spAutoFit/>
          </a:bodyPr>
          <a:lstStyle/>
          <a:p>
            <a:r>
              <a:rPr lang="en-US" sz="2000" b="1" dirty="0" err="1">
                <a:solidFill>
                  <a:schemeClr val="tx2">
                    <a:lumMod val="75000"/>
                  </a:schemeClr>
                </a:solidFill>
              </a:rPr>
              <a:t>Երկարաժամկետ</a:t>
            </a:r>
            <a:endParaRPr lang="ru-RU" sz="2000" b="1" dirty="0">
              <a:solidFill>
                <a:schemeClr val="tx2">
                  <a:lumMod val="75000"/>
                </a:schemeClr>
              </a:solidFill>
            </a:endParaRPr>
          </a:p>
        </p:txBody>
      </p:sp>
    </p:spTree>
    <p:extLst>
      <p:ext uri="{BB962C8B-B14F-4D97-AF65-F5344CB8AC3E}">
        <p14:creationId xmlns:p14="http://schemas.microsoft.com/office/powerpoint/2010/main" val="22375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6" grpId="0"/>
      <p:bldP spid="15" grpId="0"/>
      <p:bldP spid="18" grpId="0" animBg="1"/>
      <p:bldP spid="19" grpId="0" animBg="1"/>
      <p:bldP spid="24" grpId="0"/>
      <p:bldP spid="26" grpId="0"/>
      <p:bldP spid="27" grpId="0" animBg="1"/>
      <p:bldP spid="28" grpId="0" animBg="1"/>
      <p:bldP spid="31" grpId="0"/>
      <p:bldP spid="33" grpId="0" animBg="1"/>
      <p:bldP spid="34" grpId="0" animBg="1"/>
      <p:bldP spid="35" grpId="0"/>
      <p:bldP spid="36" grpId="0"/>
      <p:bldP spid="37" grpId="0"/>
      <p:bldP spid="38" grpId="0"/>
      <p:bldP spid="40" grpId="0" animBg="1"/>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035024-CB1A-48CC-AF36-A57F2E96F8B0}"/>
              </a:ext>
            </a:extLst>
          </p:cNvPr>
          <p:cNvSpPr>
            <a:spLocks noGrp="1"/>
          </p:cNvSpPr>
          <p:nvPr>
            <p:ph type="title"/>
          </p:nvPr>
        </p:nvSpPr>
        <p:spPr>
          <a:xfrm>
            <a:off x="2524125" y="1216600"/>
            <a:ext cx="5894772" cy="820637"/>
          </a:xfrm>
        </p:spPr>
        <p:txBody>
          <a:bodyPr/>
          <a:lstStyle/>
          <a:p>
            <a:r>
              <a:rPr lang="en-US" sz="2800" b="1" dirty="0" err="1">
                <a:solidFill>
                  <a:schemeClr val="accent3">
                    <a:lumMod val="50000"/>
                  </a:schemeClr>
                </a:solidFill>
              </a:rPr>
              <a:t>Դեպքերի</a:t>
            </a:r>
            <a:r>
              <a:rPr lang="en-US" sz="2800" b="1" dirty="0">
                <a:solidFill>
                  <a:schemeClr val="accent3">
                    <a:lumMod val="50000"/>
                  </a:schemeClr>
                </a:solidFill>
              </a:rPr>
              <a:t> </a:t>
            </a:r>
            <a:r>
              <a:rPr lang="en-US" sz="2800" b="1" dirty="0" err="1">
                <a:solidFill>
                  <a:schemeClr val="accent3">
                    <a:lumMod val="50000"/>
                  </a:schemeClr>
                </a:solidFill>
              </a:rPr>
              <a:t>քննարկում</a:t>
            </a:r>
            <a:endParaRPr lang="en-US" sz="2800" dirty="0">
              <a:solidFill>
                <a:schemeClr val="accent3">
                  <a:lumMod val="50000"/>
                </a:schemeClr>
              </a:solidFill>
            </a:endParaRPr>
          </a:p>
        </p:txBody>
      </p:sp>
      <p:sp>
        <p:nvSpPr>
          <p:cNvPr id="17" name="Rectangle 16">
            <a:extLst>
              <a:ext uri="{FF2B5EF4-FFF2-40B4-BE49-F238E27FC236}">
                <a16:creationId xmlns:a16="http://schemas.microsoft.com/office/drawing/2014/main" id="{6043F9C3-F66A-4725-B8AF-5A9418B11444}"/>
              </a:ext>
            </a:extLst>
          </p:cNvPr>
          <p:cNvSpPr/>
          <p:nvPr/>
        </p:nvSpPr>
        <p:spPr>
          <a:xfrm>
            <a:off x="2084070" y="3152351"/>
            <a:ext cx="9463285" cy="1477328"/>
          </a:xfrm>
          <a:prstGeom prst="rect">
            <a:avLst/>
          </a:prstGeom>
        </p:spPr>
        <p:txBody>
          <a:bodyPr wrap="square">
            <a:spAutoFit/>
          </a:bodyPr>
          <a:lstStyle/>
          <a:p>
            <a:pPr marL="285750" indent="-285750">
              <a:lnSpc>
                <a:spcPct val="150000"/>
              </a:lnSpc>
              <a:buFont typeface="Wingdings" panose="05000000000000000000" pitchFamily="2" charset="2"/>
              <a:buChar char="v"/>
            </a:pPr>
            <a:r>
              <a:rPr lang="hy-AM" dirty="0">
                <a:latin typeface="Arial" panose="020B0604020202020204" pitchFamily="34" charset="0"/>
                <a:ea typeface="Calibri" panose="020F0502020204030204" pitchFamily="34" charset="0"/>
                <a:cs typeface="Arial" panose="020B0604020202020204" pitchFamily="34" charset="0"/>
              </a:rPr>
              <a:t>  </a:t>
            </a:r>
            <a:r>
              <a:rPr lang="en-US" sz="2000" dirty="0" err="1">
                <a:ea typeface="Calibri" panose="020F0502020204030204" pitchFamily="34" charset="0"/>
                <a:cs typeface="Arial" panose="020B0604020202020204" pitchFamily="34" charset="0"/>
              </a:rPr>
              <a:t>Արդյո</a:t>
            </a:r>
            <a:r>
              <a:rPr lang="hy-AM" sz="2000" dirty="0">
                <a:ea typeface="Calibri" panose="020F0502020204030204" pitchFamily="34" charset="0"/>
                <a:cs typeface="Calibri" panose="020F0502020204030204" pitchFamily="34" charset="0"/>
              </a:rPr>
              <a:t>՞</a:t>
            </a:r>
            <a:r>
              <a:rPr lang="en-US" sz="2000" dirty="0">
                <a:ea typeface="Calibri" panose="020F0502020204030204" pitchFamily="34" charset="0"/>
                <a:cs typeface="Calibri" panose="020F0502020204030204" pitchFamily="34" charset="0"/>
              </a:rPr>
              <a:t>ք </a:t>
            </a:r>
            <a:r>
              <a:rPr lang="en-US" sz="2000" dirty="0" err="1">
                <a:ea typeface="Calibri" panose="020F0502020204030204" pitchFamily="34" charset="0"/>
                <a:cs typeface="Calibri" panose="020F0502020204030204" pitchFamily="34" charset="0"/>
              </a:rPr>
              <a:t>նկարագրված</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երեխան</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բռնության</a:t>
            </a:r>
            <a:r>
              <a:rPr lang="en-US" sz="2000" dirty="0">
                <a:ea typeface="Calibri" panose="020F0502020204030204" pitchFamily="34" charset="0"/>
                <a:cs typeface="Calibri" panose="020F0502020204030204" pitchFamily="34" charset="0"/>
              </a:rPr>
              <a:t> է </a:t>
            </a:r>
            <a:r>
              <a:rPr lang="en-US" sz="2000" dirty="0" err="1">
                <a:ea typeface="Calibri" panose="020F0502020204030204" pitchFamily="34" charset="0"/>
                <a:cs typeface="Calibri" panose="020F0502020204030204" pitchFamily="34" charset="0"/>
              </a:rPr>
              <a:t>ենթարկվում</a:t>
            </a:r>
            <a:r>
              <a:rPr lang="en-US" sz="2000" dirty="0">
                <a:ea typeface="Calibri" panose="020F0502020204030204" pitchFamily="34" charset="0"/>
                <a:cs typeface="Calibri" panose="020F0502020204030204" pitchFamily="34" charset="0"/>
              </a:rPr>
              <a:t>։ </a:t>
            </a:r>
            <a:endParaRPr lang="ru-RU" sz="2000" dirty="0">
              <a:ea typeface="Calibri" panose="020F0502020204030204" pitchFamily="34" charset="0"/>
              <a:cs typeface="Calibri" panose="020F0502020204030204" pitchFamily="34" charset="0"/>
            </a:endParaRPr>
          </a:p>
          <a:p>
            <a:pPr marL="342900" indent="-342900">
              <a:lnSpc>
                <a:spcPct val="150000"/>
              </a:lnSpc>
              <a:buFont typeface="Wingdings" panose="05000000000000000000" pitchFamily="2" charset="2"/>
              <a:buChar char="v"/>
            </a:pPr>
            <a:r>
              <a:rPr lang="ru-RU"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Ի՞նչ</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անհանգստացնող</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նշաններ</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եք</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նկատում</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նկարագրված</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իրավիճակում</a:t>
            </a:r>
            <a:r>
              <a:rPr lang="en-US" sz="2000" dirty="0">
                <a:ea typeface="Calibri" panose="020F0502020204030204" pitchFamily="34" charset="0"/>
                <a:cs typeface="Calibri" panose="020F0502020204030204" pitchFamily="34" charset="0"/>
              </a:rPr>
              <a:t>։</a:t>
            </a:r>
            <a:endParaRPr lang="hy-AM" sz="2000" dirty="0">
              <a:ea typeface="Calibri" panose="020F0502020204030204" pitchFamily="34" charset="0"/>
              <a:cs typeface="Calibri" panose="020F0502020204030204" pitchFamily="34" charset="0"/>
            </a:endParaRPr>
          </a:p>
          <a:p>
            <a:pPr marL="342900" indent="-342900">
              <a:lnSpc>
                <a:spcPct val="150000"/>
              </a:lnSpc>
              <a:buFont typeface="Wingdings" panose="05000000000000000000" pitchFamily="2" charset="2"/>
              <a:buChar char="v"/>
            </a:pPr>
            <a:r>
              <a:rPr lang="hy-AM"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Ի՞նչ</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տեսակի</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բռնություն</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կարող</a:t>
            </a:r>
            <a:r>
              <a:rPr lang="en-US" sz="2000" dirty="0">
                <a:ea typeface="Calibri" panose="020F0502020204030204" pitchFamily="34" charset="0"/>
                <a:cs typeface="Calibri" panose="020F0502020204030204" pitchFamily="34" charset="0"/>
              </a:rPr>
              <a:t> է </a:t>
            </a:r>
            <a:r>
              <a:rPr lang="en-US" sz="2000" dirty="0" err="1">
                <a:ea typeface="Calibri" panose="020F0502020204030204" pitchFamily="34" charset="0"/>
                <a:cs typeface="Calibri" panose="020F0502020204030204" pitchFamily="34" charset="0"/>
              </a:rPr>
              <a:t>տեղի</a:t>
            </a:r>
            <a:r>
              <a:rPr lang="en-US" sz="2000" dirty="0">
                <a:ea typeface="Calibri" panose="020F0502020204030204" pitchFamily="34" charset="0"/>
                <a:cs typeface="Calibri" panose="020F0502020204030204" pitchFamily="34" charset="0"/>
              </a:rPr>
              <a:t> </a:t>
            </a:r>
            <a:r>
              <a:rPr lang="en-US" sz="2000" dirty="0" err="1">
                <a:ea typeface="Calibri" panose="020F0502020204030204" pitchFamily="34" charset="0"/>
                <a:cs typeface="Calibri" panose="020F0502020204030204" pitchFamily="34" charset="0"/>
              </a:rPr>
              <a:t>ունենալ</a:t>
            </a:r>
            <a:r>
              <a:rPr lang="en-US" sz="2000" dirty="0">
                <a:ea typeface="Calibri" panose="020F0502020204030204" pitchFamily="34" charset="0"/>
                <a:cs typeface="Calibri" panose="020F0502020204030204" pitchFamily="34" charset="0"/>
              </a:rPr>
              <a:t>:</a:t>
            </a:r>
            <a:endParaRPr lang="en-US" sz="2000" dirty="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6873D86E-FEC3-49C7-B1DD-D8414BA8E51A}"/>
              </a:ext>
            </a:extLst>
          </p:cNvPr>
          <p:cNvSpPr txBox="1"/>
          <p:nvPr/>
        </p:nvSpPr>
        <p:spPr>
          <a:xfrm>
            <a:off x="9730858" y="213512"/>
            <a:ext cx="2488182" cy="338554"/>
          </a:xfrm>
          <a:prstGeom prst="rect">
            <a:avLst/>
          </a:prstGeom>
          <a:noFill/>
        </p:spPr>
        <p:txBody>
          <a:bodyPr wrap="none" rtlCol="0">
            <a:spAutoFit/>
          </a:bodyPr>
          <a:lstStyle/>
          <a:p>
            <a:r>
              <a:rPr lang="ru-RU" sz="1400" dirty="0" err="1"/>
              <a:t>Գործնական</a:t>
            </a:r>
            <a:r>
              <a:rPr lang="ru-RU" sz="1400" dirty="0"/>
              <a:t> </a:t>
            </a:r>
            <a:r>
              <a:rPr lang="ru-RU" sz="1400" dirty="0" err="1"/>
              <a:t>աշխատանք</a:t>
            </a:r>
            <a:r>
              <a:rPr lang="ru-RU" sz="1400" dirty="0"/>
              <a:t> </a:t>
            </a:r>
            <a:r>
              <a:rPr lang="hy-AM" sz="1400" dirty="0"/>
              <a:t>3</a:t>
            </a:r>
            <a:r>
              <a:rPr lang="hy-AM" sz="1600" dirty="0"/>
              <a:t>.</a:t>
            </a:r>
            <a:endParaRPr lang="en-US" sz="1600" b="1" dirty="0"/>
          </a:p>
        </p:txBody>
      </p:sp>
      <p:sp>
        <p:nvSpPr>
          <p:cNvPr id="22" name="Google Shape;206;p26">
            <a:extLst>
              <a:ext uri="{FF2B5EF4-FFF2-40B4-BE49-F238E27FC236}">
                <a16:creationId xmlns:a16="http://schemas.microsoft.com/office/drawing/2014/main" id="{0E86E6F4-2619-4333-9F7A-B1321CDE8A06}"/>
              </a:ext>
            </a:extLst>
          </p:cNvPr>
          <p:cNvSpPr/>
          <p:nvPr/>
        </p:nvSpPr>
        <p:spPr>
          <a:xfrm>
            <a:off x="9955684" y="621839"/>
            <a:ext cx="1019265" cy="307777"/>
          </a:xfrm>
          <a:prstGeom prst="rect">
            <a:avLst/>
          </a:prstGeom>
          <a:noFill/>
          <a:ln>
            <a:noFill/>
          </a:ln>
        </p:spPr>
        <p:txBody>
          <a:bodyPr spcFirstLastPara="1" wrap="square" lIns="60951" tIns="30467" rIns="60951" bIns="30467" anchor="t" anchorCtr="0">
            <a:noAutofit/>
          </a:bodyPr>
          <a:lstStyle/>
          <a:p>
            <a:pPr>
              <a:buClr>
                <a:schemeClr val="dk1"/>
              </a:buClr>
              <a:buSzPts val="2200"/>
            </a:pPr>
            <a:r>
              <a:rPr lang="ru-RU" sz="1467" b="1" dirty="0">
                <a:solidFill>
                  <a:schemeClr val="dk1"/>
                </a:solidFill>
                <a:latin typeface="Arial" panose="020B0604020202020204" pitchFamily="34" charset="0"/>
                <a:ea typeface="Calibri"/>
                <a:cs typeface="Arial" panose="020B0604020202020204" pitchFamily="34" charset="0"/>
                <a:sym typeface="Calibri"/>
              </a:rPr>
              <a:t> </a:t>
            </a:r>
            <a:r>
              <a:rPr lang="ru-RU" sz="1400" dirty="0">
                <a:solidFill>
                  <a:schemeClr val="bg2">
                    <a:lumMod val="25000"/>
                  </a:schemeClr>
                </a:solidFill>
                <a:latin typeface="Arial" panose="020B0604020202020204" pitchFamily="34" charset="0"/>
                <a:ea typeface="Calibri"/>
                <a:cs typeface="Arial" panose="020B0604020202020204" pitchFamily="34" charset="0"/>
                <a:sym typeface="Calibri"/>
              </a:rPr>
              <a:t>20 ր</a:t>
            </a:r>
            <a:r>
              <a:rPr lang="ru-RU" sz="1400" dirty="0">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14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pic>
        <p:nvPicPr>
          <p:cNvPr id="8" name="Picture 6">
            <a:extLst>
              <a:ext uri="{FF2B5EF4-FFF2-40B4-BE49-F238E27FC236}">
                <a16:creationId xmlns:a16="http://schemas.microsoft.com/office/drawing/2014/main" id="{44BF3CDB-48A1-451D-87E2-011581ADF6E6}"/>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9009235" y="144545"/>
            <a:ext cx="818433" cy="711121"/>
          </a:xfrm>
          <a:prstGeom prst="rect">
            <a:avLst/>
          </a:prstGeom>
        </p:spPr>
      </p:pic>
      <p:sp>
        <p:nvSpPr>
          <p:cNvPr id="2" name="Прямоугольник 1"/>
          <p:cNvSpPr/>
          <p:nvPr/>
        </p:nvSpPr>
        <p:spPr>
          <a:xfrm>
            <a:off x="2441829" y="2399528"/>
            <a:ext cx="8375523" cy="646331"/>
          </a:xfrm>
          <a:prstGeom prst="rect">
            <a:avLst/>
          </a:prstGeom>
        </p:spPr>
        <p:txBody>
          <a:bodyPr wrap="square">
            <a:spAutoFit/>
          </a:bodyPr>
          <a:lstStyle/>
          <a:p>
            <a:r>
              <a:rPr lang="hy-AM" dirty="0">
                <a:latin typeface="GHEA Grapalat" panose="02000506050000020003" pitchFamily="50" charset="0"/>
                <a:ea typeface="MS Mincho"/>
                <a:cs typeface="Calibri" panose="020F0502020204030204" pitchFamily="34" charset="0"/>
              </a:rPr>
              <a:t>Խ</a:t>
            </a:r>
            <a:r>
              <a:rPr lang="es-ES_tradnl" dirty="0">
                <a:latin typeface="GHEA Grapalat" panose="02000506050000020003" pitchFamily="50" charset="0"/>
                <a:ea typeface="MS Mincho"/>
                <a:cs typeface="Calibri" panose="020F0502020204030204" pitchFamily="34" charset="0"/>
              </a:rPr>
              <a:t>մբերում քննարկե</a:t>
            </a:r>
            <a:r>
              <a:rPr lang="hy-AM" dirty="0">
                <a:latin typeface="GHEA Grapalat" panose="02000506050000020003" pitchFamily="50" charset="0"/>
                <a:ea typeface="MS Mincho"/>
                <a:cs typeface="Calibri" panose="020F0502020204030204" pitchFamily="34" charset="0"/>
              </a:rPr>
              <a:t>՛ք բռնության վերաբերյալ </a:t>
            </a:r>
            <a:r>
              <a:rPr lang="es-ES_tradnl" dirty="0">
                <a:latin typeface="GHEA Grapalat" panose="02000506050000020003" pitchFamily="50" charset="0"/>
                <a:ea typeface="MS Mincho"/>
                <a:cs typeface="Calibri" panose="020F0502020204030204" pitchFamily="34" charset="0"/>
              </a:rPr>
              <a:t>դեպքերը</a:t>
            </a:r>
            <a:r>
              <a:rPr lang="ru-RU" dirty="0">
                <a:latin typeface="GHEA Grapalat" panose="02000506050000020003" pitchFamily="50" charset="0"/>
                <a:ea typeface="MS Mincho"/>
                <a:cs typeface="Calibri" panose="020F0502020204030204" pitchFamily="34" charset="0"/>
              </a:rPr>
              <a:t>՝ (</a:t>
            </a:r>
            <a:r>
              <a:rPr lang="ru-RU" dirty="0"/>
              <a:t>բ</a:t>
            </a:r>
            <a:r>
              <a:rPr lang="en-US" dirty="0" err="1"/>
              <a:t>աշխման</a:t>
            </a:r>
            <a:r>
              <a:rPr lang="en-US" dirty="0"/>
              <a:t> </a:t>
            </a:r>
            <a:r>
              <a:rPr lang="en-US" dirty="0" err="1"/>
              <a:t>նյութ</a:t>
            </a:r>
            <a:r>
              <a:rPr lang="hy-AM" dirty="0"/>
              <a:t> 3)</a:t>
            </a:r>
            <a:r>
              <a:rPr lang="es-ES_tradnl" dirty="0">
                <a:latin typeface="GHEA Grapalat" panose="02000506050000020003" pitchFamily="50" charset="0"/>
                <a:ea typeface="MS Mincho"/>
                <a:cs typeface="Calibri" panose="020F0502020204030204" pitchFamily="34" charset="0"/>
              </a:rPr>
              <a:t> </a:t>
            </a:r>
            <a:r>
              <a:rPr lang="ru-RU" dirty="0" err="1">
                <a:latin typeface="GHEA Grapalat" panose="02000506050000020003" pitchFamily="50" charset="0"/>
                <a:ea typeface="MS Mincho"/>
                <a:cs typeface="Calibri" panose="020F0502020204030204" pitchFamily="34" charset="0"/>
              </a:rPr>
              <a:t>պատասխանելով</a:t>
            </a:r>
            <a:r>
              <a:rPr lang="ru-RU" dirty="0">
                <a:latin typeface="GHEA Grapalat" panose="02000506050000020003" pitchFamily="50" charset="0"/>
                <a:ea typeface="MS Mincho"/>
                <a:cs typeface="Calibri" panose="020F0502020204030204" pitchFamily="34" charset="0"/>
              </a:rPr>
              <a:t> </a:t>
            </a:r>
            <a:r>
              <a:rPr lang="ru-RU" dirty="0" err="1">
                <a:latin typeface="GHEA Grapalat" panose="02000506050000020003" pitchFamily="50" charset="0"/>
                <a:ea typeface="MS Mincho"/>
                <a:cs typeface="Calibri" panose="020F0502020204030204" pitchFamily="34" charset="0"/>
              </a:rPr>
              <a:t>հետևյալ</a:t>
            </a:r>
            <a:r>
              <a:rPr lang="ru-RU" dirty="0">
                <a:latin typeface="GHEA Grapalat" panose="02000506050000020003" pitchFamily="50" charset="0"/>
                <a:ea typeface="MS Mincho"/>
                <a:cs typeface="Calibri" panose="020F0502020204030204" pitchFamily="34" charset="0"/>
              </a:rPr>
              <a:t> </a:t>
            </a:r>
            <a:r>
              <a:rPr lang="ru-RU" dirty="0" err="1">
                <a:latin typeface="GHEA Grapalat" panose="02000506050000020003" pitchFamily="50" charset="0"/>
                <a:ea typeface="MS Mincho"/>
                <a:cs typeface="Calibri" panose="020F0502020204030204" pitchFamily="34" charset="0"/>
              </a:rPr>
              <a:t>հարցերին</a:t>
            </a:r>
            <a:r>
              <a:rPr lang="ru-RU" dirty="0">
                <a:latin typeface="GHEA Grapalat" panose="02000506050000020003" pitchFamily="50" charset="0"/>
                <a:ea typeface="MS Mincho"/>
                <a:cs typeface="Calibri" panose="020F0502020204030204" pitchFamily="34" charset="0"/>
              </a:rPr>
              <a:t>:</a:t>
            </a:r>
            <a:endParaRPr lang="ru-RU" dirty="0"/>
          </a:p>
        </p:txBody>
      </p:sp>
      <p:sp>
        <p:nvSpPr>
          <p:cNvPr id="4" name="TextBox 3"/>
          <p:cNvSpPr txBox="1"/>
          <p:nvPr/>
        </p:nvSpPr>
        <p:spPr>
          <a:xfrm>
            <a:off x="2441829" y="1985259"/>
            <a:ext cx="2057400" cy="400110"/>
          </a:xfrm>
          <a:prstGeom prst="rect">
            <a:avLst/>
          </a:prstGeom>
          <a:noFill/>
        </p:spPr>
        <p:txBody>
          <a:bodyPr wrap="square" rtlCol="0">
            <a:spAutoFit/>
          </a:bodyPr>
          <a:lstStyle/>
          <a:p>
            <a:r>
              <a:rPr lang="ru-RU" sz="2000" b="1" dirty="0" err="1"/>
              <a:t>Հրահանգ</a:t>
            </a:r>
            <a:r>
              <a:rPr lang="ru-RU" b="1" dirty="0"/>
              <a:t>՝</a:t>
            </a:r>
          </a:p>
        </p:txBody>
      </p:sp>
      <p:pic>
        <p:nvPicPr>
          <p:cNvPr id="13" name="Picture 2">
            <a:extLst>
              <a:ext uri="{FF2B5EF4-FFF2-40B4-BE49-F238E27FC236}">
                <a16:creationId xmlns:a16="http://schemas.microsoft.com/office/drawing/2014/main" id="{3984B3B4-5D4E-4459-91D4-9151E4D1DAF4}"/>
              </a:ext>
            </a:extLst>
          </p:cNvPr>
          <p:cNvPicPr>
            <a:picLocks noChangeAspect="1" noChangeArrowheads="1"/>
          </p:cNvPicPr>
          <p:nvPr/>
        </p:nvPicPr>
        <p:blipFill>
          <a:blip r:embed="rId3" cstate="print">
            <a:clrChange>
              <a:clrFrom>
                <a:srgbClr val="E1EAF3"/>
              </a:clrFrom>
              <a:clrTo>
                <a:srgbClr val="E1EAF3">
                  <a:alpha val="0"/>
                </a:srgbClr>
              </a:clrTo>
            </a:clrChange>
            <a:extLst>
              <a:ext uri="{28A0092B-C50C-407E-A947-70E740481C1C}">
                <a14:useLocalDpi xmlns:a14="http://schemas.microsoft.com/office/drawing/2010/main" val="0"/>
              </a:ext>
            </a:extLst>
          </a:blip>
          <a:srcRect/>
          <a:stretch>
            <a:fillRect/>
          </a:stretch>
        </p:blipFill>
        <p:spPr bwMode="auto">
          <a:xfrm>
            <a:off x="8263438" y="4191123"/>
            <a:ext cx="3616614" cy="241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019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2253787" y="227267"/>
            <a:ext cx="8174733" cy="374680"/>
          </a:xfrm>
        </p:spPr>
        <p:txBody>
          <a:bodyPr/>
          <a:lstStyle/>
          <a:p>
            <a:endParaRPr lang="ru-RU" sz="2400" b="1" dirty="0">
              <a:ln w="12700">
                <a:solidFill>
                  <a:schemeClr val="accent3">
                    <a:lumMod val="50000"/>
                  </a:schemeClr>
                </a:solidFill>
                <a:prstDash val="solid"/>
              </a:ln>
              <a:solidFill>
                <a:schemeClr val="accent3">
                  <a:lumMod val="75000"/>
                </a:schemeClr>
              </a:solidFill>
              <a:effectLst>
                <a:innerShdw blurRad="177800">
                  <a:schemeClr val="accent3">
                    <a:lumMod val="50000"/>
                  </a:schemeClr>
                </a:innerShdw>
              </a:effectLst>
            </a:endParaRPr>
          </a:p>
          <a:p>
            <a:r>
              <a:rPr lang="hy-AM" sz="2400" b="1" dirty="0">
                <a:ln w="12700">
                  <a:solidFill>
                    <a:schemeClr val="accent3">
                      <a:lumMod val="50000"/>
                    </a:schemeClr>
                  </a:solidFill>
                  <a:prstDash val="solid"/>
                </a:ln>
                <a:solidFill>
                  <a:schemeClr val="tx1"/>
                </a:solidFill>
                <a:effectLst>
                  <a:innerShdw blurRad="177800">
                    <a:schemeClr val="accent3">
                      <a:lumMod val="50000"/>
                    </a:schemeClr>
                  </a:innerShdw>
                </a:effectLst>
              </a:rPr>
              <a:t>Բուլինգի</a:t>
            </a:r>
            <a:r>
              <a:rPr lang="hy-AM" sz="2400" b="1" dirty="0">
                <a:ln/>
                <a:solidFill>
                  <a:schemeClr val="tx1"/>
                </a:solidFill>
              </a:rPr>
              <a:t> դեպքերի արձագանքման մեխանիզմները</a:t>
            </a:r>
            <a:endParaRPr lang="ru-RU" sz="2400" b="1" dirty="0">
              <a:ln/>
              <a:solidFill>
                <a:schemeClr val="tx1"/>
              </a:solidFill>
            </a:endParaRPr>
          </a:p>
          <a:p>
            <a:endParaRPr lang="en-US" sz="2000" dirty="0"/>
          </a:p>
        </p:txBody>
      </p:sp>
      <p:sp>
        <p:nvSpPr>
          <p:cNvPr id="3" name="Oval 2">
            <a:extLst>
              <a:ext uri="{FF2B5EF4-FFF2-40B4-BE49-F238E27FC236}">
                <a16:creationId xmlns:a16="http://schemas.microsoft.com/office/drawing/2014/main" id="{363375E8-063D-41B8-A1B8-1B143D7937BB}"/>
              </a:ext>
            </a:extLst>
          </p:cNvPr>
          <p:cNvSpPr/>
          <p:nvPr/>
        </p:nvSpPr>
        <p:spPr>
          <a:xfrm rot="719615">
            <a:off x="5054058" y="1150788"/>
            <a:ext cx="2489848" cy="1124119"/>
          </a:xfrm>
          <a:custGeom>
            <a:avLst/>
            <a:gdLst/>
            <a:ahLst/>
            <a:cxnLst/>
            <a:rect l="l" t="t" r="r" b="b"/>
            <a:pathLst>
              <a:path w="2293128" h="1032464">
                <a:moveTo>
                  <a:pt x="516232" y="0"/>
                </a:moveTo>
                <a:cubicBezTo>
                  <a:pt x="725974" y="0"/>
                  <a:pt x="906502" y="125084"/>
                  <a:pt x="986382" y="305132"/>
                </a:cubicBezTo>
                <a:lnTo>
                  <a:pt x="1870927" y="305132"/>
                </a:lnTo>
                <a:lnTo>
                  <a:pt x="1870927" y="94031"/>
                </a:lnTo>
                <a:lnTo>
                  <a:pt x="2293128" y="516232"/>
                </a:lnTo>
                <a:lnTo>
                  <a:pt x="1870927" y="938433"/>
                </a:lnTo>
                <a:lnTo>
                  <a:pt x="1870927" y="727333"/>
                </a:lnTo>
                <a:lnTo>
                  <a:pt x="986381" y="727333"/>
                </a:lnTo>
                <a:cubicBezTo>
                  <a:pt x="906501" y="907380"/>
                  <a:pt x="725974" y="1032464"/>
                  <a:pt x="516232" y="1032464"/>
                </a:cubicBezTo>
                <a:cubicBezTo>
                  <a:pt x="231125" y="1032464"/>
                  <a:pt x="0" y="801339"/>
                  <a:pt x="0" y="516232"/>
                </a:cubicBezTo>
                <a:cubicBezTo>
                  <a:pt x="0" y="231125"/>
                  <a:pt x="231125" y="0"/>
                  <a:pt x="516232"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 name="Oval 2">
            <a:extLst>
              <a:ext uri="{FF2B5EF4-FFF2-40B4-BE49-F238E27FC236}">
                <a16:creationId xmlns:a16="http://schemas.microsoft.com/office/drawing/2014/main" id="{442B7998-836D-4C8E-AAA2-47ADA4BFA5A5}"/>
              </a:ext>
            </a:extLst>
          </p:cNvPr>
          <p:cNvSpPr/>
          <p:nvPr/>
        </p:nvSpPr>
        <p:spPr>
          <a:xfrm rot="812949" flipH="1">
            <a:off x="3865860" y="2474130"/>
            <a:ext cx="2489848" cy="1124119"/>
          </a:xfrm>
          <a:custGeom>
            <a:avLst/>
            <a:gdLst/>
            <a:ahLst/>
            <a:cxnLst/>
            <a:rect l="l" t="t" r="r" b="b"/>
            <a:pathLst>
              <a:path w="2293128" h="1032464">
                <a:moveTo>
                  <a:pt x="516232" y="0"/>
                </a:moveTo>
                <a:cubicBezTo>
                  <a:pt x="725974" y="0"/>
                  <a:pt x="906502" y="125084"/>
                  <a:pt x="986382" y="305132"/>
                </a:cubicBezTo>
                <a:lnTo>
                  <a:pt x="1870927" y="305132"/>
                </a:lnTo>
                <a:lnTo>
                  <a:pt x="1870927" y="94031"/>
                </a:lnTo>
                <a:lnTo>
                  <a:pt x="2293128" y="516232"/>
                </a:lnTo>
                <a:lnTo>
                  <a:pt x="1870927" y="938433"/>
                </a:lnTo>
                <a:lnTo>
                  <a:pt x="1870927" y="727333"/>
                </a:lnTo>
                <a:lnTo>
                  <a:pt x="986381" y="727333"/>
                </a:lnTo>
                <a:cubicBezTo>
                  <a:pt x="906501" y="907380"/>
                  <a:pt x="725974" y="1032464"/>
                  <a:pt x="516232" y="1032464"/>
                </a:cubicBezTo>
                <a:cubicBezTo>
                  <a:pt x="231125" y="1032464"/>
                  <a:pt x="0" y="801339"/>
                  <a:pt x="0" y="516232"/>
                </a:cubicBezTo>
                <a:cubicBezTo>
                  <a:pt x="0" y="231125"/>
                  <a:pt x="231125" y="0"/>
                  <a:pt x="516232" y="0"/>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33" name="Parallelogram 15">
            <a:extLst>
              <a:ext uri="{FF2B5EF4-FFF2-40B4-BE49-F238E27FC236}">
                <a16:creationId xmlns:a16="http://schemas.microsoft.com/office/drawing/2014/main" id="{BB1B9B5D-20A2-4AD7-9985-C1406B6ED3FC}"/>
              </a:ext>
            </a:extLst>
          </p:cNvPr>
          <p:cNvSpPr/>
          <p:nvPr/>
        </p:nvSpPr>
        <p:spPr>
          <a:xfrm flipH="1">
            <a:off x="3736164" y="4370398"/>
            <a:ext cx="357672" cy="357672"/>
          </a:xfrm>
          <a:custGeom>
            <a:avLst/>
            <a:gdLst/>
            <a:ahLst/>
            <a:cxnLst/>
            <a:rect l="l" t="t" r="r" b="b"/>
            <a:pathLst>
              <a:path w="3242753" h="3227814">
                <a:moveTo>
                  <a:pt x="1621376" y="1043635"/>
                </a:moveTo>
                <a:cubicBezTo>
                  <a:pt x="1557188" y="1043635"/>
                  <a:pt x="1505154" y="1095669"/>
                  <a:pt x="1505154" y="1159857"/>
                </a:cubicBezTo>
                <a:lnTo>
                  <a:pt x="1505154" y="1625483"/>
                </a:lnTo>
                <a:lnTo>
                  <a:pt x="1033577" y="1625483"/>
                </a:lnTo>
                <a:cubicBezTo>
                  <a:pt x="969389" y="1625483"/>
                  <a:pt x="917355" y="1677517"/>
                  <a:pt x="917355" y="1741705"/>
                </a:cubicBezTo>
                <a:cubicBezTo>
                  <a:pt x="917355" y="1805893"/>
                  <a:pt x="969389" y="1857927"/>
                  <a:pt x="1033577" y="1857927"/>
                </a:cubicBezTo>
                <a:lnTo>
                  <a:pt x="1614688" y="1857927"/>
                </a:lnTo>
                <a:lnTo>
                  <a:pt x="1619859" y="1856884"/>
                </a:lnTo>
                <a:cubicBezTo>
                  <a:pt x="1620361" y="1857187"/>
                  <a:pt x="1620868" y="1857190"/>
                  <a:pt x="1621376" y="1857190"/>
                </a:cubicBezTo>
                <a:cubicBezTo>
                  <a:pt x="1685564" y="1857190"/>
                  <a:pt x="1737598" y="1805156"/>
                  <a:pt x="1737598" y="1740968"/>
                </a:cubicBezTo>
                <a:lnTo>
                  <a:pt x="1737598" y="1159857"/>
                </a:lnTo>
                <a:cubicBezTo>
                  <a:pt x="1737598" y="1095669"/>
                  <a:pt x="1685564" y="1043635"/>
                  <a:pt x="1621376" y="1043635"/>
                </a:cubicBezTo>
                <a:close/>
                <a:moveTo>
                  <a:pt x="1621376" y="628818"/>
                </a:moveTo>
                <a:cubicBezTo>
                  <a:pt x="2206882" y="628818"/>
                  <a:pt x="2681529" y="1103464"/>
                  <a:pt x="2681529" y="1688970"/>
                </a:cubicBezTo>
                <a:cubicBezTo>
                  <a:pt x="2681529" y="2274476"/>
                  <a:pt x="2206882" y="2749122"/>
                  <a:pt x="1621376" y="2749122"/>
                </a:cubicBezTo>
                <a:cubicBezTo>
                  <a:pt x="1035870" y="2749122"/>
                  <a:pt x="561223" y="2274476"/>
                  <a:pt x="561223" y="1688970"/>
                </a:cubicBezTo>
                <a:cubicBezTo>
                  <a:pt x="561223" y="1103464"/>
                  <a:pt x="1035870" y="628818"/>
                  <a:pt x="1621376" y="628818"/>
                </a:cubicBezTo>
                <a:close/>
                <a:moveTo>
                  <a:pt x="1621376" y="424596"/>
                </a:moveTo>
                <a:cubicBezTo>
                  <a:pt x="923081" y="424596"/>
                  <a:pt x="357001" y="990676"/>
                  <a:pt x="357001" y="1688970"/>
                </a:cubicBezTo>
                <a:cubicBezTo>
                  <a:pt x="357001" y="2128645"/>
                  <a:pt x="581423" y="2515905"/>
                  <a:pt x="922189" y="2742109"/>
                </a:cubicBezTo>
                <a:lnTo>
                  <a:pt x="652992" y="3227814"/>
                </a:lnTo>
                <a:lnTo>
                  <a:pt x="911997" y="3227814"/>
                </a:lnTo>
                <a:lnTo>
                  <a:pt x="1121304" y="2850168"/>
                </a:lnTo>
                <a:cubicBezTo>
                  <a:pt x="1274563" y="2916691"/>
                  <a:pt x="1443689" y="2953344"/>
                  <a:pt x="1621376" y="2953344"/>
                </a:cubicBezTo>
                <a:cubicBezTo>
                  <a:pt x="1799063" y="2953344"/>
                  <a:pt x="1968189" y="2916691"/>
                  <a:pt x="2121449" y="2850168"/>
                </a:cubicBezTo>
                <a:lnTo>
                  <a:pt x="2330755" y="3227814"/>
                </a:lnTo>
                <a:lnTo>
                  <a:pt x="2589760" y="3227814"/>
                </a:lnTo>
                <a:lnTo>
                  <a:pt x="2320563" y="2742109"/>
                </a:lnTo>
                <a:cubicBezTo>
                  <a:pt x="2661329" y="2515905"/>
                  <a:pt x="2885751" y="2128645"/>
                  <a:pt x="2885751" y="1688970"/>
                </a:cubicBezTo>
                <a:cubicBezTo>
                  <a:pt x="2885751" y="990676"/>
                  <a:pt x="2319671" y="424596"/>
                  <a:pt x="1621376" y="424596"/>
                </a:cubicBezTo>
                <a:close/>
                <a:moveTo>
                  <a:pt x="2599800" y="123238"/>
                </a:moveTo>
                <a:cubicBezTo>
                  <a:pt x="2434609" y="120698"/>
                  <a:pt x="2268460" y="180476"/>
                  <a:pt x="2139563" y="303161"/>
                </a:cubicBezTo>
                <a:lnTo>
                  <a:pt x="3057258" y="1232053"/>
                </a:lnTo>
                <a:cubicBezTo>
                  <a:pt x="3305736" y="977255"/>
                  <a:pt x="3304415" y="570405"/>
                  <a:pt x="3054287" y="317226"/>
                </a:cubicBezTo>
                <a:cubicBezTo>
                  <a:pt x="2929224" y="190636"/>
                  <a:pt x="2764991" y="125778"/>
                  <a:pt x="2599800" y="123238"/>
                </a:cubicBezTo>
                <a:close/>
                <a:moveTo>
                  <a:pt x="642953" y="123238"/>
                </a:moveTo>
                <a:cubicBezTo>
                  <a:pt x="477762" y="125778"/>
                  <a:pt x="313529" y="190636"/>
                  <a:pt x="188466" y="317226"/>
                </a:cubicBezTo>
                <a:cubicBezTo>
                  <a:pt x="-61662" y="570405"/>
                  <a:pt x="-62983" y="977255"/>
                  <a:pt x="185495" y="1232053"/>
                </a:cubicBezTo>
                <a:lnTo>
                  <a:pt x="1103190" y="303161"/>
                </a:lnTo>
                <a:cubicBezTo>
                  <a:pt x="974294" y="180476"/>
                  <a:pt x="808144" y="120698"/>
                  <a:pt x="642953" y="123238"/>
                </a:cubicBezTo>
                <a:close/>
                <a:moveTo>
                  <a:pt x="1722692" y="0"/>
                </a:moveTo>
                <a:lnTo>
                  <a:pt x="1520061" y="0"/>
                </a:lnTo>
                <a:cubicBezTo>
                  <a:pt x="1440152" y="0"/>
                  <a:pt x="1375373" y="64779"/>
                  <a:pt x="1375373" y="144688"/>
                </a:cubicBezTo>
                <a:lnTo>
                  <a:pt x="1375373" y="289376"/>
                </a:lnTo>
                <a:lnTo>
                  <a:pt x="1867380" y="289376"/>
                </a:lnTo>
                <a:lnTo>
                  <a:pt x="1867380" y="144688"/>
                </a:lnTo>
                <a:cubicBezTo>
                  <a:pt x="1867380" y="64779"/>
                  <a:pt x="1802601" y="0"/>
                  <a:pt x="172269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4" name="Frame 17">
            <a:extLst>
              <a:ext uri="{FF2B5EF4-FFF2-40B4-BE49-F238E27FC236}">
                <a16:creationId xmlns:a16="http://schemas.microsoft.com/office/drawing/2014/main" id="{3F65BDD2-5CF2-4EEC-AF95-98C33A55BE52}"/>
              </a:ext>
            </a:extLst>
          </p:cNvPr>
          <p:cNvSpPr/>
          <p:nvPr/>
        </p:nvSpPr>
        <p:spPr>
          <a:xfrm>
            <a:off x="4177068" y="5428066"/>
            <a:ext cx="318434" cy="318434"/>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7" name="Freeform 18">
            <a:extLst>
              <a:ext uri="{FF2B5EF4-FFF2-40B4-BE49-F238E27FC236}">
                <a16:creationId xmlns:a16="http://schemas.microsoft.com/office/drawing/2014/main" id="{91FB1105-31D4-4BF8-8830-EBDCE6AE118D}"/>
              </a:ext>
            </a:extLst>
          </p:cNvPr>
          <p:cNvSpPr/>
          <p:nvPr/>
        </p:nvSpPr>
        <p:spPr>
          <a:xfrm>
            <a:off x="4111448" y="3278006"/>
            <a:ext cx="427438" cy="34497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8" name="Rounded Rectangle 25">
            <a:extLst>
              <a:ext uri="{FF2B5EF4-FFF2-40B4-BE49-F238E27FC236}">
                <a16:creationId xmlns:a16="http://schemas.microsoft.com/office/drawing/2014/main" id="{A75754C9-81D9-4C85-A1BE-2D223B7E5DAF}"/>
              </a:ext>
            </a:extLst>
          </p:cNvPr>
          <p:cNvSpPr/>
          <p:nvPr/>
        </p:nvSpPr>
        <p:spPr>
          <a:xfrm>
            <a:off x="6350405" y="4359531"/>
            <a:ext cx="531677" cy="389635"/>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1" name="TextBox 40">
            <a:extLst>
              <a:ext uri="{FF2B5EF4-FFF2-40B4-BE49-F238E27FC236}">
                <a16:creationId xmlns:a16="http://schemas.microsoft.com/office/drawing/2014/main" id="{D6E17109-50CD-4E63-A810-B6E3149443D0}"/>
              </a:ext>
            </a:extLst>
          </p:cNvPr>
          <p:cNvSpPr txBox="1"/>
          <p:nvPr/>
        </p:nvSpPr>
        <p:spPr>
          <a:xfrm>
            <a:off x="8132347" y="934974"/>
            <a:ext cx="3237268" cy="830997"/>
          </a:xfrm>
          <a:prstGeom prst="rect">
            <a:avLst/>
          </a:prstGeom>
          <a:noFill/>
          <a:ln>
            <a:noFill/>
          </a:ln>
        </p:spPr>
        <p:txBody>
          <a:bodyPr wrap="square" rtlCol="0">
            <a:spAutoFit/>
          </a:bodyPr>
          <a:lstStyle/>
          <a:p>
            <a:pPr marL="285750" indent="-285750">
              <a:buFont typeface="Wingdings" panose="05000000000000000000" pitchFamily="2" charset="2"/>
              <a:buChar char="v"/>
            </a:pPr>
            <a:r>
              <a:rPr lang="hy-AM" sz="1600" dirty="0"/>
              <a:t>Բուլինգի դրսևորումների մշտադիտարկում և արձանագրում։ </a:t>
            </a:r>
            <a:endParaRPr lang="ko-KR" altLang="en-US" sz="1600" dirty="0">
              <a:solidFill>
                <a:schemeClr val="tx1">
                  <a:lumMod val="75000"/>
                  <a:lumOff val="25000"/>
                </a:schemeClr>
              </a:solidFill>
              <a:cs typeface="Arial" pitchFamily="34" charset="0"/>
            </a:endParaRPr>
          </a:p>
        </p:txBody>
      </p:sp>
      <p:sp>
        <p:nvSpPr>
          <p:cNvPr id="42" name="Прямоугольник 41"/>
          <p:cNvSpPr/>
          <p:nvPr/>
        </p:nvSpPr>
        <p:spPr>
          <a:xfrm>
            <a:off x="7607284" y="1863972"/>
            <a:ext cx="3671530" cy="584775"/>
          </a:xfrm>
          <a:prstGeom prst="rect">
            <a:avLst/>
          </a:prstGeom>
        </p:spPr>
        <p:txBody>
          <a:bodyPr wrap="square">
            <a:spAutoFit/>
          </a:bodyPr>
          <a:lstStyle/>
          <a:p>
            <a:pPr marL="742950" lvl="1" indent="-285750">
              <a:buFont typeface="Wingdings" panose="05000000000000000000" pitchFamily="2" charset="2"/>
              <a:buChar char="v"/>
            </a:pPr>
            <a:r>
              <a:rPr lang="ru-RU" sz="1600" dirty="0"/>
              <a:t>Հ</a:t>
            </a:r>
            <a:r>
              <a:rPr lang="hy-AM" sz="1600" dirty="0"/>
              <a:t>ետազոտական թերթիկների </a:t>
            </a:r>
            <a:r>
              <a:rPr lang="ru-RU" sz="1600" dirty="0" err="1"/>
              <a:t>կիրառություն</a:t>
            </a:r>
            <a:endParaRPr lang="ru-RU" sz="1600" dirty="0"/>
          </a:p>
        </p:txBody>
      </p:sp>
      <p:sp>
        <p:nvSpPr>
          <p:cNvPr id="43" name="Прямоугольник 42"/>
          <p:cNvSpPr/>
          <p:nvPr/>
        </p:nvSpPr>
        <p:spPr>
          <a:xfrm>
            <a:off x="8071143" y="2498618"/>
            <a:ext cx="3825584" cy="646331"/>
          </a:xfrm>
          <a:prstGeom prst="rect">
            <a:avLst/>
          </a:prstGeom>
        </p:spPr>
        <p:txBody>
          <a:bodyPr wrap="square">
            <a:spAutoFit/>
          </a:bodyPr>
          <a:lstStyle/>
          <a:p>
            <a:pPr marL="285750" indent="-285750">
              <a:buFont typeface="Wingdings" panose="05000000000000000000" pitchFamily="2" charset="2"/>
              <a:buChar char="v"/>
            </a:pPr>
            <a:r>
              <a:rPr lang="hy-AM" dirty="0"/>
              <a:t>Անանուն էլեկտրոնային փոստի կիրառում</a:t>
            </a:r>
            <a:endParaRPr lang="ru-RU" dirty="0"/>
          </a:p>
        </p:txBody>
      </p:sp>
      <p:sp>
        <p:nvSpPr>
          <p:cNvPr id="44" name="Прямоугольник 43"/>
          <p:cNvSpPr/>
          <p:nvPr/>
        </p:nvSpPr>
        <p:spPr>
          <a:xfrm>
            <a:off x="8071142" y="3247352"/>
            <a:ext cx="4057521" cy="369332"/>
          </a:xfrm>
          <a:prstGeom prst="rect">
            <a:avLst/>
          </a:prstGeom>
        </p:spPr>
        <p:txBody>
          <a:bodyPr wrap="none">
            <a:spAutoFit/>
          </a:bodyPr>
          <a:lstStyle/>
          <a:p>
            <a:pPr marL="285750" indent="-285750">
              <a:buFont typeface="Wingdings" panose="05000000000000000000" pitchFamily="2" charset="2"/>
              <a:buChar char="v"/>
            </a:pPr>
            <a:r>
              <a:rPr lang="hy-AM" dirty="0"/>
              <a:t>Վերահսկողության մեխանիզմներ</a:t>
            </a:r>
            <a:endParaRPr lang="ru-RU" dirty="0"/>
          </a:p>
        </p:txBody>
      </p:sp>
      <p:sp>
        <p:nvSpPr>
          <p:cNvPr id="47" name="Прямоугольник 46"/>
          <p:cNvSpPr/>
          <p:nvPr/>
        </p:nvSpPr>
        <p:spPr>
          <a:xfrm>
            <a:off x="283316" y="980194"/>
            <a:ext cx="4476522" cy="923330"/>
          </a:xfrm>
          <a:prstGeom prst="rect">
            <a:avLst/>
          </a:prstGeom>
        </p:spPr>
        <p:txBody>
          <a:bodyPr wrap="square">
            <a:spAutoFit/>
          </a:bodyPr>
          <a:lstStyle/>
          <a:p>
            <a:pPr marL="285750" indent="-285750">
              <a:buFont typeface="Wingdings" panose="05000000000000000000" pitchFamily="2" charset="2"/>
              <a:buChar char="v"/>
            </a:pPr>
            <a:r>
              <a:rPr lang="ru-RU" dirty="0"/>
              <a:t>Հ</a:t>
            </a:r>
            <a:r>
              <a:rPr lang="hy-AM" dirty="0"/>
              <a:t>անգիստ արձագանքել, պահպանել հանգստություն ցանկացած իրավիճակում</a:t>
            </a:r>
            <a:r>
              <a:rPr lang="ru-RU" dirty="0"/>
              <a:t>:</a:t>
            </a:r>
            <a:endParaRPr lang="ko-KR" altLang="en-US" dirty="0">
              <a:solidFill>
                <a:schemeClr val="tx1">
                  <a:lumMod val="75000"/>
                  <a:lumOff val="25000"/>
                </a:schemeClr>
              </a:solidFill>
              <a:cs typeface="Arial" pitchFamily="34" charset="0"/>
            </a:endParaRPr>
          </a:p>
        </p:txBody>
      </p:sp>
      <p:sp>
        <p:nvSpPr>
          <p:cNvPr id="48" name="Прямоугольник 47"/>
          <p:cNvSpPr/>
          <p:nvPr/>
        </p:nvSpPr>
        <p:spPr>
          <a:xfrm>
            <a:off x="988448" y="1960999"/>
            <a:ext cx="3083343" cy="646331"/>
          </a:xfrm>
          <a:prstGeom prst="rect">
            <a:avLst/>
          </a:prstGeom>
        </p:spPr>
        <p:txBody>
          <a:bodyPr wrap="square">
            <a:spAutoFit/>
          </a:bodyPr>
          <a:lstStyle/>
          <a:p>
            <a:pPr marL="285750" indent="-285750">
              <a:buFont typeface="Wingdings" panose="05000000000000000000" pitchFamily="2" charset="2"/>
              <a:buChar char="v"/>
            </a:pPr>
            <a:r>
              <a:rPr lang="ru-RU" dirty="0"/>
              <a:t>Լ</a:t>
            </a:r>
            <a:r>
              <a:rPr lang="hy-AM" dirty="0"/>
              <a:t>րջորեն վերաբերվել երեխայի ասածներին</a:t>
            </a:r>
            <a:r>
              <a:rPr lang="ru-RU" dirty="0"/>
              <a:t>:</a:t>
            </a:r>
          </a:p>
        </p:txBody>
      </p:sp>
      <p:sp>
        <p:nvSpPr>
          <p:cNvPr id="49" name="Прямоугольник 48"/>
          <p:cNvSpPr/>
          <p:nvPr/>
        </p:nvSpPr>
        <p:spPr>
          <a:xfrm>
            <a:off x="590231" y="2674919"/>
            <a:ext cx="3327113" cy="646331"/>
          </a:xfrm>
          <a:prstGeom prst="rect">
            <a:avLst/>
          </a:prstGeom>
        </p:spPr>
        <p:txBody>
          <a:bodyPr wrap="square">
            <a:spAutoFit/>
          </a:bodyPr>
          <a:lstStyle/>
          <a:p>
            <a:pPr marL="285750" indent="-285750">
              <a:buFont typeface="Wingdings" panose="05000000000000000000" pitchFamily="2" charset="2"/>
              <a:buChar char="v"/>
            </a:pPr>
            <a:r>
              <a:rPr lang="ru-RU" dirty="0" err="1"/>
              <a:t>Գնահատման</a:t>
            </a:r>
            <a:r>
              <a:rPr lang="ru-RU" dirty="0"/>
              <a:t> </a:t>
            </a:r>
            <a:r>
              <a:rPr lang="ru-RU" dirty="0" err="1"/>
              <a:t>խումբ</a:t>
            </a:r>
            <a:r>
              <a:rPr lang="ru-RU" dirty="0"/>
              <a:t>՝ 3 </a:t>
            </a:r>
            <a:r>
              <a:rPr lang="ru-RU" dirty="0" err="1"/>
              <a:t>ուսուցիչ</a:t>
            </a:r>
            <a:r>
              <a:rPr lang="ru-RU" dirty="0"/>
              <a:t> և 1 </a:t>
            </a:r>
            <a:r>
              <a:rPr lang="ru-RU" dirty="0" err="1"/>
              <a:t>հոգեբան</a:t>
            </a:r>
            <a:r>
              <a:rPr lang="ru-RU" dirty="0"/>
              <a:t>:</a:t>
            </a:r>
          </a:p>
        </p:txBody>
      </p:sp>
      <p:sp>
        <p:nvSpPr>
          <p:cNvPr id="50" name="Прямоугольник 49"/>
          <p:cNvSpPr/>
          <p:nvPr/>
        </p:nvSpPr>
        <p:spPr>
          <a:xfrm>
            <a:off x="60580" y="3509072"/>
            <a:ext cx="4083721" cy="1200329"/>
          </a:xfrm>
          <a:prstGeom prst="rect">
            <a:avLst/>
          </a:prstGeom>
        </p:spPr>
        <p:txBody>
          <a:bodyPr wrap="square">
            <a:spAutoFit/>
          </a:bodyPr>
          <a:lstStyle/>
          <a:p>
            <a:pPr marL="285750" indent="-285750">
              <a:buFont typeface="Wingdings" panose="05000000000000000000" pitchFamily="2" charset="2"/>
              <a:buChar char="v"/>
            </a:pPr>
            <a:r>
              <a:rPr lang="hy-AM" dirty="0"/>
              <a:t>Արձագանքման թիմ</a:t>
            </a:r>
            <a:r>
              <a:rPr lang="ru-RU" dirty="0"/>
              <a:t>՝</a:t>
            </a:r>
            <a:r>
              <a:rPr lang="hy-AM" dirty="0"/>
              <a:t> </a:t>
            </a:r>
            <a:r>
              <a:rPr lang="ru-RU" dirty="0" err="1"/>
              <a:t>տնօրեն</a:t>
            </a:r>
            <a:r>
              <a:rPr lang="ru-RU" dirty="0"/>
              <a:t>,</a:t>
            </a:r>
          </a:p>
          <a:p>
            <a:pPr lvl="0"/>
            <a:r>
              <a:rPr lang="hy-AM" dirty="0"/>
              <a:t>դաստիարակչական աշխատանքների կազմակերպիչ</a:t>
            </a:r>
            <a:r>
              <a:rPr lang="ru-RU" dirty="0"/>
              <a:t>,</a:t>
            </a:r>
          </a:p>
          <a:p>
            <a:pPr lvl="0"/>
            <a:r>
              <a:rPr lang="hy-AM" dirty="0"/>
              <a:t>ցանկացած այլ ան</a:t>
            </a:r>
            <a:r>
              <a:rPr lang="ru-RU" dirty="0" err="1"/>
              <a:t>դամ</a:t>
            </a:r>
            <a:r>
              <a:rPr lang="ru-RU" dirty="0"/>
              <a:t>:</a:t>
            </a:r>
          </a:p>
        </p:txBody>
      </p:sp>
      <p:sp>
        <p:nvSpPr>
          <p:cNvPr id="51" name="Oval 2">
            <a:extLst>
              <a:ext uri="{FF2B5EF4-FFF2-40B4-BE49-F238E27FC236}">
                <a16:creationId xmlns:a16="http://schemas.microsoft.com/office/drawing/2014/main" id="{363375E8-063D-41B8-A1B8-1B143D7937BB}"/>
              </a:ext>
            </a:extLst>
          </p:cNvPr>
          <p:cNvSpPr/>
          <p:nvPr/>
        </p:nvSpPr>
        <p:spPr>
          <a:xfrm>
            <a:off x="3080243" y="4823315"/>
            <a:ext cx="2489848" cy="1124119"/>
          </a:xfrm>
          <a:custGeom>
            <a:avLst/>
            <a:gdLst/>
            <a:ahLst/>
            <a:cxnLst/>
            <a:rect l="l" t="t" r="r" b="b"/>
            <a:pathLst>
              <a:path w="2293128" h="1032464">
                <a:moveTo>
                  <a:pt x="516232" y="0"/>
                </a:moveTo>
                <a:cubicBezTo>
                  <a:pt x="725974" y="0"/>
                  <a:pt x="906502" y="125084"/>
                  <a:pt x="986382" y="305132"/>
                </a:cubicBezTo>
                <a:lnTo>
                  <a:pt x="1870927" y="305132"/>
                </a:lnTo>
                <a:lnTo>
                  <a:pt x="1870927" y="94031"/>
                </a:lnTo>
                <a:lnTo>
                  <a:pt x="2293128" y="516232"/>
                </a:lnTo>
                <a:lnTo>
                  <a:pt x="1870927" y="938433"/>
                </a:lnTo>
                <a:lnTo>
                  <a:pt x="1870927" y="727333"/>
                </a:lnTo>
                <a:lnTo>
                  <a:pt x="986381" y="727333"/>
                </a:lnTo>
                <a:cubicBezTo>
                  <a:pt x="906501" y="907380"/>
                  <a:pt x="725974" y="1032464"/>
                  <a:pt x="516232" y="1032464"/>
                </a:cubicBezTo>
                <a:cubicBezTo>
                  <a:pt x="231125" y="1032464"/>
                  <a:pt x="0" y="801339"/>
                  <a:pt x="0" y="516232"/>
                </a:cubicBezTo>
                <a:cubicBezTo>
                  <a:pt x="0" y="231125"/>
                  <a:pt x="231125" y="0"/>
                  <a:pt x="516232"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2" name="Прямоугольник 51"/>
          <p:cNvSpPr/>
          <p:nvPr/>
        </p:nvSpPr>
        <p:spPr>
          <a:xfrm>
            <a:off x="5934973" y="4449279"/>
            <a:ext cx="4645100" cy="923330"/>
          </a:xfrm>
          <a:prstGeom prst="rect">
            <a:avLst/>
          </a:prstGeom>
        </p:spPr>
        <p:txBody>
          <a:bodyPr wrap="square">
            <a:spAutoFit/>
          </a:bodyPr>
          <a:lstStyle/>
          <a:p>
            <a:pPr marL="285750" indent="-285750">
              <a:buFont typeface="Wingdings" panose="05000000000000000000" pitchFamily="2" charset="2"/>
              <a:buChar char="v"/>
            </a:pPr>
            <a:r>
              <a:rPr lang="ru-RU" dirty="0"/>
              <a:t>Ե</a:t>
            </a:r>
            <a:r>
              <a:rPr lang="hy-AM" dirty="0"/>
              <a:t>րեխաների պաշտպանության պատասխանատուների</a:t>
            </a:r>
            <a:r>
              <a:rPr lang="ru-RU" dirty="0"/>
              <a:t> </a:t>
            </a:r>
            <a:r>
              <a:rPr lang="ru-RU" dirty="0" err="1"/>
              <a:t>կողմից</a:t>
            </a:r>
            <a:r>
              <a:rPr lang="ru-RU" dirty="0"/>
              <a:t> </a:t>
            </a:r>
            <a:r>
              <a:rPr lang="ru-RU" dirty="0" err="1"/>
              <a:t>աջակցություն</a:t>
            </a:r>
            <a:r>
              <a:rPr lang="hy-AM" dirty="0"/>
              <a:t>։</a:t>
            </a:r>
            <a:endParaRPr lang="ru-RU" dirty="0"/>
          </a:p>
        </p:txBody>
      </p:sp>
      <p:sp>
        <p:nvSpPr>
          <p:cNvPr id="53" name="Прямоугольник 52"/>
          <p:cNvSpPr/>
          <p:nvPr/>
        </p:nvSpPr>
        <p:spPr>
          <a:xfrm>
            <a:off x="5411172" y="5489370"/>
            <a:ext cx="4293545" cy="646331"/>
          </a:xfrm>
          <a:prstGeom prst="rect">
            <a:avLst/>
          </a:prstGeom>
        </p:spPr>
        <p:txBody>
          <a:bodyPr wrap="square">
            <a:spAutoFit/>
          </a:bodyPr>
          <a:lstStyle/>
          <a:p>
            <a:pPr marL="285750" indent="-285750" algn="ctr">
              <a:buFont typeface="Wingdings" panose="05000000000000000000" pitchFamily="2" charset="2"/>
              <a:buChar char="v"/>
            </a:pPr>
            <a:r>
              <a:rPr lang="hy-AM" dirty="0"/>
              <a:t>Դպրոցի շրջանակներում</a:t>
            </a:r>
            <a:r>
              <a:rPr lang="ru-RU" dirty="0"/>
              <a:t> </a:t>
            </a:r>
            <a:r>
              <a:rPr lang="ru-RU" dirty="0" err="1"/>
              <a:t>աջակցության</a:t>
            </a:r>
            <a:r>
              <a:rPr lang="ru-RU" dirty="0"/>
              <a:t> </a:t>
            </a:r>
            <a:r>
              <a:rPr lang="ru-RU" dirty="0" err="1"/>
              <a:t>տրամադրում</a:t>
            </a:r>
            <a:r>
              <a:rPr lang="ru-RU" dirty="0"/>
              <a:t>:</a:t>
            </a:r>
            <a:endParaRPr lang="ko-KR" altLang="en-US" dirty="0">
              <a:solidFill>
                <a:schemeClr val="tx1">
                  <a:lumMod val="75000"/>
                  <a:lumOff val="25000"/>
                </a:schemeClr>
              </a:solidFill>
              <a:cs typeface="Arial" pitchFamily="34" charset="0"/>
            </a:endParaRPr>
          </a:p>
        </p:txBody>
      </p:sp>
      <p:sp>
        <p:nvSpPr>
          <p:cNvPr id="54" name="TextBox 53"/>
          <p:cNvSpPr txBox="1"/>
          <p:nvPr/>
        </p:nvSpPr>
        <p:spPr>
          <a:xfrm rot="538897">
            <a:off x="5159835" y="1367220"/>
            <a:ext cx="1684348" cy="400110"/>
          </a:xfrm>
          <a:prstGeom prst="rect">
            <a:avLst/>
          </a:prstGeom>
          <a:noFill/>
        </p:spPr>
        <p:txBody>
          <a:bodyPr wrap="square" rtlCol="0">
            <a:spAutoFit/>
          </a:bodyPr>
          <a:lstStyle/>
          <a:p>
            <a:r>
              <a:rPr lang="ru-RU" sz="2000" b="1" dirty="0" err="1"/>
              <a:t>Հաղորդում</a:t>
            </a:r>
            <a:endParaRPr lang="ru-RU" sz="2000" b="1" dirty="0"/>
          </a:p>
        </p:txBody>
      </p:sp>
      <p:sp>
        <p:nvSpPr>
          <p:cNvPr id="55" name="TextBox 54"/>
          <p:cNvSpPr txBox="1"/>
          <p:nvPr/>
        </p:nvSpPr>
        <p:spPr>
          <a:xfrm rot="976908">
            <a:off x="4317252" y="2931113"/>
            <a:ext cx="2214197" cy="400110"/>
          </a:xfrm>
          <a:prstGeom prst="rect">
            <a:avLst/>
          </a:prstGeom>
          <a:noFill/>
        </p:spPr>
        <p:txBody>
          <a:bodyPr wrap="square" rtlCol="0">
            <a:spAutoFit/>
          </a:bodyPr>
          <a:lstStyle/>
          <a:p>
            <a:r>
              <a:rPr lang="ru-RU" sz="2000" b="1" dirty="0" err="1"/>
              <a:t>Արձագանքում</a:t>
            </a:r>
            <a:endParaRPr lang="ru-RU" sz="2000" b="1" dirty="0"/>
          </a:p>
        </p:txBody>
      </p:sp>
      <p:sp>
        <p:nvSpPr>
          <p:cNvPr id="56" name="TextBox 55"/>
          <p:cNvSpPr txBox="1"/>
          <p:nvPr/>
        </p:nvSpPr>
        <p:spPr>
          <a:xfrm>
            <a:off x="3355675" y="5124127"/>
            <a:ext cx="2055497" cy="369332"/>
          </a:xfrm>
          <a:prstGeom prst="rect">
            <a:avLst/>
          </a:prstGeom>
          <a:noFill/>
        </p:spPr>
        <p:txBody>
          <a:bodyPr wrap="square" rtlCol="0">
            <a:spAutoFit/>
          </a:bodyPr>
          <a:lstStyle/>
          <a:p>
            <a:r>
              <a:rPr lang="ru-RU" b="1" dirty="0" err="1"/>
              <a:t>Ուղղորդում</a:t>
            </a:r>
            <a:endParaRPr lang="ru-RU" b="1" dirty="0"/>
          </a:p>
        </p:txBody>
      </p:sp>
      <p:sp>
        <p:nvSpPr>
          <p:cNvPr id="24" name="Isosceles Triangle 8">
            <a:extLst>
              <a:ext uri="{FF2B5EF4-FFF2-40B4-BE49-F238E27FC236}">
                <a16:creationId xmlns:a16="http://schemas.microsoft.com/office/drawing/2014/main" id="{FED1BF7A-7546-4AF8-89CC-3CEC8A5874C0}"/>
              </a:ext>
            </a:extLst>
          </p:cNvPr>
          <p:cNvSpPr/>
          <p:nvPr/>
        </p:nvSpPr>
        <p:spPr>
          <a:xfrm rot="16200000">
            <a:off x="4537763" y="1021151"/>
            <a:ext cx="444149" cy="529543"/>
          </a:xfrm>
          <a:custGeom>
            <a:avLst/>
            <a:gdLst/>
            <a:ahLst/>
            <a:cxnLst/>
            <a:rect l="l" t="t" r="r" b="b"/>
            <a:pathLst>
              <a:path w="2708011" h="3228660">
                <a:moveTo>
                  <a:pt x="1895121" y="2005092"/>
                </a:moveTo>
                <a:cubicBezTo>
                  <a:pt x="1769067" y="2196199"/>
                  <a:pt x="1559641" y="2315968"/>
                  <a:pt x="1331007" y="2327705"/>
                </a:cubicBezTo>
                <a:cubicBezTo>
                  <a:pt x="1102373" y="2339443"/>
                  <a:pt x="881783" y="2241749"/>
                  <a:pt x="736821" y="2064556"/>
                </a:cubicBezTo>
                <a:lnTo>
                  <a:pt x="885891" y="1942602"/>
                </a:lnTo>
                <a:cubicBezTo>
                  <a:pt x="992076" y="2072396"/>
                  <a:pt x="1153658" y="2143956"/>
                  <a:pt x="1321132" y="2135359"/>
                </a:cubicBezTo>
                <a:cubicBezTo>
                  <a:pt x="1488607" y="2126761"/>
                  <a:pt x="1642011" y="2039030"/>
                  <a:pt x="1734346" y="1899045"/>
                </a:cubicBezTo>
                <a:close/>
                <a:moveTo>
                  <a:pt x="2315256" y="2179725"/>
                </a:moveTo>
                <a:cubicBezTo>
                  <a:pt x="2124977" y="2519973"/>
                  <a:pt x="1777729" y="2743099"/>
                  <a:pt x="1389179" y="2774782"/>
                </a:cubicBezTo>
                <a:cubicBezTo>
                  <a:pt x="1000629" y="2806465"/>
                  <a:pt x="621821" y="2642541"/>
                  <a:pt x="378934" y="2337614"/>
                </a:cubicBezTo>
                <a:lnTo>
                  <a:pt x="519502" y="2225645"/>
                </a:lnTo>
                <a:cubicBezTo>
                  <a:pt x="725082" y="2483736"/>
                  <a:pt x="1045705" y="2622480"/>
                  <a:pt x="1374574" y="2595664"/>
                </a:cubicBezTo>
                <a:cubicBezTo>
                  <a:pt x="1703443" y="2568848"/>
                  <a:pt x="1997353" y="2379994"/>
                  <a:pt x="2158406" y="2092008"/>
                </a:cubicBezTo>
                <a:close/>
                <a:moveTo>
                  <a:pt x="2315941" y="1615003"/>
                </a:moveTo>
                <a:lnTo>
                  <a:pt x="272242" y="1615003"/>
                </a:lnTo>
                <a:lnTo>
                  <a:pt x="872561" y="666216"/>
                </a:lnTo>
                <a:lnTo>
                  <a:pt x="872561" y="219906"/>
                </a:lnTo>
                <a:cubicBezTo>
                  <a:pt x="872561" y="98674"/>
                  <a:pt x="970839" y="396"/>
                  <a:pt x="1092071" y="396"/>
                </a:cubicBezTo>
                <a:lnTo>
                  <a:pt x="1293841" y="396"/>
                </a:lnTo>
                <a:lnTo>
                  <a:pt x="1294092" y="0"/>
                </a:lnTo>
                <a:lnTo>
                  <a:pt x="1294343" y="396"/>
                </a:lnTo>
                <a:lnTo>
                  <a:pt x="1470231" y="396"/>
                </a:lnTo>
                <a:cubicBezTo>
                  <a:pt x="1591463" y="396"/>
                  <a:pt x="1689741" y="98674"/>
                  <a:pt x="1689741" y="219906"/>
                </a:cubicBezTo>
                <a:lnTo>
                  <a:pt x="1689741" y="625313"/>
                </a:lnTo>
                <a:close/>
                <a:moveTo>
                  <a:pt x="2708011" y="2399368"/>
                </a:moveTo>
                <a:cubicBezTo>
                  <a:pt x="2440740" y="2877288"/>
                  <a:pt x="1950128" y="3187847"/>
                  <a:pt x="1403807" y="3224932"/>
                </a:cubicBezTo>
                <a:cubicBezTo>
                  <a:pt x="857486" y="3262017"/>
                  <a:pt x="329406" y="3020609"/>
                  <a:pt x="0" y="2583191"/>
                </a:cubicBezTo>
                <a:lnTo>
                  <a:pt x="143153" y="2475389"/>
                </a:lnTo>
                <a:cubicBezTo>
                  <a:pt x="436120" y="2864419"/>
                  <a:pt x="905784" y="3079123"/>
                  <a:pt x="1391671" y="3046140"/>
                </a:cubicBezTo>
                <a:cubicBezTo>
                  <a:pt x="1877558" y="3013157"/>
                  <a:pt x="2313899" y="2736952"/>
                  <a:pt x="2551604" y="231189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5" name="Rectangle 7">
            <a:extLst>
              <a:ext uri="{FF2B5EF4-FFF2-40B4-BE49-F238E27FC236}">
                <a16:creationId xmlns:a16="http://schemas.microsoft.com/office/drawing/2014/main" id="{84693C49-05C6-4CD0-A900-4B843CF3016D}"/>
              </a:ext>
            </a:extLst>
          </p:cNvPr>
          <p:cNvSpPr/>
          <p:nvPr/>
        </p:nvSpPr>
        <p:spPr>
          <a:xfrm rot="18900000">
            <a:off x="6552321" y="3339612"/>
            <a:ext cx="225664" cy="502732"/>
          </a:xfrm>
          <a:custGeom>
            <a:avLst/>
            <a:gdLst/>
            <a:ahLst/>
            <a:cxnLst/>
            <a:rect l="l" t="t" r="r" b="b"/>
            <a:pathLst>
              <a:path w="154109" h="343323">
                <a:moveTo>
                  <a:pt x="102909" y="313772"/>
                </a:moveTo>
                <a:lnTo>
                  <a:pt x="102909" y="328547"/>
                </a:lnTo>
                <a:cubicBezTo>
                  <a:pt x="102909" y="336708"/>
                  <a:pt x="96294" y="343322"/>
                  <a:pt x="88133" y="343323"/>
                </a:cubicBezTo>
                <a:lnTo>
                  <a:pt x="65975" y="343322"/>
                </a:lnTo>
                <a:cubicBezTo>
                  <a:pt x="57814" y="343322"/>
                  <a:pt x="51199" y="336708"/>
                  <a:pt x="51199" y="328547"/>
                </a:cubicBezTo>
                <a:cubicBezTo>
                  <a:pt x="51199" y="323622"/>
                  <a:pt x="51200" y="318696"/>
                  <a:pt x="51200" y="313771"/>
                </a:cubicBezTo>
                <a:close/>
                <a:moveTo>
                  <a:pt x="123327" y="15459"/>
                </a:moveTo>
                <a:cubicBezTo>
                  <a:pt x="141678" y="29245"/>
                  <a:pt x="152926" y="50497"/>
                  <a:pt x="154008" y="73425"/>
                </a:cubicBezTo>
                <a:cubicBezTo>
                  <a:pt x="155089" y="96353"/>
                  <a:pt x="145890" y="118568"/>
                  <a:pt x="128916" y="134021"/>
                </a:cubicBezTo>
                <a:lnTo>
                  <a:pt x="119294" y="123450"/>
                </a:lnTo>
                <a:cubicBezTo>
                  <a:pt x="133118" y="110865"/>
                  <a:pt x="140611" y="92772"/>
                  <a:pt x="139730" y="74098"/>
                </a:cubicBezTo>
                <a:cubicBezTo>
                  <a:pt x="138850" y="55424"/>
                  <a:pt x="129689" y="38115"/>
                  <a:pt x="114743" y="26887"/>
                </a:cubicBezTo>
                <a:close/>
                <a:moveTo>
                  <a:pt x="136698" y="17411"/>
                </a:moveTo>
                <a:cubicBezTo>
                  <a:pt x="103758" y="-15529"/>
                  <a:pt x="50351" y="-15529"/>
                  <a:pt x="17412" y="17411"/>
                </a:cubicBezTo>
                <a:cubicBezTo>
                  <a:pt x="-15528" y="50351"/>
                  <a:pt x="-15528" y="103757"/>
                  <a:pt x="17412" y="136697"/>
                </a:cubicBezTo>
                <a:cubicBezTo>
                  <a:pt x="50351" y="169637"/>
                  <a:pt x="103758" y="169637"/>
                  <a:pt x="136698" y="136697"/>
                </a:cubicBezTo>
                <a:cubicBezTo>
                  <a:pt x="169637" y="103757"/>
                  <a:pt x="169637" y="50351"/>
                  <a:pt x="136698" y="17411"/>
                </a:cubicBezTo>
                <a:close/>
                <a:moveTo>
                  <a:pt x="154109" y="0"/>
                </a:moveTo>
                <a:cubicBezTo>
                  <a:pt x="196665" y="42556"/>
                  <a:pt x="196665" y="111552"/>
                  <a:pt x="154109" y="154108"/>
                </a:cubicBezTo>
                <a:cubicBezTo>
                  <a:pt x="139576" y="168641"/>
                  <a:pt x="121959" y="178211"/>
                  <a:pt x="102912" y="180994"/>
                </a:cubicBezTo>
                <a:lnTo>
                  <a:pt x="102912" y="308310"/>
                </a:lnTo>
                <a:lnTo>
                  <a:pt x="51197" y="308310"/>
                </a:lnTo>
                <a:lnTo>
                  <a:pt x="51197" y="180994"/>
                </a:lnTo>
                <a:cubicBezTo>
                  <a:pt x="32150" y="178211"/>
                  <a:pt x="14534" y="168641"/>
                  <a:pt x="0" y="154108"/>
                </a:cubicBezTo>
                <a:cubicBezTo>
                  <a:pt x="-42555" y="111552"/>
                  <a:pt x="-42555" y="42556"/>
                  <a:pt x="0" y="0"/>
                </a:cubicBezTo>
                <a:cubicBezTo>
                  <a:pt x="42556" y="-42556"/>
                  <a:pt x="111553" y="-42556"/>
                  <a:pt x="154109"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26" name="Rectangle 7">
            <a:extLst>
              <a:ext uri="{FF2B5EF4-FFF2-40B4-BE49-F238E27FC236}">
                <a16:creationId xmlns:a16="http://schemas.microsoft.com/office/drawing/2014/main" id="{A2454068-D6A0-42C7-BCE1-D03833DCF2E4}"/>
              </a:ext>
            </a:extLst>
          </p:cNvPr>
          <p:cNvSpPr/>
          <p:nvPr/>
        </p:nvSpPr>
        <p:spPr>
          <a:xfrm>
            <a:off x="2524422" y="5115521"/>
            <a:ext cx="471567" cy="471567"/>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3276747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6">
            <a:extLst>
              <a:ext uri="{FF2B5EF4-FFF2-40B4-BE49-F238E27FC236}">
                <a16:creationId xmlns:a16="http://schemas.microsoft.com/office/drawing/2014/main" id="{1ED72D07-190D-400A-8F59-2D34481DC52C}"/>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a:stretch>
            <a:fillRect/>
          </a:stretch>
        </p:blipFill>
        <p:spPr>
          <a:xfrm>
            <a:off x="9238234" y="265234"/>
            <a:ext cx="785446" cy="730464"/>
          </a:xfrm>
          <a:prstGeom prst="rect">
            <a:avLst/>
          </a:prstGeom>
        </p:spPr>
      </p:pic>
      <p:sp>
        <p:nvSpPr>
          <p:cNvPr id="3" name="TextBox 2"/>
          <p:cNvSpPr txBox="1"/>
          <p:nvPr/>
        </p:nvSpPr>
        <p:spPr>
          <a:xfrm>
            <a:off x="10124624" y="476578"/>
            <a:ext cx="1753432" cy="307777"/>
          </a:xfrm>
          <a:prstGeom prst="rect">
            <a:avLst/>
          </a:prstGeom>
          <a:noFill/>
        </p:spPr>
        <p:txBody>
          <a:bodyPr wrap="square" rtlCol="0">
            <a:spAutoFit/>
          </a:bodyPr>
          <a:lstStyle/>
          <a:p>
            <a:r>
              <a:rPr lang="hy-AM" sz="1400" dirty="0"/>
              <a:t>Վարժություն 1</a:t>
            </a:r>
            <a:endParaRPr lang="ru-RU" sz="1400" dirty="0"/>
          </a:p>
        </p:txBody>
      </p:sp>
      <p:sp>
        <p:nvSpPr>
          <p:cNvPr id="4" name="TextBox 3"/>
          <p:cNvSpPr txBox="1"/>
          <p:nvPr/>
        </p:nvSpPr>
        <p:spPr>
          <a:xfrm>
            <a:off x="10124624" y="841809"/>
            <a:ext cx="893896" cy="307777"/>
          </a:xfrm>
          <a:prstGeom prst="rect">
            <a:avLst/>
          </a:prstGeom>
          <a:noFill/>
        </p:spPr>
        <p:txBody>
          <a:bodyPr wrap="square" rtlCol="0">
            <a:spAutoFit/>
          </a:bodyPr>
          <a:lstStyle/>
          <a:p>
            <a:r>
              <a:rPr lang="hy-AM" sz="1400" dirty="0"/>
              <a:t>10 րոպե</a:t>
            </a:r>
            <a:endParaRPr lang="ru-RU" sz="1400" dirty="0"/>
          </a:p>
        </p:txBody>
      </p:sp>
      <p:sp>
        <p:nvSpPr>
          <p:cNvPr id="6" name="Прямоугольник 5"/>
          <p:cNvSpPr/>
          <p:nvPr/>
        </p:nvSpPr>
        <p:spPr>
          <a:xfrm>
            <a:off x="2827034" y="1296767"/>
            <a:ext cx="4507965" cy="556819"/>
          </a:xfrm>
          <a:prstGeom prst="rect">
            <a:avLst/>
          </a:prstGeom>
        </p:spPr>
        <p:txBody>
          <a:bodyPr wrap="none">
            <a:spAutoFit/>
          </a:bodyPr>
          <a:lstStyle/>
          <a:p>
            <a:pPr algn="just">
              <a:lnSpc>
                <a:spcPct val="115000"/>
              </a:lnSpc>
              <a:spcAft>
                <a:spcPts val="0"/>
              </a:spcAft>
            </a:pPr>
            <a:r>
              <a:rPr lang="hy-AM" sz="2800" b="1" kern="100" dirty="0">
                <a:solidFill>
                  <a:srgbClr val="2F5496"/>
                </a:solidFill>
                <a:latin typeface="GHEA Grapalat" panose="02000506050000020003" pitchFamily="50" charset="0"/>
                <a:ea typeface="Calibri" panose="020F0502020204030204" pitchFamily="34" charset="0"/>
                <a:cs typeface="Times New Roman" panose="02020603050405020304" pitchFamily="18" charset="0"/>
              </a:rPr>
              <a:t>«Ցանկությունների զառ»</a:t>
            </a:r>
            <a:endParaRPr lang="ru-RU"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1402080" y="2465255"/>
            <a:ext cx="8382000" cy="2541593"/>
          </a:xfrm>
          <a:prstGeom prst="rect">
            <a:avLst/>
          </a:prstGeom>
        </p:spPr>
        <p:txBody>
          <a:bodyPr wrap="square">
            <a:spAutoFit/>
          </a:bodyPr>
          <a:lstStyle/>
          <a:p>
            <a:pPr marL="342900" lvl="0" indent="-342900" algn="just">
              <a:lnSpc>
                <a:spcPct val="150000"/>
              </a:lnSpc>
              <a:spcAft>
                <a:spcPts val="0"/>
              </a:spcAft>
              <a:buFont typeface="+mj-lt"/>
              <a:buAutoNum type="arabicPeriod"/>
            </a:pPr>
            <a:r>
              <a:rPr lang="hy-AM" kern="100" dirty="0">
                <a:latin typeface="GHEA Grapalat" panose="02000506050000020003" pitchFamily="50" charset="0"/>
                <a:ea typeface="Calibri" panose="020F0502020204030204" pitchFamily="34" charset="0"/>
                <a:cs typeface="Times New Roman" panose="02020603050405020304" pitchFamily="18" charset="0"/>
              </a:rPr>
              <a:t>Նշեք մեկ կարևոր նպատակ, որ ցանկանում եք իրականացնել:</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hy-AM" kern="100" dirty="0">
                <a:latin typeface="GHEA Grapalat" panose="02000506050000020003" pitchFamily="50" charset="0"/>
                <a:ea typeface="Calibri" panose="020F0502020204030204" pitchFamily="34" charset="0"/>
                <a:cs typeface="Times New Roman" panose="02020603050405020304" pitchFamily="18" charset="0"/>
              </a:rPr>
              <a:t>Նշեք 2 իրավիճակ, որի համար երախտապարտ եք:</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hy-AM" kern="100" dirty="0">
                <a:latin typeface="GHEA Grapalat" panose="02000506050000020003" pitchFamily="50" charset="0"/>
                <a:ea typeface="Calibri" panose="020F0502020204030204" pitchFamily="34" charset="0"/>
                <a:cs typeface="Times New Roman" panose="02020603050405020304" pitchFamily="18" charset="0"/>
              </a:rPr>
              <a:t>Նշեք 3 նյութական կամ ոչ նյութական արժեք, որ ուզում եք ունենալ:</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hy-AM" kern="100" dirty="0">
                <a:latin typeface="GHEA Grapalat" panose="02000506050000020003" pitchFamily="50" charset="0"/>
                <a:ea typeface="Calibri" panose="020F0502020204030204" pitchFamily="34" charset="0"/>
                <a:cs typeface="Times New Roman" panose="02020603050405020304" pitchFamily="18" charset="0"/>
              </a:rPr>
              <a:t>Նշեք 4 վայր, որ կուզենայիք մեկնել:</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hy-AM" kern="100" dirty="0">
                <a:latin typeface="GHEA Grapalat" panose="02000506050000020003" pitchFamily="50" charset="0"/>
                <a:ea typeface="Calibri" panose="020F0502020204030204" pitchFamily="34" charset="0"/>
                <a:cs typeface="Times New Roman" panose="02020603050405020304" pitchFamily="18" charset="0"/>
              </a:rPr>
              <a:t>Նշեք 5 անձանց, ովքեր կարևոր են ձեզ համար:</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mj-lt"/>
              <a:buAutoNum type="arabicPeriod"/>
            </a:pPr>
            <a:r>
              <a:rPr lang="hy-AM" kern="100" dirty="0">
                <a:latin typeface="GHEA Grapalat" panose="02000506050000020003" pitchFamily="50" charset="0"/>
                <a:ea typeface="Calibri" panose="020F0502020204030204" pitchFamily="34" charset="0"/>
                <a:cs typeface="Times New Roman" panose="02020603050405020304" pitchFamily="18" charset="0"/>
              </a:rPr>
              <a:t>Նշեք 6 երևույթ, որ Ձեզ ուրախացնում են:</a:t>
            </a:r>
            <a:endParaRPr lang="ru-RU"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3452015" y="780254"/>
            <a:ext cx="2432076" cy="461665"/>
          </a:xfrm>
          <a:prstGeom prst="rect">
            <a:avLst/>
          </a:prstGeom>
        </p:spPr>
        <p:txBody>
          <a:bodyPr wrap="none">
            <a:spAutoFit/>
          </a:bodyPr>
          <a:lstStyle/>
          <a:p>
            <a:r>
              <a:rPr lang="en-US" sz="2400" b="1" dirty="0" err="1"/>
              <a:t>Ծանոթությու</a:t>
            </a:r>
            <a:r>
              <a:rPr lang="hy-AM" b="1" dirty="0" err="1"/>
              <a:t>ն</a:t>
            </a:r>
            <a:endParaRPr lang="ru-RU" dirty="0"/>
          </a:p>
        </p:txBody>
      </p:sp>
      <p:pic>
        <p:nvPicPr>
          <p:cNvPr id="8"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515" y="3736051"/>
            <a:ext cx="4320541" cy="2875123"/>
          </a:xfrm>
          <a:prstGeom prst="rect">
            <a:avLst/>
          </a:prstGeom>
        </p:spPr>
      </p:pic>
    </p:spTree>
    <p:extLst>
      <p:ext uri="{BB962C8B-B14F-4D97-AF65-F5344CB8AC3E}">
        <p14:creationId xmlns:p14="http://schemas.microsoft.com/office/powerpoint/2010/main" val="2592398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65562" y="3429994"/>
            <a:ext cx="9238891" cy="1453026"/>
          </a:xfrm>
          <a:prstGeom prst="rect">
            <a:avLst/>
          </a:prstGeom>
        </p:spPr>
        <p:txBody>
          <a:bodyPr wrap="square">
            <a:spAutoFit/>
          </a:bodyPr>
          <a:lstStyle/>
          <a:p>
            <a:pPr algn="ctr">
              <a:lnSpc>
                <a:spcPct val="107000"/>
              </a:lnSpc>
              <a:spcAft>
                <a:spcPts val="400"/>
              </a:spcAft>
            </a:pPr>
            <a:r>
              <a:rPr lang="hy-AM" sz="2800" b="1" dirty="0">
                <a:solidFill>
                  <a:schemeClr val="bg1"/>
                </a:solidFill>
                <a:latin typeface="GHEA Grapalat" panose="02000506050000020003" pitchFamily="50" charset="0"/>
                <a:ea typeface="Calibri" panose="020F0502020204030204" pitchFamily="34" charset="0"/>
                <a:cs typeface="Times New Roman" panose="02020603050405020304" pitchFamily="18" charset="0"/>
              </a:rPr>
              <a:t>ԿՐԹՈՒԹՅԱՆ ԳՈՐԾԸՆԹԱՑԻ ՄԱՍՆԱԿԻՑՆԵՐԻ ԴԵՐԵՐՆ ՈՒ ՊԱՐՏԱԿԱՆՈՒԹՅՈՒՆՆԵՐԸ ԲՌՆՈՒԹՅԱՆ ԿԱՆԽԱՐԳԵԼՄԱՆ ԳՈՐԾԸՆԹԱՑՈՒՄ</a:t>
            </a:r>
            <a:endParaRPr lang="en-US"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63515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Прямоугольник 32"/>
          <p:cNvSpPr/>
          <p:nvPr/>
        </p:nvSpPr>
        <p:spPr>
          <a:xfrm>
            <a:off x="74928" y="281790"/>
            <a:ext cx="9700046" cy="1475404"/>
          </a:xfrm>
          <a:prstGeom prst="rect">
            <a:avLst/>
          </a:prstGeom>
        </p:spPr>
        <p:txBody>
          <a:bodyPr wrap="square">
            <a:spAutoFit/>
          </a:bodyPr>
          <a:lstStyle/>
          <a:p>
            <a:pPr algn="ctr">
              <a:lnSpc>
                <a:spcPct val="107000"/>
              </a:lnSpc>
              <a:spcAft>
                <a:spcPts val="400"/>
              </a:spcAft>
            </a:pPr>
            <a:r>
              <a:rPr lang="ru-RU" sz="2800" b="1" dirty="0">
                <a:solidFill>
                  <a:schemeClr val="bg2">
                    <a:lumMod val="10000"/>
                  </a:schemeClr>
                </a:solidFill>
                <a:latin typeface="GHEA Grapalat" panose="02000506050000020003" pitchFamily="50" charset="0"/>
                <a:ea typeface="Calibri" panose="020F0502020204030204" pitchFamily="34" charset="0"/>
                <a:cs typeface="Times New Roman" panose="02020603050405020304" pitchFamily="18" charset="0"/>
              </a:rPr>
              <a:t>Կ</a:t>
            </a:r>
            <a:r>
              <a:rPr lang="hy-AM" sz="2800" b="1" dirty="0">
                <a:solidFill>
                  <a:schemeClr val="bg2">
                    <a:lumMod val="10000"/>
                  </a:schemeClr>
                </a:solidFill>
                <a:latin typeface="GHEA Grapalat" panose="02000506050000020003" pitchFamily="50" charset="0"/>
                <a:ea typeface="Calibri" panose="020F0502020204030204" pitchFamily="34" charset="0"/>
                <a:cs typeface="Times New Roman" panose="02020603050405020304" pitchFamily="18" charset="0"/>
              </a:rPr>
              <a:t>րթության գործընթացի մասնակիցների դերերն ու պարտականությունները բռնության կանխարգելման գործընթացում</a:t>
            </a:r>
            <a:endParaRPr lang="en-US" sz="2800" dirty="0">
              <a:solidFill>
                <a:schemeClr val="bg2">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Прямоугольник 12"/>
          <p:cNvSpPr/>
          <p:nvPr/>
        </p:nvSpPr>
        <p:spPr>
          <a:xfrm>
            <a:off x="932688" y="2897405"/>
            <a:ext cx="10411968" cy="646331"/>
          </a:xfrm>
          <a:prstGeom prst="rect">
            <a:avLst/>
          </a:prstGeom>
        </p:spPr>
        <p:txBody>
          <a:bodyPr wrap="square">
            <a:spAutoFit/>
          </a:bodyPr>
          <a:lstStyle/>
          <a:p>
            <a:r>
              <a:rPr lang="ru-RU" dirty="0" err="1">
                <a:latin typeface="GHEA Grapalat" panose="02000506050000020003" pitchFamily="50" charset="0"/>
                <a:ea typeface="GHEA Grapalat" panose="02000506050000020003" pitchFamily="50" charset="0"/>
                <a:cs typeface="Tahoma" panose="020B0604030504040204" pitchFamily="34" charset="0"/>
              </a:rPr>
              <a:t>Դուրս</a:t>
            </a:r>
            <a:r>
              <a:rPr lang="ru-RU" dirty="0">
                <a:latin typeface="GHEA Grapalat" panose="02000506050000020003" pitchFamily="50" charset="0"/>
                <a:ea typeface="GHEA Grapalat" panose="02000506050000020003" pitchFamily="50" charset="0"/>
                <a:cs typeface="Tahoma" panose="020B0604030504040204" pitchFamily="34" charset="0"/>
              </a:rPr>
              <a:t> </a:t>
            </a:r>
            <a:r>
              <a:rPr lang="ru-RU" dirty="0" err="1">
                <a:latin typeface="GHEA Grapalat" panose="02000506050000020003" pitchFamily="50" charset="0"/>
                <a:ea typeface="GHEA Grapalat" panose="02000506050000020003" pitchFamily="50" charset="0"/>
                <a:cs typeface="Tahoma" panose="020B0604030504040204" pitchFamily="34" charset="0"/>
              </a:rPr>
              <a:t>բերել</a:t>
            </a:r>
            <a:r>
              <a:rPr lang="ru-RU" dirty="0">
                <a:latin typeface="GHEA Grapalat" panose="02000506050000020003" pitchFamily="50" charset="0"/>
                <a:ea typeface="GHEA Grapalat" panose="02000506050000020003" pitchFamily="50" charset="0"/>
                <a:cs typeface="Tahoma" panose="020B0604030504040204" pitchFamily="34" charset="0"/>
              </a:rPr>
              <a:t> </a:t>
            </a:r>
            <a:r>
              <a:rPr lang="hy-AM" dirty="0">
                <a:latin typeface="GHEA Grapalat" panose="02000506050000020003" pitchFamily="50" charset="0"/>
                <a:ea typeface="GHEA Grapalat" panose="02000506050000020003" pitchFamily="50" charset="0"/>
                <a:cs typeface="Tahoma" panose="020B0604030504040204" pitchFamily="34" charset="0"/>
              </a:rPr>
              <a:t>դպրոցական համայնքի դերակատարների դեր</a:t>
            </a:r>
            <a:r>
              <a:rPr lang="ru-RU" dirty="0" err="1">
                <a:latin typeface="GHEA Grapalat" panose="02000506050000020003" pitchFamily="50" charset="0"/>
                <a:ea typeface="GHEA Grapalat" panose="02000506050000020003" pitchFamily="50" charset="0"/>
                <a:cs typeface="Tahoma" panose="020B0604030504040204" pitchFamily="34" charset="0"/>
              </a:rPr>
              <a:t>եր</a:t>
            </a:r>
            <a:r>
              <a:rPr lang="hy-AM" dirty="0">
                <a:latin typeface="GHEA Grapalat" panose="02000506050000020003" pitchFamily="50" charset="0"/>
                <a:ea typeface="GHEA Grapalat" panose="02000506050000020003" pitchFamily="50" charset="0"/>
                <a:cs typeface="Tahoma" panose="020B0604030504040204" pitchFamily="34" charset="0"/>
              </a:rPr>
              <a:t>ն ու պարտականությունները</a:t>
            </a:r>
            <a:r>
              <a:rPr lang="ru-RU" dirty="0">
                <a:latin typeface="GHEA Grapalat" panose="02000506050000020003" pitchFamily="50" charset="0"/>
                <a:ea typeface="GHEA Grapalat" panose="02000506050000020003" pitchFamily="50" charset="0"/>
                <a:cs typeface="Tahoma" panose="020B0604030504040204" pitchFamily="34" charset="0"/>
              </a:rPr>
              <a:t> </a:t>
            </a:r>
            <a:r>
              <a:rPr lang="ru-RU" dirty="0" err="1">
                <a:latin typeface="GHEA Grapalat" panose="02000506050000020003" pitchFamily="50" charset="0"/>
                <a:ea typeface="GHEA Grapalat" panose="02000506050000020003" pitchFamily="50" charset="0"/>
                <a:cs typeface="Tahoma" panose="020B0604030504040204" pitchFamily="34" charset="0"/>
              </a:rPr>
              <a:t>բռնության</a:t>
            </a:r>
            <a:r>
              <a:rPr lang="ru-RU" dirty="0">
                <a:latin typeface="GHEA Grapalat" panose="02000506050000020003" pitchFamily="50" charset="0"/>
                <a:ea typeface="GHEA Grapalat" panose="02000506050000020003" pitchFamily="50" charset="0"/>
                <a:cs typeface="Tahoma" panose="020B0604030504040204" pitchFamily="34" charset="0"/>
              </a:rPr>
              <a:t> </a:t>
            </a:r>
            <a:r>
              <a:rPr lang="ru-RU" dirty="0" err="1">
                <a:latin typeface="GHEA Grapalat" panose="02000506050000020003" pitchFamily="50" charset="0"/>
                <a:ea typeface="GHEA Grapalat" panose="02000506050000020003" pitchFamily="50" charset="0"/>
                <a:cs typeface="Tahoma" panose="020B0604030504040204" pitchFamily="34" charset="0"/>
              </a:rPr>
              <a:t>կանխարգելման</a:t>
            </a:r>
            <a:r>
              <a:rPr lang="ru-RU" dirty="0">
                <a:latin typeface="GHEA Grapalat" panose="02000506050000020003" pitchFamily="50" charset="0"/>
                <a:ea typeface="GHEA Grapalat" panose="02000506050000020003" pitchFamily="50" charset="0"/>
                <a:cs typeface="Tahoma" panose="020B0604030504040204" pitchFamily="34" charset="0"/>
              </a:rPr>
              <a:t> </a:t>
            </a:r>
            <a:r>
              <a:rPr lang="ru-RU" dirty="0" err="1">
                <a:latin typeface="GHEA Grapalat" panose="02000506050000020003" pitchFamily="50" charset="0"/>
                <a:ea typeface="GHEA Grapalat" panose="02000506050000020003" pitchFamily="50" charset="0"/>
                <a:cs typeface="Tahoma" panose="020B0604030504040204" pitchFamily="34" charset="0"/>
              </a:rPr>
              <a:t>գործընթացում</a:t>
            </a:r>
            <a:r>
              <a:rPr lang="ru-RU" dirty="0">
                <a:latin typeface="GHEA Grapalat" panose="02000506050000020003" pitchFamily="50" charset="0"/>
                <a:ea typeface="GHEA Grapalat" panose="02000506050000020003" pitchFamily="50" charset="0"/>
                <a:cs typeface="Tahoma" panose="020B0604030504040204" pitchFamily="34" charset="0"/>
              </a:rPr>
              <a:t>:</a:t>
            </a:r>
            <a:endParaRPr lang="ru-RU" dirty="0"/>
          </a:p>
        </p:txBody>
      </p:sp>
      <p:sp>
        <p:nvSpPr>
          <p:cNvPr id="14" name="TextBox 13"/>
          <p:cNvSpPr txBox="1"/>
          <p:nvPr/>
        </p:nvSpPr>
        <p:spPr>
          <a:xfrm>
            <a:off x="932688" y="2404872"/>
            <a:ext cx="2029968" cy="400110"/>
          </a:xfrm>
          <a:prstGeom prst="rect">
            <a:avLst/>
          </a:prstGeom>
          <a:noFill/>
        </p:spPr>
        <p:txBody>
          <a:bodyPr wrap="square" rtlCol="0">
            <a:spAutoFit/>
          </a:bodyPr>
          <a:lstStyle/>
          <a:p>
            <a:r>
              <a:rPr lang="ru-RU" sz="2000" b="1" dirty="0" err="1"/>
              <a:t>Հրահանգ</a:t>
            </a:r>
            <a:r>
              <a:rPr lang="ru-RU" dirty="0"/>
              <a:t>՝</a:t>
            </a:r>
          </a:p>
        </p:txBody>
      </p:sp>
      <p:grpSp>
        <p:nvGrpSpPr>
          <p:cNvPr id="67" name="Группа 66"/>
          <p:cNvGrpSpPr/>
          <p:nvPr/>
        </p:nvGrpSpPr>
        <p:grpSpPr>
          <a:xfrm>
            <a:off x="742402" y="4799576"/>
            <a:ext cx="4288107" cy="537984"/>
            <a:chOff x="590002" y="3920356"/>
            <a:chExt cx="4288107" cy="537984"/>
          </a:xfrm>
          <a:solidFill>
            <a:schemeClr val="accent3">
              <a:lumMod val="60000"/>
              <a:lumOff val="40000"/>
            </a:schemeClr>
          </a:solidFill>
        </p:grpSpPr>
        <p:grpSp>
          <p:nvGrpSpPr>
            <p:cNvPr id="65" name="Группа 64"/>
            <p:cNvGrpSpPr/>
            <p:nvPr/>
          </p:nvGrpSpPr>
          <p:grpSpPr>
            <a:xfrm>
              <a:off x="590002" y="3920356"/>
              <a:ext cx="4288107" cy="537984"/>
              <a:chOff x="789628" y="4421866"/>
              <a:chExt cx="4288107" cy="537984"/>
            </a:xfrm>
            <a:grpFill/>
          </p:grpSpPr>
          <p:sp>
            <p:nvSpPr>
              <p:cNvPr id="57" name="Rounded Rectangle 64">
                <a:extLst>
                  <a:ext uri="{FF2B5EF4-FFF2-40B4-BE49-F238E27FC236}">
                    <a16:creationId xmlns:a16="http://schemas.microsoft.com/office/drawing/2014/main" id="{0E5B533D-1F10-4196-AEA9-F74A9D80D3D2}"/>
                  </a:ext>
                </a:extLst>
              </p:cNvPr>
              <p:cNvSpPr/>
              <p:nvPr/>
            </p:nvSpPr>
            <p:spPr>
              <a:xfrm>
                <a:off x="1318620" y="4421866"/>
                <a:ext cx="3759115" cy="537984"/>
              </a:xfrm>
              <a:prstGeom prst="roundRect">
                <a:avLst>
                  <a:gd name="adj" fmla="val 50000"/>
                </a:avLst>
              </a:prstGeom>
              <a:grp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59" name="Oval 24">
                <a:extLst>
                  <a:ext uri="{FF2B5EF4-FFF2-40B4-BE49-F238E27FC236}">
                    <a16:creationId xmlns:a16="http://schemas.microsoft.com/office/drawing/2014/main" id="{47C15161-7A4D-48B0-A029-3D5DFB5FC1FE}"/>
                  </a:ext>
                </a:extLst>
              </p:cNvPr>
              <p:cNvSpPr/>
              <p:nvPr/>
            </p:nvSpPr>
            <p:spPr>
              <a:xfrm>
                <a:off x="789628" y="4449449"/>
                <a:ext cx="500835" cy="49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altLang="ko-KR" sz="3200" dirty="0">
                    <a:solidFill>
                      <a:schemeClr val="bg2">
                        <a:lumMod val="10000"/>
                      </a:schemeClr>
                    </a:solidFill>
                  </a:rPr>
                  <a:t>2</a:t>
                </a:r>
                <a:endParaRPr lang="ko-KR" altLang="en-US" sz="3200" dirty="0">
                  <a:solidFill>
                    <a:schemeClr val="bg2">
                      <a:lumMod val="10000"/>
                    </a:schemeClr>
                  </a:solidFill>
                </a:endParaRPr>
              </a:p>
            </p:txBody>
          </p:sp>
        </p:grpSp>
        <p:sp>
          <p:nvSpPr>
            <p:cNvPr id="66" name="TextBox 65"/>
            <p:cNvSpPr txBox="1"/>
            <p:nvPr/>
          </p:nvSpPr>
          <p:spPr>
            <a:xfrm>
              <a:off x="1995381" y="3960923"/>
              <a:ext cx="2103120" cy="461665"/>
            </a:xfrm>
            <a:prstGeom prst="rect">
              <a:avLst/>
            </a:prstGeom>
            <a:grpFill/>
          </p:spPr>
          <p:txBody>
            <a:bodyPr wrap="square" rtlCol="0">
              <a:spAutoFit/>
            </a:bodyPr>
            <a:lstStyle/>
            <a:p>
              <a:r>
                <a:rPr lang="ru-RU" sz="2400" dirty="0" err="1"/>
                <a:t>Սովորողներ</a:t>
              </a:r>
              <a:endParaRPr lang="ru-RU" sz="2400" dirty="0"/>
            </a:p>
          </p:txBody>
        </p:sp>
      </p:grpSp>
      <p:grpSp>
        <p:nvGrpSpPr>
          <p:cNvPr id="68" name="Группа 67"/>
          <p:cNvGrpSpPr/>
          <p:nvPr/>
        </p:nvGrpSpPr>
        <p:grpSpPr>
          <a:xfrm>
            <a:off x="742402" y="4072756"/>
            <a:ext cx="4288107" cy="537984"/>
            <a:chOff x="590002" y="3920356"/>
            <a:chExt cx="4288107" cy="537984"/>
          </a:xfrm>
          <a:solidFill>
            <a:schemeClr val="accent3"/>
          </a:solidFill>
        </p:grpSpPr>
        <p:grpSp>
          <p:nvGrpSpPr>
            <p:cNvPr id="69" name="Группа 68"/>
            <p:cNvGrpSpPr/>
            <p:nvPr/>
          </p:nvGrpSpPr>
          <p:grpSpPr>
            <a:xfrm>
              <a:off x="590002" y="3920356"/>
              <a:ext cx="4288107" cy="537984"/>
              <a:chOff x="789628" y="4421866"/>
              <a:chExt cx="4288107" cy="537984"/>
            </a:xfrm>
            <a:grpFill/>
          </p:grpSpPr>
          <p:sp>
            <p:nvSpPr>
              <p:cNvPr id="71" name="Rounded Rectangle 64">
                <a:extLst>
                  <a:ext uri="{FF2B5EF4-FFF2-40B4-BE49-F238E27FC236}">
                    <a16:creationId xmlns:a16="http://schemas.microsoft.com/office/drawing/2014/main" id="{0E5B533D-1F10-4196-AEA9-F74A9D80D3D2}"/>
                  </a:ext>
                </a:extLst>
              </p:cNvPr>
              <p:cNvSpPr/>
              <p:nvPr/>
            </p:nvSpPr>
            <p:spPr>
              <a:xfrm>
                <a:off x="1318620" y="4421866"/>
                <a:ext cx="3759115" cy="537984"/>
              </a:xfrm>
              <a:prstGeom prst="roundRect">
                <a:avLst>
                  <a:gd name="adj" fmla="val 50000"/>
                </a:avLst>
              </a:prstGeom>
              <a:grp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2" name="Oval 24">
                <a:extLst>
                  <a:ext uri="{FF2B5EF4-FFF2-40B4-BE49-F238E27FC236}">
                    <a16:creationId xmlns:a16="http://schemas.microsoft.com/office/drawing/2014/main" id="{47C15161-7A4D-48B0-A029-3D5DFB5FC1FE}"/>
                  </a:ext>
                </a:extLst>
              </p:cNvPr>
              <p:cNvSpPr/>
              <p:nvPr/>
            </p:nvSpPr>
            <p:spPr>
              <a:xfrm>
                <a:off x="789628" y="4449449"/>
                <a:ext cx="500835" cy="49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altLang="ko-KR" sz="3200" dirty="0">
                    <a:solidFill>
                      <a:schemeClr val="bg2">
                        <a:lumMod val="10000"/>
                      </a:schemeClr>
                    </a:solidFill>
                  </a:rPr>
                  <a:t>1</a:t>
                </a:r>
                <a:endParaRPr lang="ko-KR" altLang="en-US" sz="3200" dirty="0">
                  <a:solidFill>
                    <a:schemeClr val="bg2">
                      <a:lumMod val="10000"/>
                    </a:schemeClr>
                  </a:solidFill>
                </a:endParaRPr>
              </a:p>
            </p:txBody>
          </p:sp>
        </p:grpSp>
        <p:sp>
          <p:nvSpPr>
            <p:cNvPr id="70" name="TextBox 69"/>
            <p:cNvSpPr txBox="1"/>
            <p:nvPr/>
          </p:nvSpPr>
          <p:spPr>
            <a:xfrm>
              <a:off x="1995381" y="3960923"/>
              <a:ext cx="2103120" cy="461665"/>
            </a:xfrm>
            <a:prstGeom prst="rect">
              <a:avLst/>
            </a:prstGeom>
            <a:grpFill/>
          </p:spPr>
          <p:txBody>
            <a:bodyPr wrap="square" rtlCol="0">
              <a:spAutoFit/>
            </a:bodyPr>
            <a:lstStyle/>
            <a:p>
              <a:r>
                <a:rPr lang="ru-RU" sz="2400" dirty="0" err="1"/>
                <a:t>Հոգեբան</a:t>
              </a:r>
              <a:endParaRPr lang="ru-RU" sz="2400" dirty="0"/>
            </a:p>
          </p:txBody>
        </p:sp>
      </p:grpSp>
      <p:grpSp>
        <p:nvGrpSpPr>
          <p:cNvPr id="73" name="Группа 72"/>
          <p:cNvGrpSpPr/>
          <p:nvPr/>
        </p:nvGrpSpPr>
        <p:grpSpPr>
          <a:xfrm>
            <a:off x="818602" y="5533657"/>
            <a:ext cx="4288107" cy="537984"/>
            <a:chOff x="590002" y="3920356"/>
            <a:chExt cx="4288107" cy="537984"/>
          </a:xfrm>
          <a:solidFill>
            <a:schemeClr val="bg1">
              <a:lumMod val="85000"/>
            </a:schemeClr>
          </a:solidFill>
        </p:grpSpPr>
        <p:grpSp>
          <p:nvGrpSpPr>
            <p:cNvPr id="74" name="Группа 73"/>
            <p:cNvGrpSpPr/>
            <p:nvPr/>
          </p:nvGrpSpPr>
          <p:grpSpPr>
            <a:xfrm>
              <a:off x="590002" y="3920356"/>
              <a:ext cx="4288107" cy="537984"/>
              <a:chOff x="789628" y="4421866"/>
              <a:chExt cx="4288107" cy="537984"/>
            </a:xfrm>
            <a:grpFill/>
          </p:grpSpPr>
          <p:sp>
            <p:nvSpPr>
              <p:cNvPr id="76" name="Rounded Rectangle 64">
                <a:extLst>
                  <a:ext uri="{FF2B5EF4-FFF2-40B4-BE49-F238E27FC236}">
                    <a16:creationId xmlns:a16="http://schemas.microsoft.com/office/drawing/2014/main" id="{0E5B533D-1F10-4196-AEA9-F74A9D80D3D2}"/>
                  </a:ext>
                </a:extLst>
              </p:cNvPr>
              <p:cNvSpPr/>
              <p:nvPr/>
            </p:nvSpPr>
            <p:spPr>
              <a:xfrm>
                <a:off x="1318620" y="4421866"/>
                <a:ext cx="3759115" cy="537984"/>
              </a:xfrm>
              <a:prstGeom prst="roundRect">
                <a:avLst>
                  <a:gd name="adj" fmla="val 50000"/>
                </a:avLst>
              </a:prstGeom>
              <a:grp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77" name="Oval 24">
                <a:extLst>
                  <a:ext uri="{FF2B5EF4-FFF2-40B4-BE49-F238E27FC236}">
                    <a16:creationId xmlns:a16="http://schemas.microsoft.com/office/drawing/2014/main" id="{47C15161-7A4D-48B0-A029-3D5DFB5FC1FE}"/>
                  </a:ext>
                </a:extLst>
              </p:cNvPr>
              <p:cNvSpPr/>
              <p:nvPr/>
            </p:nvSpPr>
            <p:spPr>
              <a:xfrm>
                <a:off x="789628" y="4449449"/>
                <a:ext cx="500835" cy="49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altLang="ko-KR" sz="3200" dirty="0">
                    <a:solidFill>
                      <a:schemeClr val="bg2">
                        <a:lumMod val="10000"/>
                      </a:schemeClr>
                    </a:solidFill>
                  </a:rPr>
                  <a:t>3</a:t>
                </a:r>
                <a:endParaRPr lang="ko-KR" altLang="en-US" sz="3200" dirty="0">
                  <a:solidFill>
                    <a:schemeClr val="bg2">
                      <a:lumMod val="10000"/>
                    </a:schemeClr>
                  </a:solidFill>
                </a:endParaRPr>
              </a:p>
            </p:txBody>
          </p:sp>
        </p:grpSp>
        <p:sp>
          <p:nvSpPr>
            <p:cNvPr id="75" name="TextBox 74"/>
            <p:cNvSpPr txBox="1"/>
            <p:nvPr/>
          </p:nvSpPr>
          <p:spPr>
            <a:xfrm>
              <a:off x="1785466" y="3947939"/>
              <a:ext cx="2910885" cy="461665"/>
            </a:xfrm>
            <a:prstGeom prst="rect">
              <a:avLst/>
            </a:prstGeom>
            <a:grpFill/>
          </p:spPr>
          <p:txBody>
            <a:bodyPr wrap="square" rtlCol="0">
              <a:spAutoFit/>
            </a:bodyPr>
            <a:lstStyle/>
            <a:p>
              <a:r>
                <a:rPr lang="ru-RU" sz="2400" dirty="0" err="1"/>
                <a:t>Ղեկավար</a:t>
              </a:r>
              <a:r>
                <a:rPr lang="ru-RU" sz="2400" dirty="0"/>
                <a:t> </a:t>
              </a:r>
              <a:r>
                <a:rPr lang="ru-RU" sz="2400" dirty="0" err="1"/>
                <a:t>կազմ</a:t>
              </a:r>
              <a:endParaRPr lang="ru-RU" sz="2400" dirty="0"/>
            </a:p>
          </p:txBody>
        </p:sp>
      </p:grpSp>
      <p:grpSp>
        <p:nvGrpSpPr>
          <p:cNvPr id="79" name="Группа 78"/>
          <p:cNvGrpSpPr/>
          <p:nvPr/>
        </p:nvGrpSpPr>
        <p:grpSpPr>
          <a:xfrm>
            <a:off x="5807876" y="4018767"/>
            <a:ext cx="4288107" cy="537984"/>
            <a:chOff x="590002" y="3920356"/>
            <a:chExt cx="4288107" cy="537984"/>
          </a:xfrm>
          <a:solidFill>
            <a:schemeClr val="bg1">
              <a:lumMod val="75000"/>
            </a:schemeClr>
          </a:solidFill>
        </p:grpSpPr>
        <p:grpSp>
          <p:nvGrpSpPr>
            <p:cNvPr id="80" name="Группа 79"/>
            <p:cNvGrpSpPr/>
            <p:nvPr/>
          </p:nvGrpSpPr>
          <p:grpSpPr>
            <a:xfrm>
              <a:off x="590002" y="3920356"/>
              <a:ext cx="4288107" cy="537984"/>
              <a:chOff x="789628" y="4421866"/>
              <a:chExt cx="4288107" cy="537984"/>
            </a:xfrm>
            <a:grpFill/>
          </p:grpSpPr>
          <p:sp>
            <p:nvSpPr>
              <p:cNvPr id="82" name="Rounded Rectangle 64">
                <a:extLst>
                  <a:ext uri="{FF2B5EF4-FFF2-40B4-BE49-F238E27FC236}">
                    <a16:creationId xmlns:a16="http://schemas.microsoft.com/office/drawing/2014/main" id="{0E5B533D-1F10-4196-AEA9-F74A9D80D3D2}"/>
                  </a:ext>
                </a:extLst>
              </p:cNvPr>
              <p:cNvSpPr/>
              <p:nvPr/>
            </p:nvSpPr>
            <p:spPr>
              <a:xfrm>
                <a:off x="1318620" y="4421866"/>
                <a:ext cx="3759115" cy="537984"/>
              </a:xfrm>
              <a:prstGeom prst="roundRect">
                <a:avLst>
                  <a:gd name="adj" fmla="val 50000"/>
                </a:avLst>
              </a:prstGeom>
              <a:grp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3" name="Oval 24">
                <a:extLst>
                  <a:ext uri="{FF2B5EF4-FFF2-40B4-BE49-F238E27FC236}">
                    <a16:creationId xmlns:a16="http://schemas.microsoft.com/office/drawing/2014/main" id="{47C15161-7A4D-48B0-A029-3D5DFB5FC1FE}"/>
                  </a:ext>
                </a:extLst>
              </p:cNvPr>
              <p:cNvSpPr/>
              <p:nvPr/>
            </p:nvSpPr>
            <p:spPr>
              <a:xfrm>
                <a:off x="789628" y="4449449"/>
                <a:ext cx="500835" cy="49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altLang="ko-KR" sz="3200" dirty="0">
                    <a:solidFill>
                      <a:schemeClr val="bg2">
                        <a:lumMod val="10000"/>
                      </a:schemeClr>
                    </a:solidFill>
                  </a:rPr>
                  <a:t>4</a:t>
                </a:r>
                <a:endParaRPr lang="ko-KR" altLang="en-US" sz="3200" dirty="0">
                  <a:solidFill>
                    <a:schemeClr val="bg2">
                      <a:lumMod val="10000"/>
                    </a:schemeClr>
                  </a:solidFill>
                </a:endParaRPr>
              </a:p>
            </p:txBody>
          </p:sp>
        </p:grpSp>
        <p:sp>
          <p:nvSpPr>
            <p:cNvPr id="81" name="TextBox 80"/>
            <p:cNvSpPr txBox="1"/>
            <p:nvPr/>
          </p:nvSpPr>
          <p:spPr>
            <a:xfrm>
              <a:off x="1785466" y="3947939"/>
              <a:ext cx="2910885" cy="461665"/>
            </a:xfrm>
            <a:prstGeom prst="rect">
              <a:avLst/>
            </a:prstGeom>
            <a:grpFill/>
          </p:spPr>
          <p:txBody>
            <a:bodyPr wrap="square" rtlCol="0">
              <a:spAutoFit/>
            </a:bodyPr>
            <a:lstStyle/>
            <a:p>
              <a:r>
                <a:rPr lang="ru-RU" sz="2400" dirty="0" err="1"/>
                <a:t>Ուսուցիչներ</a:t>
              </a:r>
              <a:endParaRPr lang="ru-RU" sz="2400" dirty="0"/>
            </a:p>
          </p:txBody>
        </p:sp>
      </p:grpSp>
      <p:grpSp>
        <p:nvGrpSpPr>
          <p:cNvPr id="84" name="Группа 83"/>
          <p:cNvGrpSpPr/>
          <p:nvPr/>
        </p:nvGrpSpPr>
        <p:grpSpPr>
          <a:xfrm>
            <a:off x="5843568" y="4776212"/>
            <a:ext cx="4288107" cy="537984"/>
            <a:chOff x="590002" y="3920356"/>
            <a:chExt cx="4288107" cy="537984"/>
          </a:xfrm>
          <a:solidFill>
            <a:schemeClr val="accent5">
              <a:lumMod val="60000"/>
              <a:lumOff val="40000"/>
            </a:schemeClr>
          </a:solidFill>
        </p:grpSpPr>
        <p:grpSp>
          <p:nvGrpSpPr>
            <p:cNvPr id="85" name="Группа 84"/>
            <p:cNvGrpSpPr/>
            <p:nvPr/>
          </p:nvGrpSpPr>
          <p:grpSpPr>
            <a:xfrm>
              <a:off x="590002" y="3920356"/>
              <a:ext cx="4288107" cy="537984"/>
              <a:chOff x="789628" y="4421866"/>
              <a:chExt cx="4288107" cy="537984"/>
            </a:xfrm>
            <a:grpFill/>
          </p:grpSpPr>
          <p:sp>
            <p:nvSpPr>
              <p:cNvPr id="87" name="Rounded Rectangle 64">
                <a:extLst>
                  <a:ext uri="{FF2B5EF4-FFF2-40B4-BE49-F238E27FC236}">
                    <a16:creationId xmlns:a16="http://schemas.microsoft.com/office/drawing/2014/main" id="{0E5B533D-1F10-4196-AEA9-F74A9D80D3D2}"/>
                  </a:ext>
                </a:extLst>
              </p:cNvPr>
              <p:cNvSpPr/>
              <p:nvPr/>
            </p:nvSpPr>
            <p:spPr>
              <a:xfrm>
                <a:off x="1318620" y="4421866"/>
                <a:ext cx="3759115" cy="537984"/>
              </a:xfrm>
              <a:prstGeom prst="roundRect">
                <a:avLst>
                  <a:gd name="adj" fmla="val 50000"/>
                </a:avLst>
              </a:prstGeom>
              <a:grp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88" name="Oval 24">
                <a:extLst>
                  <a:ext uri="{FF2B5EF4-FFF2-40B4-BE49-F238E27FC236}">
                    <a16:creationId xmlns:a16="http://schemas.microsoft.com/office/drawing/2014/main" id="{47C15161-7A4D-48B0-A029-3D5DFB5FC1FE}"/>
                  </a:ext>
                </a:extLst>
              </p:cNvPr>
              <p:cNvSpPr/>
              <p:nvPr/>
            </p:nvSpPr>
            <p:spPr>
              <a:xfrm>
                <a:off x="789628" y="4449449"/>
                <a:ext cx="500835" cy="49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altLang="ko-KR" sz="3200" dirty="0">
                    <a:solidFill>
                      <a:schemeClr val="bg2">
                        <a:lumMod val="10000"/>
                      </a:schemeClr>
                    </a:solidFill>
                  </a:rPr>
                  <a:t>5</a:t>
                </a:r>
                <a:endParaRPr lang="ko-KR" altLang="en-US" sz="3200" dirty="0">
                  <a:solidFill>
                    <a:schemeClr val="bg2">
                      <a:lumMod val="10000"/>
                    </a:schemeClr>
                  </a:solidFill>
                </a:endParaRPr>
              </a:p>
            </p:txBody>
          </p:sp>
        </p:grpSp>
        <p:sp>
          <p:nvSpPr>
            <p:cNvPr id="86" name="TextBox 85"/>
            <p:cNvSpPr txBox="1"/>
            <p:nvPr/>
          </p:nvSpPr>
          <p:spPr>
            <a:xfrm>
              <a:off x="1785466" y="3947939"/>
              <a:ext cx="2910885" cy="461665"/>
            </a:xfrm>
            <a:prstGeom prst="rect">
              <a:avLst/>
            </a:prstGeom>
            <a:grpFill/>
          </p:spPr>
          <p:txBody>
            <a:bodyPr wrap="square" rtlCol="0">
              <a:spAutoFit/>
            </a:bodyPr>
            <a:lstStyle/>
            <a:p>
              <a:r>
                <a:rPr lang="ru-RU" sz="2400" dirty="0" err="1"/>
                <a:t>Ծնողներ</a:t>
              </a:r>
              <a:endParaRPr lang="ru-RU" sz="2400" dirty="0"/>
            </a:p>
          </p:txBody>
        </p:sp>
      </p:grpSp>
      <p:grpSp>
        <p:nvGrpSpPr>
          <p:cNvPr id="89" name="Группа 88"/>
          <p:cNvGrpSpPr/>
          <p:nvPr/>
        </p:nvGrpSpPr>
        <p:grpSpPr>
          <a:xfrm>
            <a:off x="5843568" y="5523080"/>
            <a:ext cx="4489672" cy="537984"/>
            <a:chOff x="590002" y="3920356"/>
            <a:chExt cx="4489672" cy="537984"/>
          </a:xfrm>
          <a:solidFill>
            <a:schemeClr val="accent1">
              <a:lumMod val="40000"/>
              <a:lumOff val="60000"/>
            </a:schemeClr>
          </a:solidFill>
        </p:grpSpPr>
        <p:grpSp>
          <p:nvGrpSpPr>
            <p:cNvPr id="90" name="Группа 89"/>
            <p:cNvGrpSpPr/>
            <p:nvPr/>
          </p:nvGrpSpPr>
          <p:grpSpPr>
            <a:xfrm>
              <a:off x="590002" y="3920356"/>
              <a:ext cx="4288107" cy="537984"/>
              <a:chOff x="789628" y="4421866"/>
              <a:chExt cx="4288107" cy="537984"/>
            </a:xfrm>
            <a:grpFill/>
          </p:grpSpPr>
          <p:sp>
            <p:nvSpPr>
              <p:cNvPr id="92" name="Rounded Rectangle 64">
                <a:extLst>
                  <a:ext uri="{FF2B5EF4-FFF2-40B4-BE49-F238E27FC236}">
                    <a16:creationId xmlns:a16="http://schemas.microsoft.com/office/drawing/2014/main" id="{0E5B533D-1F10-4196-AEA9-F74A9D80D3D2}"/>
                  </a:ext>
                </a:extLst>
              </p:cNvPr>
              <p:cNvSpPr/>
              <p:nvPr/>
            </p:nvSpPr>
            <p:spPr>
              <a:xfrm>
                <a:off x="1318620" y="4421866"/>
                <a:ext cx="3759115" cy="537984"/>
              </a:xfrm>
              <a:prstGeom prst="roundRect">
                <a:avLst>
                  <a:gd name="adj" fmla="val 50000"/>
                </a:avLst>
              </a:prstGeom>
              <a:grp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93" name="Oval 24">
                <a:extLst>
                  <a:ext uri="{FF2B5EF4-FFF2-40B4-BE49-F238E27FC236}">
                    <a16:creationId xmlns:a16="http://schemas.microsoft.com/office/drawing/2014/main" id="{47C15161-7A4D-48B0-A029-3D5DFB5FC1FE}"/>
                  </a:ext>
                </a:extLst>
              </p:cNvPr>
              <p:cNvSpPr/>
              <p:nvPr/>
            </p:nvSpPr>
            <p:spPr>
              <a:xfrm>
                <a:off x="789628" y="4449449"/>
                <a:ext cx="500835" cy="49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altLang="ko-KR" sz="3200" dirty="0">
                    <a:solidFill>
                      <a:schemeClr val="bg2">
                        <a:lumMod val="10000"/>
                      </a:schemeClr>
                    </a:solidFill>
                  </a:rPr>
                  <a:t>6</a:t>
                </a:r>
                <a:endParaRPr lang="ko-KR" altLang="en-US" sz="3200" dirty="0">
                  <a:solidFill>
                    <a:schemeClr val="bg2">
                      <a:lumMod val="10000"/>
                    </a:schemeClr>
                  </a:solidFill>
                </a:endParaRPr>
              </a:p>
            </p:txBody>
          </p:sp>
        </p:grpSp>
        <p:sp>
          <p:nvSpPr>
            <p:cNvPr id="91" name="TextBox 90"/>
            <p:cNvSpPr txBox="1"/>
            <p:nvPr/>
          </p:nvSpPr>
          <p:spPr>
            <a:xfrm>
              <a:off x="1090837" y="3939435"/>
              <a:ext cx="3988837" cy="461665"/>
            </a:xfrm>
            <a:prstGeom prst="rect">
              <a:avLst/>
            </a:prstGeom>
            <a:noFill/>
          </p:spPr>
          <p:txBody>
            <a:bodyPr wrap="square" rtlCol="0">
              <a:spAutoFit/>
            </a:bodyPr>
            <a:lstStyle/>
            <a:p>
              <a:r>
                <a:rPr lang="ru-RU" sz="2400" dirty="0" err="1"/>
                <a:t>Սպասարկող</a:t>
              </a:r>
              <a:r>
                <a:rPr lang="ru-RU" sz="2400" dirty="0"/>
                <a:t> </a:t>
              </a:r>
              <a:r>
                <a:rPr lang="ru-RU" sz="2400" dirty="0" err="1"/>
                <a:t>աձնակազմ</a:t>
              </a:r>
              <a:endParaRPr lang="ru-RU" sz="2400" dirty="0"/>
            </a:p>
          </p:txBody>
        </p:sp>
      </p:grpSp>
      <p:pic>
        <p:nvPicPr>
          <p:cNvPr id="94" name="Picture 6">
            <a:extLst>
              <a:ext uri="{FF2B5EF4-FFF2-40B4-BE49-F238E27FC236}">
                <a16:creationId xmlns:a16="http://schemas.microsoft.com/office/drawing/2014/main" id="{44BF3CDB-48A1-451D-87E2-011581ADF6E6}"/>
              </a:ext>
            </a:extLst>
          </p:cNvPr>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a:xfrm>
            <a:off x="9722458" y="524340"/>
            <a:ext cx="818433" cy="711121"/>
          </a:xfrm>
          <a:prstGeom prst="rect">
            <a:avLst/>
          </a:prstGeom>
        </p:spPr>
      </p:pic>
      <p:sp>
        <p:nvSpPr>
          <p:cNvPr id="95" name="Прямоугольник 94"/>
          <p:cNvSpPr/>
          <p:nvPr/>
        </p:nvSpPr>
        <p:spPr>
          <a:xfrm>
            <a:off x="10539909" y="779877"/>
            <a:ext cx="880369" cy="307777"/>
          </a:xfrm>
          <a:prstGeom prst="rect">
            <a:avLst/>
          </a:prstGeom>
        </p:spPr>
        <p:txBody>
          <a:bodyPr wrap="none">
            <a:spAutoFit/>
          </a:bodyPr>
          <a:lstStyle/>
          <a:p>
            <a:pPr>
              <a:buClr>
                <a:schemeClr val="dk1"/>
              </a:buClr>
              <a:buSzPts val="2200"/>
            </a:pPr>
            <a:r>
              <a:rPr lang="ru-RU" sz="1400" dirty="0">
                <a:solidFill>
                  <a:schemeClr val="bg2">
                    <a:lumMod val="25000"/>
                  </a:schemeClr>
                </a:solidFill>
                <a:latin typeface="Arial" panose="020B0604020202020204" pitchFamily="34" charset="0"/>
                <a:ea typeface="Calibri"/>
                <a:cs typeface="Arial" panose="020B0604020202020204" pitchFamily="34" charset="0"/>
                <a:sym typeface="Calibri"/>
              </a:rPr>
              <a:t>3</a:t>
            </a:r>
            <a:r>
              <a:rPr lang="hy-AM" sz="1400" dirty="0">
                <a:solidFill>
                  <a:schemeClr val="bg2">
                    <a:lumMod val="25000"/>
                  </a:schemeClr>
                </a:solidFill>
                <a:latin typeface="Arial" panose="020B0604020202020204" pitchFamily="34" charset="0"/>
                <a:ea typeface="Calibri"/>
                <a:cs typeface="Arial" panose="020B0604020202020204" pitchFamily="34" charset="0"/>
                <a:sym typeface="Calibri"/>
              </a:rPr>
              <a:t>0 ր</a:t>
            </a:r>
            <a:r>
              <a:rPr lang="hy-AM" sz="1400" dirty="0">
                <a:solidFill>
                  <a:schemeClr val="tx2">
                    <a:lumMod val="75000"/>
                  </a:schemeClr>
                </a:solidFill>
                <a:latin typeface="Arial" panose="020B0604020202020204" pitchFamily="34" charset="0"/>
                <a:ea typeface="Calibri"/>
                <a:cs typeface="Arial" panose="020B0604020202020204" pitchFamily="34" charset="0"/>
                <a:sym typeface="Calibri"/>
              </a:rPr>
              <a:t>ոպե</a:t>
            </a:r>
          </a:p>
        </p:txBody>
      </p:sp>
      <p:sp>
        <p:nvSpPr>
          <p:cNvPr id="96" name="TextBox 95">
            <a:extLst>
              <a:ext uri="{FF2B5EF4-FFF2-40B4-BE49-F238E27FC236}">
                <a16:creationId xmlns:a16="http://schemas.microsoft.com/office/drawing/2014/main" id="{6873D86E-FEC3-49C7-B1DD-D8414BA8E51A}"/>
              </a:ext>
            </a:extLst>
          </p:cNvPr>
          <p:cNvSpPr txBox="1"/>
          <p:nvPr/>
        </p:nvSpPr>
        <p:spPr>
          <a:xfrm>
            <a:off x="9686766" y="160519"/>
            <a:ext cx="2430474" cy="307777"/>
          </a:xfrm>
          <a:prstGeom prst="rect">
            <a:avLst/>
          </a:prstGeom>
          <a:noFill/>
        </p:spPr>
        <p:txBody>
          <a:bodyPr wrap="none" rtlCol="0">
            <a:spAutoFit/>
          </a:bodyPr>
          <a:lstStyle/>
          <a:p>
            <a:r>
              <a:rPr lang="ru-RU" sz="1400" dirty="0" err="1"/>
              <a:t>Գործնական</a:t>
            </a:r>
            <a:r>
              <a:rPr lang="ru-RU" sz="1400" dirty="0"/>
              <a:t> </a:t>
            </a:r>
            <a:r>
              <a:rPr lang="ru-RU" sz="1400" dirty="0" err="1"/>
              <a:t>աշխատանք</a:t>
            </a:r>
            <a:r>
              <a:rPr lang="ru-RU" sz="1400" dirty="0"/>
              <a:t> 4</a:t>
            </a:r>
            <a:endParaRPr lang="en-US" sz="1600" b="1" dirty="0"/>
          </a:p>
        </p:txBody>
      </p:sp>
    </p:spTree>
    <p:extLst>
      <p:ext uri="{BB962C8B-B14F-4D97-AF65-F5344CB8AC3E}">
        <p14:creationId xmlns:p14="http://schemas.microsoft.com/office/powerpoint/2010/main" val="634410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539432" y="1236914"/>
            <a:ext cx="9946258" cy="4524315"/>
          </a:xfrm>
          <a:prstGeom prst="rect">
            <a:avLst/>
          </a:prstGeom>
        </p:spPr>
        <p:txBody>
          <a:bodyPr wrap="square">
            <a:spAutoFit/>
          </a:bodyPr>
          <a:lstStyle/>
          <a:p>
            <a:pPr lvl="0"/>
            <a:endParaRPr lang="hy-AM" dirty="0"/>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Ստեղծել դրական դպրոցական մշակույթ և մթնոլորտ</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Սահմանել և կիրառել կանոններ և ընթացակարգեր</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Կազմակերպել իրազեկման միջոցառումներ և վերապատրաստումներ դպրոցի անձնակազմի և սովորողներին բուլինգի ճանաչման, հայտնաբերման, կանխարգելման և արձագանքման գործընթացների վերաբերյալ</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Զգալիորեն բարելավել մեծահասակների վերահսկողությունը դպրոցի «անտեսանելի» հատկապես բարձր ռիսկայնություն ունեցող տարածքների վրա</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Ապահովել կրթական հաստատությունները մշտադիտարկման համակարգերով</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Մշակել աջակցության ծրագիր</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Իրականացնել գործողություններ</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Ծնողներին և համայնքը ներգրավել դպրոցում իրականացվող ծրագրերին։</a:t>
            </a:r>
            <a:endParaRPr lang="en-US" dirty="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Նպաստել դպրոցի հակաբուլինգային քաղաքականության արդյունավետության շարունակական գնահատմանը</a:t>
            </a:r>
          </a:p>
          <a:p>
            <a:pPr marL="285750" indent="-285750">
              <a:buFont typeface="Wingdings" panose="05000000000000000000" pitchFamily="2" charset="2"/>
              <a:buChar char="v"/>
            </a:pPr>
            <a:r>
              <a:rPr lang="hy-AM" dirty="0">
                <a:ea typeface="Calibri" panose="020F0502020204030204" pitchFamily="34" charset="0"/>
                <a:cs typeface="Times New Roman" panose="02020603050405020304" pitchFamily="18" charset="0"/>
              </a:rPr>
              <a:t>Ուսումնական տարվա յուրաքանչյուր կիսամյակում առնվազն մեկ անգամ հաշվետվություն ներկայացնել մանկավարժական խորհրդին</a:t>
            </a:r>
            <a:endParaRPr lang="ru-RU" dirty="0"/>
          </a:p>
        </p:txBody>
      </p:sp>
      <p:sp>
        <p:nvSpPr>
          <p:cNvPr id="9" name="Прямоугольник 8"/>
          <p:cNvSpPr/>
          <p:nvPr/>
        </p:nvSpPr>
        <p:spPr>
          <a:xfrm>
            <a:off x="2183048" y="544267"/>
            <a:ext cx="4589718" cy="523220"/>
          </a:xfrm>
          <a:prstGeom prst="rect">
            <a:avLst/>
          </a:prstGeom>
        </p:spPr>
        <p:txBody>
          <a:bodyPr wrap="none">
            <a:spAutoFit/>
          </a:bodyPr>
          <a:lstStyle/>
          <a:p>
            <a:pPr lvl="0"/>
            <a:r>
              <a:rPr lang="hy-AM" sz="2800" b="1" dirty="0">
                <a:solidFill>
                  <a:schemeClr val="accent3">
                    <a:lumMod val="50000"/>
                  </a:schemeClr>
                </a:solidFill>
              </a:rPr>
              <a:t>Դպրոցի ղեկավար կազմ</a:t>
            </a:r>
          </a:p>
        </p:txBody>
      </p:sp>
      <p:pic>
        <p:nvPicPr>
          <p:cNvPr id="7170" name="Picture 2" descr="Political Dialogue - Կրթական բարեփոխումների շուրջ առաջարկություններ"/>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135373" y="3844005"/>
            <a:ext cx="2700634" cy="270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549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직선 연결선 48">
            <a:extLst>
              <a:ext uri="{FF2B5EF4-FFF2-40B4-BE49-F238E27FC236}">
                <a16:creationId xmlns:a16="http://schemas.microsoft.com/office/drawing/2014/main" id="{207C4776-4C7C-42CA-B784-686F65D3DD40}"/>
              </a:ext>
            </a:extLst>
          </p:cNvPr>
          <p:cNvCxnSpPr/>
          <p:nvPr/>
        </p:nvCxnSpPr>
        <p:spPr>
          <a:xfrm flipH="1">
            <a:off x="6089159" y="2180456"/>
            <a:ext cx="6843" cy="630108"/>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2285349" y="82636"/>
            <a:ext cx="5296620" cy="750975"/>
          </a:xfrm>
          <a:prstGeom prst="rect">
            <a:avLst/>
          </a:prstGeom>
        </p:spPr>
        <p:txBody>
          <a:bodyPr wrap="square">
            <a:spAutoFit/>
          </a:bodyPr>
          <a:lstStyle/>
          <a:p>
            <a:pPr algn="ctr">
              <a:lnSpc>
                <a:spcPct val="107000"/>
              </a:lnSpc>
              <a:spcAft>
                <a:spcPts val="0"/>
              </a:spcAft>
            </a:pPr>
            <a:r>
              <a:rPr lang="hy-AM" sz="2000" b="1" dirty="0"/>
              <a:t>Ուսուցիչների կողմից իրականացվող </a:t>
            </a:r>
            <a:endParaRPr lang="ru-RU" sz="2000" b="1" dirty="0"/>
          </a:p>
          <a:p>
            <a:pPr algn="ctr">
              <a:lnSpc>
                <a:spcPct val="107000"/>
              </a:lnSpc>
              <a:spcAft>
                <a:spcPts val="1200"/>
              </a:spcAft>
            </a:pPr>
            <a:r>
              <a:rPr lang="hy-AM" sz="2000" b="1" dirty="0"/>
              <a:t>հիմնական գործողությունները</a:t>
            </a:r>
            <a:endParaRPr lang="ru-RU" sz="2000" b="1" dirty="0"/>
          </a:p>
        </p:txBody>
      </p:sp>
      <p:grpSp>
        <p:nvGrpSpPr>
          <p:cNvPr id="21" name="Group 8"/>
          <p:cNvGrpSpPr/>
          <p:nvPr/>
        </p:nvGrpSpPr>
        <p:grpSpPr>
          <a:xfrm>
            <a:off x="355631" y="1563707"/>
            <a:ext cx="836761" cy="817992"/>
            <a:chOff x="-79901" y="1123950"/>
            <a:chExt cx="1065928" cy="1153344"/>
          </a:xfrm>
        </p:grpSpPr>
        <p:pic>
          <p:nvPicPr>
            <p:cNvPr id="22" name="Graphic 6" descr="Child with balloon with solid fill"/>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9901" y="1559744"/>
              <a:ext cx="717550" cy="717550"/>
            </a:xfrm>
            <a:prstGeom prst="rect">
              <a:avLst/>
            </a:prstGeom>
          </p:spPr>
        </p:pic>
        <p:sp>
          <p:nvSpPr>
            <p:cNvPr id="23" name="Chord 38">
              <a:extLst>
                <a:ext uri="{FF2B5EF4-FFF2-40B4-BE49-F238E27FC236}">
                  <a16:creationId xmlns:a16="http://schemas.microsoft.com/office/drawing/2014/main" id="{284AD387-FD7A-4FAE-86E7-99768FD2F34F}"/>
                </a:ext>
              </a:extLst>
            </p:cNvPr>
            <p:cNvSpPr/>
            <p:nvPr/>
          </p:nvSpPr>
          <p:spPr>
            <a:xfrm flipH="1">
              <a:off x="6349" y="1123950"/>
              <a:ext cx="979678" cy="967154"/>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no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grpSp>
      <p:sp>
        <p:nvSpPr>
          <p:cNvPr id="18" name="TextBox 17"/>
          <p:cNvSpPr txBox="1"/>
          <p:nvPr/>
        </p:nvSpPr>
        <p:spPr>
          <a:xfrm>
            <a:off x="1143653" y="1122340"/>
            <a:ext cx="4316868" cy="369332"/>
          </a:xfrm>
          <a:prstGeom prst="rect">
            <a:avLst/>
          </a:prstGeom>
          <a:noFill/>
        </p:spPr>
        <p:txBody>
          <a:bodyPr wrap="square" rtlCol="0">
            <a:spAutoFit/>
          </a:bodyPr>
          <a:lstStyle/>
          <a:p>
            <a:r>
              <a:rPr lang="ru-RU" b="1" dirty="0" err="1">
                <a:solidFill>
                  <a:schemeClr val="accent5">
                    <a:lumMod val="50000"/>
                  </a:schemeClr>
                </a:solidFill>
              </a:rPr>
              <a:t>Կանխարգելման</a:t>
            </a:r>
            <a:r>
              <a:rPr lang="ru-RU" b="1" dirty="0">
                <a:solidFill>
                  <a:schemeClr val="accent5">
                    <a:lumMod val="50000"/>
                  </a:schemeClr>
                </a:solidFill>
              </a:rPr>
              <a:t> </a:t>
            </a:r>
            <a:r>
              <a:rPr lang="ru-RU" b="1" dirty="0" err="1">
                <a:solidFill>
                  <a:schemeClr val="accent5">
                    <a:lumMod val="50000"/>
                  </a:schemeClr>
                </a:solidFill>
              </a:rPr>
              <a:t>աշխատանքներ</a:t>
            </a:r>
            <a:endParaRPr lang="ru-RU" b="1" dirty="0">
              <a:solidFill>
                <a:schemeClr val="accent5">
                  <a:lumMod val="50000"/>
                </a:schemeClr>
              </a:solidFill>
            </a:endParaRPr>
          </a:p>
        </p:txBody>
      </p:sp>
      <p:pic>
        <p:nvPicPr>
          <p:cNvPr id="27" name="Graphic 71" descr="Target Audience with solid fill"/>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5374257" y="2018064"/>
            <a:ext cx="1009289" cy="790273"/>
          </a:xfrm>
          <a:prstGeom prst="rect">
            <a:avLst/>
          </a:prstGeom>
          <a:ln>
            <a:noFill/>
          </a:ln>
          <a:extLst>
            <a:ext uri="{53640926-AAD7-44D8-BBD7-CCE9431645EC}">
              <a14:shadowObscured xmlns:a14="http://schemas.microsoft.com/office/drawing/2010/main"/>
            </a:ext>
          </a:extLst>
        </p:spPr>
      </p:pic>
      <p:sp>
        <p:nvSpPr>
          <p:cNvPr id="19" name="TextBox 18"/>
          <p:cNvSpPr txBox="1"/>
          <p:nvPr/>
        </p:nvSpPr>
        <p:spPr>
          <a:xfrm>
            <a:off x="6780361" y="1131872"/>
            <a:ext cx="3502325" cy="369332"/>
          </a:xfrm>
          <a:prstGeom prst="rect">
            <a:avLst/>
          </a:prstGeom>
          <a:noFill/>
        </p:spPr>
        <p:txBody>
          <a:bodyPr wrap="square" rtlCol="0">
            <a:spAutoFit/>
          </a:bodyPr>
          <a:lstStyle/>
          <a:p>
            <a:r>
              <a:rPr lang="ru-RU" b="1" dirty="0" err="1">
                <a:solidFill>
                  <a:schemeClr val="accent5">
                    <a:lumMod val="50000"/>
                  </a:schemeClr>
                </a:solidFill>
              </a:rPr>
              <a:t>Բացահայտում</a:t>
            </a:r>
            <a:r>
              <a:rPr lang="ru-RU" b="1" dirty="0">
                <a:solidFill>
                  <a:schemeClr val="accent5">
                    <a:lumMod val="50000"/>
                  </a:schemeClr>
                </a:solidFill>
              </a:rPr>
              <a:t> և </a:t>
            </a:r>
            <a:r>
              <a:rPr lang="ru-RU" b="1" dirty="0" err="1">
                <a:solidFill>
                  <a:schemeClr val="accent5">
                    <a:lumMod val="50000"/>
                  </a:schemeClr>
                </a:solidFill>
              </a:rPr>
              <a:t>հաղորդում</a:t>
            </a:r>
            <a:endParaRPr lang="ru-RU" b="1" dirty="0">
              <a:solidFill>
                <a:schemeClr val="accent5">
                  <a:lumMod val="50000"/>
                </a:schemeClr>
              </a:solidFill>
            </a:endParaRPr>
          </a:p>
        </p:txBody>
      </p:sp>
      <p:pic>
        <p:nvPicPr>
          <p:cNvPr id="29" name="Graphic 3" descr="Handshake with solid fill"/>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263046" y="3604695"/>
            <a:ext cx="1118558" cy="922427"/>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1337626" y="3114742"/>
            <a:ext cx="3209026" cy="369332"/>
          </a:xfrm>
          <a:prstGeom prst="rect">
            <a:avLst/>
          </a:prstGeom>
          <a:noFill/>
        </p:spPr>
        <p:txBody>
          <a:bodyPr wrap="square" rtlCol="0">
            <a:spAutoFit/>
          </a:bodyPr>
          <a:lstStyle/>
          <a:p>
            <a:r>
              <a:rPr lang="ru-RU" b="1" dirty="0" err="1">
                <a:solidFill>
                  <a:schemeClr val="accent5">
                    <a:lumMod val="50000"/>
                  </a:schemeClr>
                </a:solidFill>
              </a:rPr>
              <a:t>Համագործակցություն</a:t>
            </a:r>
            <a:endParaRPr lang="ru-RU" b="1" dirty="0">
              <a:solidFill>
                <a:schemeClr val="accent5">
                  <a:lumMod val="50000"/>
                </a:schemeClr>
              </a:solidFill>
            </a:endParaRPr>
          </a:p>
        </p:txBody>
      </p:sp>
      <p:pic>
        <p:nvPicPr>
          <p:cNvPr id="31" name="Graphic 2" descr="Graduation cap with solid fill"/>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195135" y="5050136"/>
            <a:ext cx="1015042" cy="747715"/>
          </a:xfrm>
          <a:prstGeom prst="rect">
            <a:avLst/>
          </a:prstGeom>
          <a:ln>
            <a:noFill/>
          </a:ln>
          <a:extLst>
            <a:ext uri="{53640926-AAD7-44D8-BBD7-CCE9431645EC}">
              <a14:shadowObscured xmlns:a14="http://schemas.microsoft.com/office/drawing/2010/main"/>
            </a:ext>
          </a:extLst>
        </p:spPr>
      </p:pic>
      <p:sp>
        <p:nvSpPr>
          <p:cNvPr id="24" name="TextBox 23"/>
          <p:cNvSpPr txBox="1"/>
          <p:nvPr/>
        </p:nvSpPr>
        <p:spPr>
          <a:xfrm>
            <a:off x="1401733" y="4865470"/>
            <a:ext cx="3743864" cy="369332"/>
          </a:xfrm>
          <a:prstGeom prst="rect">
            <a:avLst/>
          </a:prstGeom>
          <a:noFill/>
        </p:spPr>
        <p:txBody>
          <a:bodyPr wrap="square" rtlCol="0">
            <a:spAutoFit/>
          </a:bodyPr>
          <a:lstStyle/>
          <a:p>
            <a:r>
              <a:rPr lang="ru-RU" b="1" dirty="0" err="1">
                <a:solidFill>
                  <a:schemeClr val="accent5">
                    <a:lumMod val="50000"/>
                  </a:schemeClr>
                </a:solidFill>
              </a:rPr>
              <a:t>Մասնագիտական</a:t>
            </a:r>
            <a:r>
              <a:rPr lang="ru-RU" b="1" dirty="0">
                <a:solidFill>
                  <a:schemeClr val="accent5">
                    <a:lumMod val="50000"/>
                  </a:schemeClr>
                </a:solidFill>
              </a:rPr>
              <a:t> </a:t>
            </a:r>
            <a:r>
              <a:rPr lang="ru-RU" b="1" dirty="0" err="1">
                <a:solidFill>
                  <a:schemeClr val="accent5">
                    <a:lumMod val="50000"/>
                  </a:schemeClr>
                </a:solidFill>
              </a:rPr>
              <a:t>զարգացում</a:t>
            </a:r>
            <a:endParaRPr lang="ru-RU" b="1" dirty="0">
              <a:solidFill>
                <a:schemeClr val="accent5">
                  <a:lumMod val="50000"/>
                </a:schemeClr>
              </a:solidFill>
            </a:endParaRPr>
          </a:p>
        </p:txBody>
      </p:sp>
      <p:sp>
        <p:nvSpPr>
          <p:cNvPr id="26" name="TextBox 25"/>
          <p:cNvSpPr txBox="1"/>
          <p:nvPr/>
        </p:nvSpPr>
        <p:spPr>
          <a:xfrm>
            <a:off x="1242735" y="1607746"/>
            <a:ext cx="3959320" cy="1323439"/>
          </a:xfrm>
          <a:prstGeom prst="rect">
            <a:avLst/>
          </a:prstGeom>
          <a:noFill/>
        </p:spPr>
        <p:txBody>
          <a:bodyPr wrap="square" rtlCol="0">
            <a:spAutoFit/>
          </a:bodyPr>
          <a:lstStyle/>
          <a:p>
            <a:pPr marL="285750" indent="-285750">
              <a:buFont typeface="Arial" panose="020B0604020202020204" pitchFamily="34" charset="0"/>
              <a:buChar char="•"/>
            </a:pPr>
            <a:r>
              <a:rPr lang="ru-RU" sz="1600" dirty="0" err="1"/>
              <a:t>Դասընթացներ</a:t>
            </a:r>
            <a:r>
              <a:rPr lang="ru-RU" sz="1600" dirty="0"/>
              <a:t>, </a:t>
            </a:r>
            <a:r>
              <a:rPr lang="ru-RU" sz="1600" dirty="0" err="1"/>
              <a:t>քննարկումներ</a:t>
            </a:r>
            <a:endParaRPr lang="ru-RU" sz="1600" dirty="0"/>
          </a:p>
          <a:p>
            <a:pPr marL="285750" indent="-285750">
              <a:buFont typeface="Arial" panose="020B0604020202020204" pitchFamily="34" charset="0"/>
              <a:buChar char="•"/>
            </a:pPr>
            <a:r>
              <a:rPr lang="ru-RU" sz="1600" dirty="0" err="1"/>
              <a:t>Հարգալից</a:t>
            </a:r>
            <a:r>
              <a:rPr lang="ru-RU" sz="1600" dirty="0"/>
              <a:t> </a:t>
            </a:r>
            <a:r>
              <a:rPr lang="ru-RU" sz="1600" dirty="0" err="1"/>
              <a:t>մթնոլորտ</a:t>
            </a:r>
            <a:endParaRPr lang="ru-RU" sz="1600" dirty="0"/>
          </a:p>
          <a:p>
            <a:pPr marL="285750" indent="-285750">
              <a:buFont typeface="Arial" panose="020B0604020202020204" pitchFamily="34" charset="0"/>
              <a:buChar char="•"/>
            </a:pPr>
            <a:r>
              <a:rPr lang="ru-RU" sz="1600" dirty="0" err="1"/>
              <a:t>Կանոնների</a:t>
            </a:r>
            <a:r>
              <a:rPr lang="ru-RU" sz="1600" dirty="0"/>
              <a:t> </a:t>
            </a:r>
            <a:r>
              <a:rPr lang="ru-RU" sz="1600" dirty="0" err="1"/>
              <a:t>սահմանում</a:t>
            </a:r>
            <a:endParaRPr lang="ru-RU" sz="1600" dirty="0"/>
          </a:p>
          <a:p>
            <a:pPr marL="285750" indent="-285750">
              <a:buFont typeface="Arial" panose="020B0604020202020204" pitchFamily="34" charset="0"/>
              <a:buChar char="•"/>
            </a:pPr>
            <a:r>
              <a:rPr lang="ru-RU" sz="1600" dirty="0" err="1"/>
              <a:t>Սոցիալ-հուզական</a:t>
            </a:r>
            <a:r>
              <a:rPr lang="ru-RU" sz="1600" dirty="0"/>
              <a:t> </a:t>
            </a:r>
            <a:r>
              <a:rPr lang="ru-RU" sz="1600" dirty="0" err="1"/>
              <a:t>հմտությունների</a:t>
            </a:r>
            <a:r>
              <a:rPr lang="ru-RU" sz="1600" dirty="0"/>
              <a:t> </a:t>
            </a:r>
            <a:r>
              <a:rPr lang="ru-RU" sz="1600" dirty="0" err="1"/>
              <a:t>զարգացում</a:t>
            </a:r>
            <a:r>
              <a:rPr lang="ru-RU" sz="1600" dirty="0"/>
              <a:t>:</a:t>
            </a:r>
          </a:p>
        </p:txBody>
      </p:sp>
      <p:sp>
        <p:nvSpPr>
          <p:cNvPr id="28" name="TextBox 27"/>
          <p:cNvSpPr txBox="1"/>
          <p:nvPr/>
        </p:nvSpPr>
        <p:spPr>
          <a:xfrm>
            <a:off x="1242735" y="3484074"/>
            <a:ext cx="4945506" cy="1077218"/>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Համագործակցել դպրոցի ղեկավարության, հոգեբաննե</a:t>
            </a:r>
            <a:r>
              <a:rPr lang="ru-RU" sz="1600" dirty="0" err="1"/>
              <a:t>րի</a:t>
            </a:r>
            <a:r>
              <a:rPr lang="hy-AM" sz="1600" dirty="0"/>
              <a:t> և ծնողների հետ</a:t>
            </a:r>
            <a:r>
              <a:rPr lang="ru-RU" sz="1600" dirty="0"/>
              <a:t>:</a:t>
            </a:r>
          </a:p>
          <a:p>
            <a:pPr marL="285750" indent="-285750">
              <a:buFont typeface="Arial" panose="020B0604020202020204" pitchFamily="34" charset="0"/>
              <a:buChar char="•"/>
            </a:pPr>
            <a:r>
              <a:rPr lang="hy-AM" sz="1600" dirty="0"/>
              <a:t>Ներգրավվել բռնության նվազեցմանը</a:t>
            </a:r>
            <a:r>
              <a:rPr lang="ru-RU" sz="1600" dirty="0"/>
              <a:t> </a:t>
            </a:r>
            <a:r>
              <a:rPr lang="hy-AM" sz="1600" dirty="0"/>
              <a:t>դպրոցական</a:t>
            </a:r>
            <a:r>
              <a:rPr lang="ru-RU" sz="1600" dirty="0"/>
              <a:t> </a:t>
            </a:r>
            <a:r>
              <a:rPr lang="ru-RU" sz="1600" dirty="0" err="1"/>
              <a:t>հանձնաժողովներում</a:t>
            </a:r>
            <a:r>
              <a:rPr lang="ru-RU" sz="1600" dirty="0"/>
              <a:t>:</a:t>
            </a:r>
          </a:p>
        </p:txBody>
      </p:sp>
      <p:sp>
        <p:nvSpPr>
          <p:cNvPr id="30" name="TextBox 29"/>
          <p:cNvSpPr txBox="1"/>
          <p:nvPr/>
        </p:nvSpPr>
        <p:spPr>
          <a:xfrm>
            <a:off x="6383546" y="1702142"/>
            <a:ext cx="5417390" cy="2308324"/>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Ուշադրություն վարքագծային փոփոխություններին</a:t>
            </a:r>
            <a:endParaRPr lang="ru-RU" sz="1600" dirty="0"/>
          </a:p>
          <a:p>
            <a:pPr marL="285750" lvl="1" indent="-285750">
              <a:buFont typeface="Arial" panose="020B0604020202020204" pitchFamily="34" charset="0"/>
              <a:buChar char="•"/>
            </a:pPr>
            <a:r>
              <a:rPr lang="ru-RU" sz="1600" dirty="0"/>
              <a:t>Գ</a:t>
            </a:r>
            <a:r>
              <a:rPr lang="hy-AM" sz="1600" dirty="0"/>
              <a:t>րառումներ բռնության նշանների և դեպքերի վերաբերյալ։</a:t>
            </a:r>
            <a:endParaRPr lang="ru-RU" sz="1600" dirty="0"/>
          </a:p>
          <a:p>
            <a:pPr marL="285750" lvl="1" indent="-285750">
              <a:buFont typeface="Arial" panose="020B0604020202020204" pitchFamily="34" charset="0"/>
              <a:buChar char="•"/>
            </a:pPr>
            <a:r>
              <a:rPr lang="ru-RU" sz="1600" dirty="0"/>
              <a:t>Վ</a:t>
            </a:r>
            <a:r>
              <a:rPr lang="hy-AM" sz="1600" dirty="0"/>
              <a:t>ստահելի միջավայր</a:t>
            </a:r>
            <a:r>
              <a:rPr lang="ru-RU" sz="1600" dirty="0"/>
              <a:t>՝ </a:t>
            </a:r>
            <a:r>
              <a:rPr lang="ru-RU" sz="1600" dirty="0" err="1"/>
              <a:t>զերծ</a:t>
            </a:r>
            <a:r>
              <a:rPr lang="ru-RU" sz="1600" dirty="0"/>
              <a:t> </a:t>
            </a:r>
            <a:r>
              <a:rPr lang="hy-AM" sz="1600" dirty="0"/>
              <a:t>վախ</a:t>
            </a:r>
            <a:r>
              <a:rPr lang="ru-RU" sz="1600" dirty="0"/>
              <a:t>ի </a:t>
            </a:r>
            <a:r>
              <a:rPr lang="ru-RU" sz="1600" dirty="0" err="1"/>
              <a:t>զգացողությունից</a:t>
            </a:r>
            <a:r>
              <a:rPr lang="ru-RU" sz="1600" dirty="0"/>
              <a:t>:</a:t>
            </a:r>
          </a:p>
          <a:p>
            <a:pPr marL="285750" lvl="1" indent="-285750">
              <a:buFont typeface="Arial" panose="020B0604020202020204" pitchFamily="34" charset="0"/>
              <a:buChar char="•"/>
            </a:pPr>
            <a:r>
              <a:rPr lang="hy-AM" sz="1600" dirty="0"/>
              <a:t>Դրական</a:t>
            </a:r>
            <a:r>
              <a:rPr lang="ru-RU" sz="1600" dirty="0"/>
              <a:t> </a:t>
            </a:r>
            <a:r>
              <a:rPr lang="hy-AM" sz="1600" dirty="0"/>
              <a:t>վարքագ</a:t>
            </a:r>
            <a:r>
              <a:rPr lang="ru-RU" sz="1600" dirty="0" err="1"/>
              <a:t>ծի</a:t>
            </a:r>
            <a:r>
              <a:rPr lang="ru-RU" sz="1600" dirty="0"/>
              <a:t> </a:t>
            </a:r>
            <a:r>
              <a:rPr lang="ru-RU" sz="1600" dirty="0" err="1"/>
              <a:t>խրախուսում</a:t>
            </a:r>
            <a:endParaRPr lang="ru-RU" sz="1600" dirty="0"/>
          </a:p>
          <a:p>
            <a:pPr marL="285750" indent="-285750">
              <a:buFont typeface="Arial" panose="020B0604020202020204" pitchFamily="34" charset="0"/>
              <a:buChar char="•"/>
            </a:pPr>
            <a:r>
              <a:rPr lang="ru-RU" sz="1600" dirty="0" err="1"/>
              <a:t>Անհապաղ</a:t>
            </a:r>
            <a:r>
              <a:rPr lang="ru-RU" sz="1600" dirty="0"/>
              <a:t> </a:t>
            </a:r>
            <a:r>
              <a:rPr lang="ru-RU" sz="1600" dirty="0" err="1"/>
              <a:t>տեղեկություն</a:t>
            </a:r>
            <a:r>
              <a:rPr lang="ru-RU" sz="1600" dirty="0"/>
              <a:t> բ</a:t>
            </a:r>
            <a:r>
              <a:rPr lang="hy-AM" sz="1600" dirty="0"/>
              <a:t>ռնության դեպքերի մասին գնահատման և արձագանքման խմբերին:</a:t>
            </a:r>
            <a:endParaRPr lang="ru-RU" sz="1600" dirty="0"/>
          </a:p>
          <a:p>
            <a:pPr marL="0" lvl="1"/>
            <a:endParaRPr lang="ru-RU" sz="1600" dirty="0"/>
          </a:p>
          <a:p>
            <a:pPr marL="0" lvl="1"/>
            <a:endParaRPr lang="ru-RU" sz="1600" dirty="0"/>
          </a:p>
        </p:txBody>
      </p:sp>
      <p:sp>
        <p:nvSpPr>
          <p:cNvPr id="32" name="TextBox 31"/>
          <p:cNvSpPr txBox="1"/>
          <p:nvPr/>
        </p:nvSpPr>
        <p:spPr>
          <a:xfrm>
            <a:off x="1381604" y="5476476"/>
            <a:ext cx="5555411" cy="369332"/>
          </a:xfrm>
          <a:prstGeom prst="rect">
            <a:avLst/>
          </a:prstGeom>
          <a:noFill/>
        </p:spPr>
        <p:txBody>
          <a:bodyPr wrap="square" rtlCol="0">
            <a:spAutoFit/>
          </a:bodyPr>
          <a:lstStyle/>
          <a:p>
            <a:r>
              <a:rPr lang="ru-RU" dirty="0" err="1"/>
              <a:t>Մասնակցություն</a:t>
            </a:r>
            <a:r>
              <a:rPr lang="ru-RU" dirty="0"/>
              <a:t> </a:t>
            </a:r>
            <a:r>
              <a:rPr lang="hy-AM" dirty="0"/>
              <a:t>վերապատրաստման ծրագրերին</a:t>
            </a:r>
            <a:endParaRPr lang="ru-RU" dirty="0"/>
          </a:p>
        </p:txBody>
      </p:sp>
      <p:grpSp>
        <p:nvGrpSpPr>
          <p:cNvPr id="1029" name="Group 8"/>
          <p:cNvGrpSpPr>
            <a:grpSpLocks/>
          </p:cNvGrpSpPr>
          <p:nvPr/>
        </p:nvGrpSpPr>
        <p:grpSpPr bwMode="auto">
          <a:xfrm>
            <a:off x="0" y="0"/>
            <a:ext cx="822325" cy="849313"/>
            <a:chOff x="-799" y="11239"/>
            <a:chExt cx="10659" cy="11533"/>
          </a:xfrm>
        </p:grpSpPr>
      </p:grpSp>
    </p:spTree>
    <p:extLst>
      <p:ext uri="{BB962C8B-B14F-4D97-AF65-F5344CB8AC3E}">
        <p14:creationId xmlns:p14="http://schemas.microsoft.com/office/powerpoint/2010/main" val="141078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직선 연결선 48">
            <a:extLst>
              <a:ext uri="{FF2B5EF4-FFF2-40B4-BE49-F238E27FC236}">
                <a16:creationId xmlns:a16="http://schemas.microsoft.com/office/drawing/2014/main" id="{207C4776-4C7C-42CA-B784-686F65D3DD40}"/>
              </a:ext>
            </a:extLst>
          </p:cNvPr>
          <p:cNvCxnSpPr/>
          <p:nvPr/>
        </p:nvCxnSpPr>
        <p:spPr>
          <a:xfrm flipH="1">
            <a:off x="6089159" y="2180456"/>
            <a:ext cx="6843" cy="630108"/>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2656285" y="204644"/>
            <a:ext cx="5296620" cy="750975"/>
          </a:xfrm>
          <a:prstGeom prst="rect">
            <a:avLst/>
          </a:prstGeom>
        </p:spPr>
        <p:txBody>
          <a:bodyPr wrap="square">
            <a:spAutoFit/>
          </a:bodyPr>
          <a:lstStyle/>
          <a:p>
            <a:pPr algn="ctr">
              <a:lnSpc>
                <a:spcPct val="107000"/>
              </a:lnSpc>
              <a:spcAft>
                <a:spcPts val="0"/>
              </a:spcAft>
            </a:pPr>
            <a:r>
              <a:rPr lang="hy-AM" sz="2000" b="1" dirty="0"/>
              <a:t>Հոգեբանի կողմից իրականացվող </a:t>
            </a:r>
            <a:endParaRPr lang="ru-RU" sz="2000" b="1" dirty="0"/>
          </a:p>
          <a:p>
            <a:pPr algn="ctr">
              <a:lnSpc>
                <a:spcPct val="107000"/>
              </a:lnSpc>
              <a:spcAft>
                <a:spcPts val="1200"/>
              </a:spcAft>
            </a:pPr>
            <a:r>
              <a:rPr lang="hy-AM" sz="2000" b="1" dirty="0"/>
              <a:t>հիմնական գործողությունները</a:t>
            </a:r>
            <a:endParaRPr lang="ru-RU" sz="2000" b="1" dirty="0"/>
          </a:p>
        </p:txBody>
      </p:sp>
      <p:grpSp>
        <p:nvGrpSpPr>
          <p:cNvPr id="21" name="Group 8"/>
          <p:cNvGrpSpPr/>
          <p:nvPr/>
        </p:nvGrpSpPr>
        <p:grpSpPr>
          <a:xfrm>
            <a:off x="116066" y="1896156"/>
            <a:ext cx="836761" cy="817992"/>
            <a:chOff x="-79901" y="1123950"/>
            <a:chExt cx="1065928" cy="1153344"/>
          </a:xfrm>
        </p:grpSpPr>
        <p:pic>
          <p:nvPicPr>
            <p:cNvPr id="22" name="Graphic 6" descr="Child with balloon with solid fill"/>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9901" y="1559744"/>
              <a:ext cx="717550" cy="717550"/>
            </a:xfrm>
            <a:prstGeom prst="rect">
              <a:avLst/>
            </a:prstGeom>
          </p:spPr>
        </p:pic>
        <p:sp>
          <p:nvSpPr>
            <p:cNvPr id="23" name="Chord 38">
              <a:extLst>
                <a:ext uri="{FF2B5EF4-FFF2-40B4-BE49-F238E27FC236}">
                  <a16:creationId xmlns:a16="http://schemas.microsoft.com/office/drawing/2014/main" id="{284AD387-FD7A-4FAE-86E7-99768FD2F34F}"/>
                </a:ext>
              </a:extLst>
            </p:cNvPr>
            <p:cNvSpPr/>
            <p:nvPr/>
          </p:nvSpPr>
          <p:spPr>
            <a:xfrm flipH="1">
              <a:off x="6349" y="1123950"/>
              <a:ext cx="979678" cy="967154"/>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no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grpSp>
      <p:sp>
        <p:nvSpPr>
          <p:cNvPr id="18" name="TextBox 17"/>
          <p:cNvSpPr txBox="1"/>
          <p:nvPr/>
        </p:nvSpPr>
        <p:spPr>
          <a:xfrm>
            <a:off x="1143653" y="1122340"/>
            <a:ext cx="4316868" cy="369332"/>
          </a:xfrm>
          <a:prstGeom prst="rect">
            <a:avLst/>
          </a:prstGeom>
          <a:noFill/>
        </p:spPr>
        <p:txBody>
          <a:bodyPr wrap="square" rtlCol="0">
            <a:spAutoFit/>
          </a:bodyPr>
          <a:lstStyle/>
          <a:p>
            <a:r>
              <a:rPr lang="ru-RU" b="1" dirty="0" err="1">
                <a:solidFill>
                  <a:schemeClr val="accent5">
                    <a:lumMod val="50000"/>
                  </a:schemeClr>
                </a:solidFill>
              </a:rPr>
              <a:t>Կանխարգելման</a:t>
            </a:r>
            <a:r>
              <a:rPr lang="ru-RU" b="1" dirty="0">
                <a:solidFill>
                  <a:schemeClr val="accent5">
                    <a:lumMod val="50000"/>
                  </a:schemeClr>
                </a:solidFill>
              </a:rPr>
              <a:t> </a:t>
            </a:r>
            <a:r>
              <a:rPr lang="ru-RU" b="1" dirty="0" err="1">
                <a:solidFill>
                  <a:schemeClr val="accent5">
                    <a:lumMod val="50000"/>
                  </a:schemeClr>
                </a:solidFill>
              </a:rPr>
              <a:t>աշխատանքներ</a:t>
            </a:r>
            <a:endParaRPr lang="ru-RU" b="1" dirty="0">
              <a:solidFill>
                <a:schemeClr val="accent5">
                  <a:lumMod val="50000"/>
                </a:schemeClr>
              </a:solidFill>
            </a:endParaRPr>
          </a:p>
        </p:txBody>
      </p:sp>
      <p:pic>
        <p:nvPicPr>
          <p:cNvPr id="27" name="Graphic 71" descr="Target Audience with solid fill"/>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5409226" y="1896156"/>
            <a:ext cx="1009289" cy="790273"/>
          </a:xfrm>
          <a:prstGeom prst="rect">
            <a:avLst/>
          </a:prstGeom>
          <a:ln>
            <a:noFill/>
          </a:ln>
          <a:extLst>
            <a:ext uri="{53640926-AAD7-44D8-BBD7-CCE9431645EC}">
              <a14:shadowObscured xmlns:a14="http://schemas.microsoft.com/office/drawing/2010/main"/>
            </a:ext>
          </a:extLst>
        </p:spPr>
      </p:pic>
      <p:sp>
        <p:nvSpPr>
          <p:cNvPr id="19" name="TextBox 18"/>
          <p:cNvSpPr txBox="1"/>
          <p:nvPr/>
        </p:nvSpPr>
        <p:spPr>
          <a:xfrm>
            <a:off x="6780361" y="1131872"/>
            <a:ext cx="3502325" cy="369332"/>
          </a:xfrm>
          <a:prstGeom prst="rect">
            <a:avLst/>
          </a:prstGeom>
          <a:noFill/>
        </p:spPr>
        <p:txBody>
          <a:bodyPr wrap="square" rtlCol="0">
            <a:spAutoFit/>
          </a:bodyPr>
          <a:lstStyle/>
          <a:p>
            <a:r>
              <a:rPr lang="ru-RU" b="1" dirty="0" err="1">
                <a:solidFill>
                  <a:schemeClr val="accent5">
                    <a:lumMod val="50000"/>
                  </a:schemeClr>
                </a:solidFill>
              </a:rPr>
              <a:t>Բացահայտում</a:t>
            </a:r>
            <a:r>
              <a:rPr lang="ru-RU" b="1" dirty="0">
                <a:solidFill>
                  <a:schemeClr val="accent5">
                    <a:lumMod val="50000"/>
                  </a:schemeClr>
                </a:solidFill>
              </a:rPr>
              <a:t> և </a:t>
            </a:r>
            <a:r>
              <a:rPr lang="ru-RU" b="1" dirty="0" err="1">
                <a:solidFill>
                  <a:schemeClr val="accent5">
                    <a:lumMod val="50000"/>
                  </a:schemeClr>
                </a:solidFill>
              </a:rPr>
              <a:t>հաղորդում</a:t>
            </a:r>
            <a:endParaRPr lang="ru-RU" b="1" dirty="0">
              <a:solidFill>
                <a:schemeClr val="accent5">
                  <a:lumMod val="50000"/>
                </a:schemeClr>
              </a:solidFill>
            </a:endParaRPr>
          </a:p>
        </p:txBody>
      </p:sp>
      <p:pic>
        <p:nvPicPr>
          <p:cNvPr id="29" name="Graphic 3" descr="Handshake with solid fill"/>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24832" y="3748234"/>
            <a:ext cx="1118558" cy="922427"/>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1267433" y="3199056"/>
            <a:ext cx="3209026" cy="369332"/>
          </a:xfrm>
          <a:prstGeom prst="rect">
            <a:avLst/>
          </a:prstGeom>
          <a:noFill/>
        </p:spPr>
        <p:txBody>
          <a:bodyPr wrap="square" rtlCol="0">
            <a:spAutoFit/>
          </a:bodyPr>
          <a:lstStyle/>
          <a:p>
            <a:r>
              <a:rPr lang="ru-RU" b="1" dirty="0" err="1">
                <a:solidFill>
                  <a:schemeClr val="accent5">
                    <a:lumMod val="50000"/>
                  </a:schemeClr>
                </a:solidFill>
              </a:rPr>
              <a:t>Համագործակցություն</a:t>
            </a:r>
            <a:endParaRPr lang="ru-RU" b="1" dirty="0">
              <a:solidFill>
                <a:schemeClr val="accent5">
                  <a:lumMod val="50000"/>
                </a:schemeClr>
              </a:solidFill>
            </a:endParaRPr>
          </a:p>
        </p:txBody>
      </p:sp>
      <p:pic>
        <p:nvPicPr>
          <p:cNvPr id="31" name="Graphic 2" descr="Graduation cap with solid fill"/>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5887869" y="5546505"/>
            <a:ext cx="1015042" cy="747715"/>
          </a:xfrm>
          <a:prstGeom prst="rect">
            <a:avLst/>
          </a:prstGeom>
          <a:ln>
            <a:noFill/>
          </a:ln>
          <a:extLst>
            <a:ext uri="{53640926-AAD7-44D8-BBD7-CCE9431645EC}">
              <a14:shadowObscured xmlns:a14="http://schemas.microsoft.com/office/drawing/2010/main"/>
            </a:ext>
          </a:extLst>
        </p:spPr>
      </p:pic>
      <p:sp>
        <p:nvSpPr>
          <p:cNvPr id="24" name="TextBox 23"/>
          <p:cNvSpPr txBox="1"/>
          <p:nvPr/>
        </p:nvSpPr>
        <p:spPr>
          <a:xfrm>
            <a:off x="6945581" y="5225983"/>
            <a:ext cx="3743864" cy="369332"/>
          </a:xfrm>
          <a:prstGeom prst="rect">
            <a:avLst/>
          </a:prstGeom>
          <a:noFill/>
        </p:spPr>
        <p:txBody>
          <a:bodyPr wrap="square" rtlCol="0">
            <a:spAutoFit/>
          </a:bodyPr>
          <a:lstStyle/>
          <a:p>
            <a:r>
              <a:rPr lang="ru-RU" b="1" dirty="0" err="1">
                <a:solidFill>
                  <a:schemeClr val="accent5">
                    <a:lumMod val="50000"/>
                  </a:schemeClr>
                </a:solidFill>
              </a:rPr>
              <a:t>Մասնագիտական</a:t>
            </a:r>
            <a:r>
              <a:rPr lang="ru-RU" b="1" dirty="0">
                <a:solidFill>
                  <a:schemeClr val="accent5">
                    <a:lumMod val="50000"/>
                  </a:schemeClr>
                </a:solidFill>
              </a:rPr>
              <a:t> </a:t>
            </a:r>
            <a:r>
              <a:rPr lang="ru-RU" b="1" dirty="0" err="1">
                <a:solidFill>
                  <a:schemeClr val="accent5">
                    <a:lumMod val="50000"/>
                  </a:schemeClr>
                </a:solidFill>
              </a:rPr>
              <a:t>զարգացում</a:t>
            </a:r>
            <a:endParaRPr lang="ru-RU" b="1" dirty="0">
              <a:solidFill>
                <a:schemeClr val="accent5">
                  <a:lumMod val="50000"/>
                </a:schemeClr>
              </a:solidFill>
            </a:endParaRPr>
          </a:p>
        </p:txBody>
      </p:sp>
      <p:sp>
        <p:nvSpPr>
          <p:cNvPr id="26" name="TextBox 25"/>
          <p:cNvSpPr txBox="1"/>
          <p:nvPr/>
        </p:nvSpPr>
        <p:spPr>
          <a:xfrm>
            <a:off x="892286" y="1447119"/>
            <a:ext cx="3959320" cy="1569660"/>
          </a:xfrm>
          <a:prstGeom prst="rect">
            <a:avLst/>
          </a:prstGeom>
          <a:noFill/>
        </p:spPr>
        <p:txBody>
          <a:bodyPr wrap="square" rtlCol="0">
            <a:spAutoFit/>
          </a:bodyPr>
          <a:lstStyle/>
          <a:p>
            <a:pPr marL="285750" indent="-285750">
              <a:buFont typeface="Arial" panose="020B0604020202020204" pitchFamily="34" charset="0"/>
              <a:buChar char="•"/>
            </a:pPr>
            <a:r>
              <a:rPr lang="ru-RU" sz="1600" dirty="0" err="1"/>
              <a:t>Դասընթացներ</a:t>
            </a:r>
            <a:r>
              <a:rPr lang="ru-RU" sz="1600" dirty="0"/>
              <a:t>, </a:t>
            </a:r>
            <a:r>
              <a:rPr lang="ru-RU" sz="1600" dirty="0" err="1"/>
              <a:t>քննարկումներ</a:t>
            </a:r>
            <a:endParaRPr lang="ru-RU" sz="1600" dirty="0"/>
          </a:p>
          <a:p>
            <a:pPr marL="285750" lvl="1" indent="-285750">
              <a:buFont typeface="Arial" panose="020B0604020202020204" pitchFamily="34" charset="0"/>
              <a:buChar char="•"/>
            </a:pPr>
            <a:r>
              <a:rPr lang="ru-RU" sz="1600" dirty="0" err="1"/>
              <a:t>Սոցիալ-հուզական</a:t>
            </a:r>
            <a:r>
              <a:rPr lang="ru-RU" sz="1600" dirty="0"/>
              <a:t> </a:t>
            </a:r>
            <a:r>
              <a:rPr lang="ru-RU" sz="1600" dirty="0" err="1"/>
              <a:t>հմտությունների</a:t>
            </a:r>
            <a:r>
              <a:rPr lang="ru-RU" sz="1600" dirty="0"/>
              <a:t> </a:t>
            </a:r>
            <a:r>
              <a:rPr lang="ru-RU" sz="1600" dirty="0" err="1"/>
              <a:t>զարգացում</a:t>
            </a:r>
            <a:r>
              <a:rPr lang="hy-AM" sz="1600" dirty="0"/>
              <a:t>. խնդիրների լուծում, և կոնֆլիկտների հաղթահարում, հույզերի կառավարում</a:t>
            </a:r>
            <a:r>
              <a:rPr lang="ru-RU" sz="1600" dirty="0"/>
              <a:t>:</a:t>
            </a:r>
            <a:endParaRPr lang="hy-AM" sz="1600" dirty="0"/>
          </a:p>
          <a:p>
            <a:pPr marL="285750" lvl="1" indent="-285750">
              <a:buFont typeface="Arial" panose="020B0604020202020204" pitchFamily="34" charset="0"/>
              <a:buChar char="•"/>
            </a:pPr>
            <a:r>
              <a:rPr lang="hy-AM" sz="1600" dirty="0"/>
              <a:t>Հանդիպումներ ծնողների հետ:</a:t>
            </a:r>
            <a:endParaRPr lang="ru-RU" sz="1600" dirty="0"/>
          </a:p>
        </p:txBody>
      </p:sp>
      <p:sp>
        <p:nvSpPr>
          <p:cNvPr id="28" name="TextBox 27"/>
          <p:cNvSpPr txBox="1"/>
          <p:nvPr/>
        </p:nvSpPr>
        <p:spPr>
          <a:xfrm>
            <a:off x="1058223" y="3593443"/>
            <a:ext cx="4945506" cy="1077218"/>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Համագործակցել դպրոցի ղեկավարության, հոգեբաննե</a:t>
            </a:r>
            <a:r>
              <a:rPr lang="ru-RU" sz="1600" dirty="0" err="1"/>
              <a:t>րի</a:t>
            </a:r>
            <a:r>
              <a:rPr lang="hy-AM" sz="1600" dirty="0"/>
              <a:t> և ծնողների հետ</a:t>
            </a:r>
            <a:r>
              <a:rPr lang="ru-RU" sz="1600" dirty="0"/>
              <a:t>:</a:t>
            </a:r>
          </a:p>
          <a:p>
            <a:pPr marL="285750" indent="-285750">
              <a:buFont typeface="Arial" panose="020B0604020202020204" pitchFamily="34" charset="0"/>
              <a:buChar char="•"/>
            </a:pPr>
            <a:r>
              <a:rPr lang="hy-AM" sz="1600" dirty="0"/>
              <a:t>Ներգրավվել բռնության նվազեցմանը</a:t>
            </a:r>
            <a:r>
              <a:rPr lang="ru-RU" sz="1600" dirty="0"/>
              <a:t> </a:t>
            </a:r>
            <a:r>
              <a:rPr lang="hy-AM" sz="1600" dirty="0"/>
              <a:t>դպրոցական</a:t>
            </a:r>
            <a:r>
              <a:rPr lang="ru-RU" sz="1600" dirty="0"/>
              <a:t> </a:t>
            </a:r>
            <a:r>
              <a:rPr lang="ru-RU" sz="1600" dirty="0" err="1"/>
              <a:t>հանձնաժողովներում</a:t>
            </a:r>
            <a:r>
              <a:rPr lang="ru-RU" sz="1600" dirty="0"/>
              <a:t>:</a:t>
            </a:r>
          </a:p>
        </p:txBody>
      </p:sp>
      <p:sp>
        <p:nvSpPr>
          <p:cNvPr id="30" name="TextBox 29"/>
          <p:cNvSpPr txBox="1"/>
          <p:nvPr/>
        </p:nvSpPr>
        <p:spPr>
          <a:xfrm>
            <a:off x="6383546" y="1606823"/>
            <a:ext cx="5417390" cy="2062103"/>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Ուշադրություն վարքագծային փոփոխություններին</a:t>
            </a:r>
            <a:endParaRPr lang="ru-RU" sz="1600" dirty="0"/>
          </a:p>
          <a:p>
            <a:pPr marL="285750" lvl="1" indent="-285750">
              <a:buFont typeface="Arial" panose="020B0604020202020204" pitchFamily="34" charset="0"/>
              <a:buChar char="•"/>
            </a:pPr>
            <a:r>
              <a:rPr lang="ru-RU" sz="1600" dirty="0"/>
              <a:t>Գ</a:t>
            </a:r>
            <a:r>
              <a:rPr lang="hy-AM" sz="1600" dirty="0"/>
              <a:t>րառումներ բռնության նշանների և դեպքերի վերաբերյալ։</a:t>
            </a:r>
            <a:endParaRPr lang="ru-RU" sz="1600" dirty="0"/>
          </a:p>
          <a:p>
            <a:pPr marL="285750" lvl="1" indent="-285750">
              <a:buFont typeface="Arial" panose="020B0604020202020204" pitchFamily="34" charset="0"/>
              <a:buChar char="•"/>
            </a:pPr>
            <a:r>
              <a:rPr lang="ru-RU" sz="1600" dirty="0"/>
              <a:t>Վ</a:t>
            </a:r>
            <a:r>
              <a:rPr lang="hy-AM" sz="1600" dirty="0"/>
              <a:t>ստահելի միջավայր</a:t>
            </a:r>
            <a:r>
              <a:rPr lang="ru-RU" sz="1600" dirty="0"/>
              <a:t>՝ </a:t>
            </a:r>
            <a:r>
              <a:rPr lang="ru-RU" sz="1600" dirty="0" err="1"/>
              <a:t>զերծ</a:t>
            </a:r>
            <a:r>
              <a:rPr lang="ru-RU" sz="1600" dirty="0"/>
              <a:t> </a:t>
            </a:r>
            <a:r>
              <a:rPr lang="hy-AM" sz="1600" dirty="0"/>
              <a:t>վախ</a:t>
            </a:r>
            <a:r>
              <a:rPr lang="ru-RU" sz="1600" dirty="0"/>
              <a:t>ի </a:t>
            </a:r>
            <a:r>
              <a:rPr lang="ru-RU" sz="1600" dirty="0" err="1"/>
              <a:t>զգացողությունից</a:t>
            </a:r>
            <a:r>
              <a:rPr lang="ru-RU" sz="1600" dirty="0"/>
              <a:t>:</a:t>
            </a:r>
          </a:p>
          <a:p>
            <a:pPr marL="285750" indent="-285750">
              <a:buFont typeface="Arial" panose="020B0604020202020204" pitchFamily="34" charset="0"/>
              <a:buChar char="•"/>
            </a:pPr>
            <a:r>
              <a:rPr lang="ru-RU" sz="1600" dirty="0" err="1"/>
              <a:t>Անհապաղ</a:t>
            </a:r>
            <a:r>
              <a:rPr lang="ru-RU" sz="1600" dirty="0"/>
              <a:t> </a:t>
            </a:r>
            <a:r>
              <a:rPr lang="ru-RU" sz="1600" dirty="0" err="1"/>
              <a:t>տեղեկություն</a:t>
            </a:r>
            <a:r>
              <a:rPr lang="ru-RU" sz="1600" dirty="0"/>
              <a:t> բ</a:t>
            </a:r>
            <a:r>
              <a:rPr lang="hy-AM" sz="1600" dirty="0"/>
              <a:t>ռնության դեպքերի մասին գնահատման և արձագանքման խմբերին:</a:t>
            </a:r>
            <a:endParaRPr lang="ru-RU" sz="1600" dirty="0"/>
          </a:p>
          <a:p>
            <a:pPr marL="0" lvl="1"/>
            <a:endParaRPr lang="ru-RU" sz="1600" dirty="0"/>
          </a:p>
          <a:p>
            <a:pPr marL="0" lvl="1"/>
            <a:endParaRPr lang="ru-RU" sz="1600" dirty="0"/>
          </a:p>
        </p:txBody>
      </p:sp>
      <p:sp>
        <p:nvSpPr>
          <p:cNvPr id="32" name="TextBox 31"/>
          <p:cNvSpPr txBox="1"/>
          <p:nvPr/>
        </p:nvSpPr>
        <p:spPr>
          <a:xfrm>
            <a:off x="6957767" y="5714843"/>
            <a:ext cx="4707147" cy="646331"/>
          </a:xfrm>
          <a:prstGeom prst="rect">
            <a:avLst/>
          </a:prstGeom>
          <a:noFill/>
        </p:spPr>
        <p:txBody>
          <a:bodyPr wrap="square" rtlCol="0">
            <a:spAutoFit/>
          </a:bodyPr>
          <a:lstStyle/>
          <a:p>
            <a:r>
              <a:rPr lang="ru-RU" dirty="0" err="1"/>
              <a:t>Մասնակցություն</a:t>
            </a:r>
            <a:r>
              <a:rPr lang="ru-RU" dirty="0"/>
              <a:t> </a:t>
            </a:r>
            <a:r>
              <a:rPr lang="hy-AM" dirty="0"/>
              <a:t>վերապատրաստման </a:t>
            </a:r>
          </a:p>
          <a:p>
            <a:r>
              <a:rPr lang="hy-AM" dirty="0"/>
              <a:t>Ծրագրերին:</a:t>
            </a:r>
            <a:endParaRPr lang="ru-RU" dirty="0"/>
          </a:p>
        </p:txBody>
      </p:sp>
      <p:sp>
        <p:nvSpPr>
          <p:cNvPr id="2" name="TextBox 1"/>
          <p:cNvSpPr txBox="1"/>
          <p:nvPr/>
        </p:nvSpPr>
        <p:spPr>
          <a:xfrm>
            <a:off x="6898496" y="3231737"/>
            <a:ext cx="3698786" cy="369332"/>
          </a:xfrm>
          <a:prstGeom prst="rect">
            <a:avLst/>
          </a:prstGeom>
          <a:noFill/>
        </p:spPr>
        <p:txBody>
          <a:bodyPr wrap="square" rtlCol="0">
            <a:spAutoFit/>
          </a:bodyPr>
          <a:lstStyle/>
          <a:p>
            <a:r>
              <a:rPr lang="hy-AM" b="1" dirty="0">
                <a:solidFill>
                  <a:schemeClr val="accent5">
                    <a:lumMod val="50000"/>
                  </a:schemeClr>
                </a:solidFill>
              </a:rPr>
              <a:t>Արձագանքում</a:t>
            </a:r>
            <a:endParaRPr lang="ru-RU" b="1" dirty="0">
              <a:solidFill>
                <a:schemeClr val="accent5">
                  <a:lumMod val="50000"/>
                </a:schemeClr>
              </a:solidFill>
            </a:endParaRPr>
          </a:p>
        </p:txBody>
      </p:sp>
      <p:sp>
        <p:nvSpPr>
          <p:cNvPr id="3" name="TextBox 2"/>
          <p:cNvSpPr txBox="1"/>
          <p:nvPr/>
        </p:nvSpPr>
        <p:spPr>
          <a:xfrm>
            <a:off x="6721295" y="3593443"/>
            <a:ext cx="4192437" cy="1569660"/>
          </a:xfrm>
          <a:prstGeom prst="rect">
            <a:avLst/>
          </a:prstGeom>
          <a:noFill/>
        </p:spPr>
        <p:txBody>
          <a:bodyPr wrap="square" rtlCol="0">
            <a:spAutoFit/>
          </a:bodyPr>
          <a:lstStyle/>
          <a:p>
            <a:pPr marL="285750" indent="-285750">
              <a:buFont typeface="Arial" panose="020B0604020202020204" pitchFamily="34" charset="0"/>
              <a:buChar char="•"/>
            </a:pPr>
            <a:r>
              <a:rPr lang="hy-AM" sz="1600" dirty="0"/>
              <a:t>Իրականացնել անհատական հանդիպումներ բուլինգի շրջանակի մասնակիցների հետ,</a:t>
            </a:r>
          </a:p>
          <a:p>
            <a:pPr marL="285750" indent="-285750">
              <a:buFont typeface="Arial" panose="020B0604020202020204" pitchFamily="34" charset="0"/>
              <a:buChar char="•"/>
            </a:pPr>
            <a:r>
              <a:rPr lang="hy-AM" sz="1600" dirty="0"/>
              <a:t>Մշակել աջակցության ծրագիր նրանց համար, ովքեր ներգրավված են եղել բուլինգի վարքագծի մեջ։</a:t>
            </a:r>
          </a:p>
        </p:txBody>
      </p:sp>
      <p:sp>
        <p:nvSpPr>
          <p:cNvPr id="25" name="Rounded Rectangle 25">
            <a:extLst>
              <a:ext uri="{FF2B5EF4-FFF2-40B4-BE49-F238E27FC236}">
                <a16:creationId xmlns:a16="http://schemas.microsoft.com/office/drawing/2014/main" id="{A53FDB1A-403D-4EBD-8EB6-3E1911FAEEC5}"/>
              </a:ext>
            </a:extLst>
          </p:cNvPr>
          <p:cNvSpPr/>
          <p:nvPr/>
        </p:nvSpPr>
        <p:spPr>
          <a:xfrm>
            <a:off x="5926158" y="3941681"/>
            <a:ext cx="838200" cy="72898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noFill/>
          <a:ln w="19050">
            <a:solidFill>
              <a:srgbClr val="387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sp>
        <p:nvSpPr>
          <p:cNvPr id="5" name="TextBox 4"/>
          <p:cNvSpPr txBox="1"/>
          <p:nvPr/>
        </p:nvSpPr>
        <p:spPr>
          <a:xfrm>
            <a:off x="1030570" y="4854675"/>
            <a:ext cx="4763610" cy="646331"/>
          </a:xfrm>
          <a:prstGeom prst="rect">
            <a:avLst/>
          </a:prstGeom>
          <a:noFill/>
        </p:spPr>
        <p:txBody>
          <a:bodyPr wrap="square" rtlCol="0">
            <a:spAutoFit/>
          </a:bodyPr>
          <a:lstStyle/>
          <a:p>
            <a:r>
              <a:rPr lang="hy-AM" b="1" dirty="0">
                <a:solidFill>
                  <a:schemeClr val="accent5">
                    <a:lumMod val="50000"/>
                  </a:schemeClr>
                </a:solidFill>
              </a:rPr>
              <a:t>Մշտադիտարկում և գնահատում</a:t>
            </a:r>
            <a:endParaRPr lang="ru-RU" b="1" dirty="0">
              <a:solidFill>
                <a:schemeClr val="accent5">
                  <a:lumMod val="50000"/>
                </a:schemeClr>
              </a:solidFill>
            </a:endParaRPr>
          </a:p>
          <a:p>
            <a:endParaRPr lang="ru-RU" dirty="0"/>
          </a:p>
        </p:txBody>
      </p:sp>
      <p:pic>
        <p:nvPicPr>
          <p:cNvPr id="33" name="Graphic 7" descr="Upward trend with solid fill"/>
          <p:cNvPicPr/>
          <p:nvPr/>
        </p:nvPicPr>
        <p:blipFill rotWithShape="1">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t="11023" b="9450"/>
          <a:stretch/>
        </p:blipFill>
        <p:spPr bwMode="auto">
          <a:xfrm>
            <a:off x="193809" y="5415146"/>
            <a:ext cx="806450" cy="641350"/>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1000247" y="5271414"/>
            <a:ext cx="5151082" cy="1077218"/>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Հետևել բռնության դեպքերի հաճախականությանը և բնույթին։</a:t>
            </a:r>
            <a:endParaRPr lang="ru-RU" sz="1600" dirty="0"/>
          </a:p>
          <a:p>
            <a:pPr marL="285750" indent="-285750">
              <a:buFont typeface="Arial" panose="020B0604020202020204" pitchFamily="34" charset="0"/>
              <a:buChar char="•"/>
            </a:pPr>
            <a:r>
              <a:rPr lang="hy-AM" sz="1600" dirty="0"/>
              <a:t>Վարել հաշվետվողականություն բռնության յուրաքանչյուր դեպքի վերաբերյալ։</a:t>
            </a:r>
            <a:endParaRPr lang="ru-RU" sz="1600" dirty="0"/>
          </a:p>
        </p:txBody>
      </p:sp>
    </p:spTree>
    <p:extLst>
      <p:ext uri="{BB962C8B-B14F-4D97-AF65-F5344CB8AC3E}">
        <p14:creationId xmlns:p14="http://schemas.microsoft.com/office/powerpoint/2010/main" val="1942467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직선 연결선 48">
            <a:extLst>
              <a:ext uri="{FF2B5EF4-FFF2-40B4-BE49-F238E27FC236}">
                <a16:creationId xmlns:a16="http://schemas.microsoft.com/office/drawing/2014/main" id="{207C4776-4C7C-42CA-B784-686F65D3DD40}"/>
              </a:ext>
            </a:extLst>
          </p:cNvPr>
          <p:cNvCxnSpPr/>
          <p:nvPr/>
        </p:nvCxnSpPr>
        <p:spPr>
          <a:xfrm flipH="1">
            <a:off x="6089159" y="2180456"/>
            <a:ext cx="6843" cy="630108"/>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2345734" y="111043"/>
            <a:ext cx="5296620" cy="750975"/>
          </a:xfrm>
          <a:prstGeom prst="rect">
            <a:avLst/>
          </a:prstGeom>
        </p:spPr>
        <p:txBody>
          <a:bodyPr wrap="square">
            <a:spAutoFit/>
          </a:bodyPr>
          <a:lstStyle/>
          <a:p>
            <a:pPr algn="ctr">
              <a:lnSpc>
                <a:spcPct val="107000"/>
              </a:lnSpc>
              <a:spcAft>
                <a:spcPts val="0"/>
              </a:spcAft>
            </a:pPr>
            <a:r>
              <a:rPr lang="hy-AM" sz="2000" b="1" dirty="0"/>
              <a:t>Ծնողի կողմից իրականացվող </a:t>
            </a:r>
            <a:endParaRPr lang="ru-RU" sz="2000" b="1" dirty="0"/>
          </a:p>
          <a:p>
            <a:pPr algn="ctr">
              <a:lnSpc>
                <a:spcPct val="107000"/>
              </a:lnSpc>
              <a:spcAft>
                <a:spcPts val="1200"/>
              </a:spcAft>
            </a:pPr>
            <a:r>
              <a:rPr lang="hy-AM" sz="2000" b="1" dirty="0"/>
              <a:t>հիմնական գործողությունները</a:t>
            </a:r>
            <a:endParaRPr lang="ru-RU" sz="2000" b="1" dirty="0"/>
          </a:p>
        </p:txBody>
      </p:sp>
      <p:sp>
        <p:nvSpPr>
          <p:cNvPr id="18" name="TextBox 17"/>
          <p:cNvSpPr txBox="1"/>
          <p:nvPr/>
        </p:nvSpPr>
        <p:spPr>
          <a:xfrm>
            <a:off x="952374" y="1137302"/>
            <a:ext cx="4316868" cy="923330"/>
          </a:xfrm>
          <a:prstGeom prst="rect">
            <a:avLst/>
          </a:prstGeom>
          <a:noFill/>
        </p:spPr>
        <p:txBody>
          <a:bodyPr wrap="square" rtlCol="0">
            <a:spAutoFit/>
          </a:bodyPr>
          <a:lstStyle/>
          <a:p>
            <a:r>
              <a:rPr lang="hy-AM" b="1" dirty="0">
                <a:solidFill>
                  <a:schemeClr val="accent5">
                    <a:lumMod val="50000"/>
                  </a:schemeClr>
                </a:solidFill>
              </a:rPr>
              <a:t>Հաղորդակցություն և վստահելի հարաբերություններ երեխաների հետ </a:t>
            </a:r>
            <a:endParaRPr lang="ru-RU" b="1" dirty="0">
              <a:solidFill>
                <a:schemeClr val="accent5">
                  <a:lumMod val="50000"/>
                </a:schemeClr>
              </a:solidFill>
            </a:endParaRPr>
          </a:p>
        </p:txBody>
      </p:sp>
      <p:sp>
        <p:nvSpPr>
          <p:cNvPr id="19" name="TextBox 18"/>
          <p:cNvSpPr txBox="1"/>
          <p:nvPr/>
        </p:nvSpPr>
        <p:spPr>
          <a:xfrm>
            <a:off x="7246187" y="995364"/>
            <a:ext cx="3502325" cy="646331"/>
          </a:xfrm>
          <a:prstGeom prst="rect">
            <a:avLst/>
          </a:prstGeom>
          <a:noFill/>
        </p:spPr>
        <p:txBody>
          <a:bodyPr wrap="square" rtlCol="0">
            <a:spAutoFit/>
          </a:bodyPr>
          <a:lstStyle>
            <a:defPPr>
              <a:defRPr lang="en-US"/>
            </a:defPPr>
            <a:lvl1pPr>
              <a:defRPr b="1"/>
            </a:lvl1pPr>
          </a:lstStyle>
          <a:p>
            <a:r>
              <a:rPr lang="hy-AM" dirty="0">
                <a:solidFill>
                  <a:schemeClr val="accent5">
                    <a:lumMod val="50000"/>
                  </a:schemeClr>
                </a:solidFill>
              </a:rPr>
              <a:t>Ընտանեկան</a:t>
            </a:r>
            <a:r>
              <a:rPr lang="hy-AM" dirty="0"/>
              <a:t> </a:t>
            </a:r>
            <a:r>
              <a:rPr lang="hy-AM" dirty="0">
                <a:solidFill>
                  <a:schemeClr val="accent5">
                    <a:lumMod val="50000"/>
                  </a:schemeClr>
                </a:solidFill>
              </a:rPr>
              <a:t>դաստիարակություն</a:t>
            </a:r>
            <a:r>
              <a:rPr lang="hy-AM" dirty="0"/>
              <a:t> </a:t>
            </a:r>
            <a:endParaRPr lang="ru-RU" dirty="0"/>
          </a:p>
        </p:txBody>
      </p:sp>
      <p:pic>
        <p:nvPicPr>
          <p:cNvPr id="29" name="Graphic 3" descr="Handshake with solid fill"/>
          <p:cNvPicPr/>
          <p:nvPr/>
        </p:nvPicPr>
        <p:blipFill rotWithShape="1">
          <a:blip r:embed="rId2" cstate="print">
            <a:duotone>
              <a:prstClr val="black"/>
              <a:schemeClr val="tx2">
                <a:tint val="45000"/>
                <a:satMod val="400000"/>
              </a:schemeClr>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p:blipFill>
        <p:spPr bwMode="auto">
          <a:xfrm>
            <a:off x="15081" y="4695719"/>
            <a:ext cx="1118558" cy="922427"/>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1359481" y="4056905"/>
            <a:ext cx="3209026" cy="369332"/>
          </a:xfrm>
          <a:prstGeom prst="rect">
            <a:avLst/>
          </a:prstGeom>
          <a:noFill/>
        </p:spPr>
        <p:txBody>
          <a:bodyPr wrap="square" rtlCol="0">
            <a:spAutoFit/>
          </a:bodyPr>
          <a:lstStyle/>
          <a:p>
            <a:r>
              <a:rPr lang="ru-RU" b="1" dirty="0" err="1">
                <a:solidFill>
                  <a:schemeClr val="accent5">
                    <a:lumMod val="50000"/>
                  </a:schemeClr>
                </a:solidFill>
              </a:rPr>
              <a:t>Համագործակցություն</a:t>
            </a:r>
            <a:endParaRPr lang="ru-RU" b="1" dirty="0">
              <a:solidFill>
                <a:schemeClr val="accent5">
                  <a:lumMod val="50000"/>
                </a:schemeClr>
              </a:solidFill>
            </a:endParaRPr>
          </a:p>
        </p:txBody>
      </p:sp>
      <p:sp>
        <p:nvSpPr>
          <p:cNvPr id="28" name="TextBox 27"/>
          <p:cNvSpPr txBox="1"/>
          <p:nvPr/>
        </p:nvSpPr>
        <p:spPr>
          <a:xfrm>
            <a:off x="1058223" y="4540928"/>
            <a:ext cx="4945506" cy="1077218"/>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Համագործակցել դպրոցի ղեկավարության, հոգեբաննե</a:t>
            </a:r>
            <a:r>
              <a:rPr lang="ru-RU" sz="1600" dirty="0" err="1"/>
              <a:t>րի</a:t>
            </a:r>
            <a:r>
              <a:rPr lang="hy-AM" sz="1600" dirty="0"/>
              <a:t> և ուսուցիչների հետ</a:t>
            </a:r>
            <a:r>
              <a:rPr lang="ru-RU" sz="1600" dirty="0"/>
              <a:t>:</a:t>
            </a:r>
          </a:p>
          <a:p>
            <a:pPr marL="285750" indent="-285750">
              <a:buFont typeface="Arial" panose="020B0604020202020204" pitchFamily="34" charset="0"/>
              <a:buChar char="•"/>
            </a:pPr>
            <a:r>
              <a:rPr lang="hy-AM" sz="1600" dirty="0"/>
              <a:t>Ներգրավվել բռնության նվազեցմանը</a:t>
            </a:r>
            <a:r>
              <a:rPr lang="ru-RU" sz="1600" dirty="0"/>
              <a:t> </a:t>
            </a:r>
            <a:r>
              <a:rPr lang="hy-AM" sz="1600" dirty="0"/>
              <a:t>դպրոցական</a:t>
            </a:r>
            <a:r>
              <a:rPr lang="ru-RU" sz="1600" dirty="0"/>
              <a:t> </a:t>
            </a:r>
            <a:r>
              <a:rPr lang="ru-RU" sz="1600" dirty="0" err="1"/>
              <a:t>հանձնաժողովներում</a:t>
            </a:r>
            <a:r>
              <a:rPr lang="ru-RU" sz="1600" dirty="0"/>
              <a:t>:</a:t>
            </a:r>
          </a:p>
        </p:txBody>
      </p:sp>
      <p:sp>
        <p:nvSpPr>
          <p:cNvPr id="5" name="TextBox 4"/>
          <p:cNvSpPr txBox="1"/>
          <p:nvPr/>
        </p:nvSpPr>
        <p:spPr>
          <a:xfrm>
            <a:off x="6429657" y="3743378"/>
            <a:ext cx="4763610" cy="646331"/>
          </a:xfrm>
          <a:prstGeom prst="rect">
            <a:avLst/>
          </a:prstGeom>
          <a:noFill/>
        </p:spPr>
        <p:txBody>
          <a:bodyPr wrap="square" rtlCol="0">
            <a:spAutoFit/>
          </a:bodyPr>
          <a:lstStyle/>
          <a:p>
            <a:r>
              <a:rPr lang="hy-AM" b="1" dirty="0">
                <a:solidFill>
                  <a:schemeClr val="accent5">
                    <a:lumMod val="50000"/>
                  </a:schemeClr>
                </a:solidFill>
              </a:rPr>
              <a:t>Երեխայի</a:t>
            </a:r>
            <a:r>
              <a:rPr lang="hy-AM" b="1" dirty="0"/>
              <a:t> </a:t>
            </a:r>
            <a:r>
              <a:rPr lang="hy-AM" b="1" dirty="0">
                <a:solidFill>
                  <a:schemeClr val="accent5">
                    <a:lumMod val="50000"/>
                  </a:schemeClr>
                </a:solidFill>
              </a:rPr>
              <a:t>վարքագծի դիտարկում </a:t>
            </a:r>
            <a:endParaRPr lang="ru-RU" b="1" dirty="0">
              <a:solidFill>
                <a:schemeClr val="accent5">
                  <a:lumMod val="50000"/>
                </a:schemeClr>
              </a:solidFill>
            </a:endParaRPr>
          </a:p>
          <a:p>
            <a:endParaRPr lang="ru-RU" dirty="0"/>
          </a:p>
        </p:txBody>
      </p:sp>
      <p:pic>
        <p:nvPicPr>
          <p:cNvPr id="34" name="Graphic 70" descr="House with solid fill"/>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21988" y="2146562"/>
            <a:ext cx="800100" cy="800100"/>
          </a:xfrm>
          <a:prstGeom prst="rect">
            <a:avLst/>
          </a:prstGeom>
        </p:spPr>
      </p:pic>
      <p:pic>
        <p:nvPicPr>
          <p:cNvPr id="35" name="Graphic 68" descr="Target Audience with solid fill"/>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5546529" y="4690076"/>
            <a:ext cx="914400" cy="678180"/>
          </a:xfrm>
          <a:prstGeom prst="rect">
            <a:avLst/>
          </a:prstGeom>
          <a:ln>
            <a:noFill/>
          </a:ln>
          <a:extLst>
            <a:ext uri="{53640926-AAD7-44D8-BBD7-CCE9431645EC}">
              <a14:shadowObscured xmlns:a14="http://schemas.microsoft.com/office/drawing/2010/main"/>
            </a:ext>
          </a:extLst>
        </p:spPr>
      </p:pic>
      <p:grpSp>
        <p:nvGrpSpPr>
          <p:cNvPr id="36" name="Group 9"/>
          <p:cNvGrpSpPr/>
          <p:nvPr/>
        </p:nvGrpSpPr>
        <p:grpSpPr>
          <a:xfrm>
            <a:off x="190065" y="2433936"/>
            <a:ext cx="812165" cy="567690"/>
            <a:chOff x="0" y="0"/>
            <a:chExt cx="1339277" cy="958968"/>
          </a:xfrm>
          <a:solidFill>
            <a:schemeClr val="accent6"/>
          </a:solidFill>
        </p:grpSpPr>
        <p:sp>
          <p:nvSpPr>
            <p:cNvPr id="37" name="Rounded Rectangle 5"/>
            <p:cNvSpPr/>
            <p:nvPr/>
          </p:nvSpPr>
          <p:spPr>
            <a:xfrm flipH="1">
              <a:off x="0" y="0"/>
              <a:ext cx="1339277" cy="958968"/>
            </a:xfrm>
            <a:custGeom>
              <a:avLst/>
              <a:gdLst>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702049"/>
                <a:gd name="connsiteX1" fmla="*/ 1574067 w 3217557"/>
                <a:gd name="connsiteY1" fmla="*/ 851360 h 2702049"/>
                <a:gd name="connsiteX2" fmla="*/ 1384251 w 3217557"/>
                <a:gd name="connsiteY2" fmla="*/ 1041176 h 2702049"/>
                <a:gd name="connsiteX3" fmla="*/ 1194435 w 3217557"/>
                <a:gd name="connsiteY3" fmla="*/ 851360 h 2702049"/>
                <a:gd name="connsiteX4" fmla="*/ 1384251 w 3217557"/>
                <a:gd name="connsiteY4" fmla="*/ 661544 h 2702049"/>
                <a:gd name="connsiteX5" fmla="*/ 1993421 w 3217557"/>
                <a:gd name="connsiteY5" fmla="*/ 661544 h 2702049"/>
                <a:gd name="connsiteX6" fmla="*/ 2183237 w 3217557"/>
                <a:gd name="connsiteY6" fmla="*/ 851360 h 2702049"/>
                <a:gd name="connsiteX7" fmla="*/ 1993421 w 3217557"/>
                <a:gd name="connsiteY7" fmla="*/ 1041176 h 2702049"/>
                <a:gd name="connsiteX8" fmla="*/ 1803605 w 3217557"/>
                <a:gd name="connsiteY8" fmla="*/ 851360 h 2702049"/>
                <a:gd name="connsiteX9" fmla="*/ 1993421 w 3217557"/>
                <a:gd name="connsiteY9" fmla="*/ 661544 h 2702049"/>
                <a:gd name="connsiteX10" fmla="*/ 2602591 w 3217557"/>
                <a:gd name="connsiteY10" fmla="*/ 661544 h 2702049"/>
                <a:gd name="connsiteX11" fmla="*/ 2792407 w 3217557"/>
                <a:gd name="connsiteY11" fmla="*/ 851360 h 2702049"/>
                <a:gd name="connsiteX12" fmla="*/ 2602591 w 3217557"/>
                <a:gd name="connsiteY12" fmla="*/ 1041176 h 2702049"/>
                <a:gd name="connsiteX13" fmla="*/ 2412775 w 3217557"/>
                <a:gd name="connsiteY13" fmla="*/ 851360 h 2702049"/>
                <a:gd name="connsiteX14" fmla="*/ 2602591 w 3217557"/>
                <a:gd name="connsiteY14" fmla="*/ 661544 h 2702049"/>
                <a:gd name="connsiteX15" fmla="*/ 677114 w 3217557"/>
                <a:gd name="connsiteY15" fmla="*/ 569491 h 2702049"/>
                <a:gd name="connsiteX16" fmla="*/ 330916 w 3217557"/>
                <a:gd name="connsiteY16" fmla="*/ 569491 h 2702049"/>
                <a:gd name="connsiteX17" fmla="*/ 0 w 3217557"/>
                <a:gd name="connsiteY17" fmla="*/ 900407 h 2702049"/>
                <a:gd name="connsiteX18" fmla="*/ 0 w 3217557"/>
                <a:gd name="connsiteY18" fmla="*/ 1952009 h 2702049"/>
                <a:gd name="connsiteX19" fmla="*/ 330916 w 3217557"/>
                <a:gd name="connsiteY19" fmla="*/ 2282925 h 2702049"/>
                <a:gd name="connsiteX20" fmla="*/ 711670 w 3217557"/>
                <a:gd name="connsiteY20" fmla="*/ 2282925 h 2702049"/>
                <a:gd name="connsiteX21" fmla="*/ 15770 w 3217557"/>
                <a:gd name="connsiteY21" fmla="*/ 2702049 h 2702049"/>
                <a:gd name="connsiteX22" fmla="*/ 1294529 w 3217557"/>
                <a:gd name="connsiteY22" fmla="*/ 2282925 h 2702049"/>
                <a:gd name="connsiteX23" fmla="*/ 2117356 w 3217557"/>
                <a:gd name="connsiteY23" fmla="*/ 2282925 h 2702049"/>
                <a:gd name="connsiteX24" fmla="*/ 2418395 w 3217557"/>
                <a:gd name="connsiteY24" fmla="*/ 2087951 h 2702049"/>
                <a:gd name="connsiteX25" fmla="*/ 1830857 w 3217557"/>
                <a:gd name="connsiteY25" fmla="*/ 1799347 h 2702049"/>
                <a:gd name="connsiteX26" fmla="*/ 1008030 w 3217557"/>
                <a:gd name="connsiteY26" fmla="*/ 1799347 h 2702049"/>
                <a:gd name="connsiteX27" fmla="*/ 677114 w 3217557"/>
                <a:gd name="connsiteY27" fmla="*/ 1468431 h 2702049"/>
                <a:gd name="connsiteX28" fmla="*/ 677114 w 3217557"/>
                <a:gd name="connsiteY28" fmla="*/ 569491 h 2702049"/>
                <a:gd name="connsiteX29" fmla="*/ 2886641 w 3217557"/>
                <a:gd name="connsiteY29" fmla="*/ 0 h 2702049"/>
                <a:gd name="connsiteX30" fmla="*/ 1100201 w 3217557"/>
                <a:gd name="connsiteY30" fmla="*/ 0 h 2702049"/>
                <a:gd name="connsiteX31" fmla="*/ 769285 w 3217557"/>
                <a:gd name="connsiteY31" fmla="*/ 330916 h 2702049"/>
                <a:gd name="connsiteX32" fmla="*/ 769285 w 3217557"/>
                <a:gd name="connsiteY32" fmla="*/ 1382518 h 2702049"/>
                <a:gd name="connsiteX33" fmla="*/ 1100201 w 3217557"/>
                <a:gd name="connsiteY33" fmla="*/ 1713434 h 2702049"/>
                <a:gd name="connsiteX34" fmla="*/ 1923028 w 3217557"/>
                <a:gd name="connsiteY34" fmla="*/ 1713434 h 2702049"/>
                <a:gd name="connsiteX35" fmla="*/ 3078958 w 3217557"/>
                <a:gd name="connsiteY35" fmla="*/ 2077967 h 2702049"/>
                <a:gd name="connsiteX36" fmla="*/ 2505887 w 3217557"/>
                <a:gd name="connsiteY36" fmla="*/ 1713434 h 2702049"/>
                <a:gd name="connsiteX37" fmla="*/ 2886641 w 3217557"/>
                <a:gd name="connsiteY37" fmla="*/ 1713434 h 2702049"/>
                <a:gd name="connsiteX38" fmla="*/ 3217557 w 3217557"/>
                <a:gd name="connsiteY38" fmla="*/ 1382518 h 2702049"/>
                <a:gd name="connsiteX39" fmla="*/ 3217557 w 3217557"/>
                <a:gd name="connsiteY39" fmla="*/ 330916 h 2702049"/>
                <a:gd name="connsiteX40" fmla="*/ 2886641 w 3217557"/>
                <a:gd name="connsiteY40" fmla="*/ 0 h 2702049"/>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33810"/>
                <a:gd name="connsiteX1" fmla="*/ 1574067 w 3217557"/>
                <a:gd name="connsiteY1" fmla="*/ 851360 h 2633810"/>
                <a:gd name="connsiteX2" fmla="*/ 1384251 w 3217557"/>
                <a:gd name="connsiteY2" fmla="*/ 1041176 h 2633810"/>
                <a:gd name="connsiteX3" fmla="*/ 1194435 w 3217557"/>
                <a:gd name="connsiteY3" fmla="*/ 851360 h 2633810"/>
                <a:gd name="connsiteX4" fmla="*/ 1384251 w 3217557"/>
                <a:gd name="connsiteY4" fmla="*/ 661544 h 2633810"/>
                <a:gd name="connsiteX5" fmla="*/ 1993421 w 3217557"/>
                <a:gd name="connsiteY5" fmla="*/ 661544 h 2633810"/>
                <a:gd name="connsiteX6" fmla="*/ 2183237 w 3217557"/>
                <a:gd name="connsiteY6" fmla="*/ 851360 h 2633810"/>
                <a:gd name="connsiteX7" fmla="*/ 1993421 w 3217557"/>
                <a:gd name="connsiteY7" fmla="*/ 1041176 h 2633810"/>
                <a:gd name="connsiteX8" fmla="*/ 1803605 w 3217557"/>
                <a:gd name="connsiteY8" fmla="*/ 851360 h 2633810"/>
                <a:gd name="connsiteX9" fmla="*/ 1993421 w 3217557"/>
                <a:gd name="connsiteY9" fmla="*/ 661544 h 2633810"/>
                <a:gd name="connsiteX10" fmla="*/ 2602591 w 3217557"/>
                <a:gd name="connsiteY10" fmla="*/ 661544 h 2633810"/>
                <a:gd name="connsiteX11" fmla="*/ 2792407 w 3217557"/>
                <a:gd name="connsiteY11" fmla="*/ 851360 h 2633810"/>
                <a:gd name="connsiteX12" fmla="*/ 2602591 w 3217557"/>
                <a:gd name="connsiteY12" fmla="*/ 1041176 h 2633810"/>
                <a:gd name="connsiteX13" fmla="*/ 2412775 w 3217557"/>
                <a:gd name="connsiteY13" fmla="*/ 851360 h 2633810"/>
                <a:gd name="connsiteX14" fmla="*/ 2602591 w 3217557"/>
                <a:gd name="connsiteY14" fmla="*/ 661544 h 2633810"/>
                <a:gd name="connsiteX15" fmla="*/ 677114 w 3217557"/>
                <a:gd name="connsiteY15" fmla="*/ 569491 h 2633810"/>
                <a:gd name="connsiteX16" fmla="*/ 330916 w 3217557"/>
                <a:gd name="connsiteY16" fmla="*/ 569491 h 2633810"/>
                <a:gd name="connsiteX17" fmla="*/ 0 w 3217557"/>
                <a:gd name="connsiteY17" fmla="*/ 900407 h 2633810"/>
                <a:gd name="connsiteX18" fmla="*/ 0 w 3217557"/>
                <a:gd name="connsiteY18" fmla="*/ 1952009 h 2633810"/>
                <a:gd name="connsiteX19" fmla="*/ 330916 w 3217557"/>
                <a:gd name="connsiteY19" fmla="*/ 2282925 h 2633810"/>
                <a:gd name="connsiteX20" fmla="*/ 711670 w 3217557"/>
                <a:gd name="connsiteY20" fmla="*/ 2282925 h 2633810"/>
                <a:gd name="connsiteX21" fmla="*/ 165895 w 3217557"/>
                <a:gd name="connsiteY21" fmla="*/ 2633810 h 2633810"/>
                <a:gd name="connsiteX22" fmla="*/ 1294529 w 3217557"/>
                <a:gd name="connsiteY22" fmla="*/ 2282925 h 2633810"/>
                <a:gd name="connsiteX23" fmla="*/ 2117356 w 3217557"/>
                <a:gd name="connsiteY23" fmla="*/ 2282925 h 2633810"/>
                <a:gd name="connsiteX24" fmla="*/ 2418395 w 3217557"/>
                <a:gd name="connsiteY24" fmla="*/ 2087951 h 2633810"/>
                <a:gd name="connsiteX25" fmla="*/ 1830857 w 3217557"/>
                <a:gd name="connsiteY25" fmla="*/ 1799347 h 2633810"/>
                <a:gd name="connsiteX26" fmla="*/ 1008030 w 3217557"/>
                <a:gd name="connsiteY26" fmla="*/ 1799347 h 2633810"/>
                <a:gd name="connsiteX27" fmla="*/ 677114 w 3217557"/>
                <a:gd name="connsiteY27" fmla="*/ 1468431 h 2633810"/>
                <a:gd name="connsiteX28" fmla="*/ 677114 w 3217557"/>
                <a:gd name="connsiteY28" fmla="*/ 569491 h 2633810"/>
                <a:gd name="connsiteX29" fmla="*/ 2886641 w 3217557"/>
                <a:gd name="connsiteY29" fmla="*/ 0 h 2633810"/>
                <a:gd name="connsiteX30" fmla="*/ 1100201 w 3217557"/>
                <a:gd name="connsiteY30" fmla="*/ 0 h 2633810"/>
                <a:gd name="connsiteX31" fmla="*/ 769285 w 3217557"/>
                <a:gd name="connsiteY31" fmla="*/ 330916 h 2633810"/>
                <a:gd name="connsiteX32" fmla="*/ 769285 w 3217557"/>
                <a:gd name="connsiteY32" fmla="*/ 1382518 h 2633810"/>
                <a:gd name="connsiteX33" fmla="*/ 1100201 w 3217557"/>
                <a:gd name="connsiteY33" fmla="*/ 1713434 h 2633810"/>
                <a:gd name="connsiteX34" fmla="*/ 1923028 w 3217557"/>
                <a:gd name="connsiteY34" fmla="*/ 1713434 h 2633810"/>
                <a:gd name="connsiteX35" fmla="*/ 3078958 w 3217557"/>
                <a:gd name="connsiteY35" fmla="*/ 2077967 h 2633810"/>
                <a:gd name="connsiteX36" fmla="*/ 2505887 w 3217557"/>
                <a:gd name="connsiteY36" fmla="*/ 1713434 h 2633810"/>
                <a:gd name="connsiteX37" fmla="*/ 2886641 w 3217557"/>
                <a:gd name="connsiteY37" fmla="*/ 1713434 h 2633810"/>
                <a:gd name="connsiteX38" fmla="*/ 3217557 w 3217557"/>
                <a:gd name="connsiteY38" fmla="*/ 1382518 h 2633810"/>
                <a:gd name="connsiteX39" fmla="*/ 3217557 w 3217557"/>
                <a:gd name="connsiteY39" fmla="*/ 330916 h 2633810"/>
                <a:gd name="connsiteX40" fmla="*/ 2886641 w 3217557"/>
                <a:gd name="connsiteY40" fmla="*/ 0 h 2633810"/>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 name="connsiteX0" fmla="*/ 1384251 w 3217557"/>
                <a:gd name="connsiteY0" fmla="*/ 661544 h 2654282"/>
                <a:gd name="connsiteX1" fmla="*/ 1574067 w 3217557"/>
                <a:gd name="connsiteY1" fmla="*/ 851360 h 2654282"/>
                <a:gd name="connsiteX2" fmla="*/ 1384251 w 3217557"/>
                <a:gd name="connsiteY2" fmla="*/ 1041176 h 2654282"/>
                <a:gd name="connsiteX3" fmla="*/ 1194435 w 3217557"/>
                <a:gd name="connsiteY3" fmla="*/ 851360 h 2654282"/>
                <a:gd name="connsiteX4" fmla="*/ 1384251 w 3217557"/>
                <a:gd name="connsiteY4" fmla="*/ 661544 h 2654282"/>
                <a:gd name="connsiteX5" fmla="*/ 1993421 w 3217557"/>
                <a:gd name="connsiteY5" fmla="*/ 661544 h 2654282"/>
                <a:gd name="connsiteX6" fmla="*/ 2183237 w 3217557"/>
                <a:gd name="connsiteY6" fmla="*/ 851360 h 2654282"/>
                <a:gd name="connsiteX7" fmla="*/ 1993421 w 3217557"/>
                <a:gd name="connsiteY7" fmla="*/ 1041176 h 2654282"/>
                <a:gd name="connsiteX8" fmla="*/ 1803605 w 3217557"/>
                <a:gd name="connsiteY8" fmla="*/ 851360 h 2654282"/>
                <a:gd name="connsiteX9" fmla="*/ 1993421 w 3217557"/>
                <a:gd name="connsiteY9" fmla="*/ 661544 h 2654282"/>
                <a:gd name="connsiteX10" fmla="*/ 2602591 w 3217557"/>
                <a:gd name="connsiteY10" fmla="*/ 661544 h 2654282"/>
                <a:gd name="connsiteX11" fmla="*/ 2792407 w 3217557"/>
                <a:gd name="connsiteY11" fmla="*/ 851360 h 2654282"/>
                <a:gd name="connsiteX12" fmla="*/ 2602591 w 3217557"/>
                <a:gd name="connsiteY12" fmla="*/ 1041176 h 2654282"/>
                <a:gd name="connsiteX13" fmla="*/ 2412775 w 3217557"/>
                <a:gd name="connsiteY13" fmla="*/ 851360 h 2654282"/>
                <a:gd name="connsiteX14" fmla="*/ 2602591 w 3217557"/>
                <a:gd name="connsiteY14" fmla="*/ 661544 h 2654282"/>
                <a:gd name="connsiteX15" fmla="*/ 677114 w 3217557"/>
                <a:gd name="connsiteY15" fmla="*/ 569491 h 2654282"/>
                <a:gd name="connsiteX16" fmla="*/ 330916 w 3217557"/>
                <a:gd name="connsiteY16" fmla="*/ 569491 h 2654282"/>
                <a:gd name="connsiteX17" fmla="*/ 0 w 3217557"/>
                <a:gd name="connsiteY17" fmla="*/ 900407 h 2654282"/>
                <a:gd name="connsiteX18" fmla="*/ 0 w 3217557"/>
                <a:gd name="connsiteY18" fmla="*/ 1952009 h 2654282"/>
                <a:gd name="connsiteX19" fmla="*/ 330916 w 3217557"/>
                <a:gd name="connsiteY19" fmla="*/ 2282925 h 2654282"/>
                <a:gd name="connsiteX20" fmla="*/ 711670 w 3217557"/>
                <a:gd name="connsiteY20" fmla="*/ 2282925 h 2654282"/>
                <a:gd name="connsiteX21" fmla="*/ 275077 w 3217557"/>
                <a:gd name="connsiteY21" fmla="*/ 2654282 h 2654282"/>
                <a:gd name="connsiteX22" fmla="*/ 1294529 w 3217557"/>
                <a:gd name="connsiteY22" fmla="*/ 2282925 h 2654282"/>
                <a:gd name="connsiteX23" fmla="*/ 2117356 w 3217557"/>
                <a:gd name="connsiteY23" fmla="*/ 2282925 h 2654282"/>
                <a:gd name="connsiteX24" fmla="*/ 2418395 w 3217557"/>
                <a:gd name="connsiteY24" fmla="*/ 2087951 h 2654282"/>
                <a:gd name="connsiteX25" fmla="*/ 1830857 w 3217557"/>
                <a:gd name="connsiteY25" fmla="*/ 1799347 h 2654282"/>
                <a:gd name="connsiteX26" fmla="*/ 1008030 w 3217557"/>
                <a:gd name="connsiteY26" fmla="*/ 1799347 h 2654282"/>
                <a:gd name="connsiteX27" fmla="*/ 677114 w 3217557"/>
                <a:gd name="connsiteY27" fmla="*/ 1468431 h 2654282"/>
                <a:gd name="connsiteX28" fmla="*/ 677114 w 3217557"/>
                <a:gd name="connsiteY28" fmla="*/ 569491 h 2654282"/>
                <a:gd name="connsiteX29" fmla="*/ 2886641 w 3217557"/>
                <a:gd name="connsiteY29" fmla="*/ 0 h 2654282"/>
                <a:gd name="connsiteX30" fmla="*/ 1100201 w 3217557"/>
                <a:gd name="connsiteY30" fmla="*/ 0 h 2654282"/>
                <a:gd name="connsiteX31" fmla="*/ 769285 w 3217557"/>
                <a:gd name="connsiteY31" fmla="*/ 330916 h 2654282"/>
                <a:gd name="connsiteX32" fmla="*/ 769285 w 3217557"/>
                <a:gd name="connsiteY32" fmla="*/ 1382518 h 2654282"/>
                <a:gd name="connsiteX33" fmla="*/ 1100201 w 3217557"/>
                <a:gd name="connsiteY33" fmla="*/ 1713434 h 2654282"/>
                <a:gd name="connsiteX34" fmla="*/ 1923028 w 3217557"/>
                <a:gd name="connsiteY34" fmla="*/ 1713434 h 2654282"/>
                <a:gd name="connsiteX35" fmla="*/ 3078958 w 3217557"/>
                <a:gd name="connsiteY35" fmla="*/ 2077967 h 2654282"/>
                <a:gd name="connsiteX36" fmla="*/ 2505887 w 3217557"/>
                <a:gd name="connsiteY36" fmla="*/ 1713434 h 2654282"/>
                <a:gd name="connsiteX37" fmla="*/ 2886641 w 3217557"/>
                <a:gd name="connsiteY37" fmla="*/ 1713434 h 2654282"/>
                <a:gd name="connsiteX38" fmla="*/ 3217557 w 3217557"/>
                <a:gd name="connsiteY38" fmla="*/ 1382518 h 2654282"/>
                <a:gd name="connsiteX39" fmla="*/ 3217557 w 3217557"/>
                <a:gd name="connsiteY39" fmla="*/ 330916 h 2654282"/>
                <a:gd name="connsiteX40" fmla="*/ 2886641 w 3217557"/>
                <a:gd name="connsiteY40" fmla="*/ 0 h 26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17557" h="2654282">
                  <a:moveTo>
                    <a:pt x="1384251" y="661544"/>
                  </a:moveTo>
                  <a:cubicBezTo>
                    <a:pt x="1489083" y="661544"/>
                    <a:pt x="1574067" y="746528"/>
                    <a:pt x="1574067" y="851360"/>
                  </a:cubicBezTo>
                  <a:cubicBezTo>
                    <a:pt x="1574067" y="956192"/>
                    <a:pt x="1489083" y="1041176"/>
                    <a:pt x="1384251" y="1041176"/>
                  </a:cubicBezTo>
                  <a:cubicBezTo>
                    <a:pt x="1279419" y="1041176"/>
                    <a:pt x="1194435" y="956192"/>
                    <a:pt x="1194435" y="851360"/>
                  </a:cubicBezTo>
                  <a:cubicBezTo>
                    <a:pt x="1194435" y="746528"/>
                    <a:pt x="1279419" y="661544"/>
                    <a:pt x="1384251" y="661544"/>
                  </a:cubicBezTo>
                  <a:close/>
                  <a:moveTo>
                    <a:pt x="1993421" y="661544"/>
                  </a:moveTo>
                  <a:cubicBezTo>
                    <a:pt x="2098253" y="661544"/>
                    <a:pt x="2183237" y="746528"/>
                    <a:pt x="2183237" y="851360"/>
                  </a:cubicBezTo>
                  <a:cubicBezTo>
                    <a:pt x="2183237" y="956192"/>
                    <a:pt x="2098253" y="1041176"/>
                    <a:pt x="1993421" y="1041176"/>
                  </a:cubicBezTo>
                  <a:cubicBezTo>
                    <a:pt x="1888589" y="1041176"/>
                    <a:pt x="1803605" y="956192"/>
                    <a:pt x="1803605" y="851360"/>
                  </a:cubicBezTo>
                  <a:cubicBezTo>
                    <a:pt x="1803605" y="746528"/>
                    <a:pt x="1888589" y="661544"/>
                    <a:pt x="1993421" y="661544"/>
                  </a:cubicBezTo>
                  <a:close/>
                  <a:moveTo>
                    <a:pt x="2602591" y="661544"/>
                  </a:moveTo>
                  <a:cubicBezTo>
                    <a:pt x="2707423" y="661544"/>
                    <a:pt x="2792407" y="746528"/>
                    <a:pt x="2792407" y="851360"/>
                  </a:cubicBezTo>
                  <a:cubicBezTo>
                    <a:pt x="2792407" y="956192"/>
                    <a:pt x="2707423" y="1041176"/>
                    <a:pt x="2602591" y="1041176"/>
                  </a:cubicBezTo>
                  <a:cubicBezTo>
                    <a:pt x="2497759" y="1041176"/>
                    <a:pt x="2412775" y="956192"/>
                    <a:pt x="2412775" y="851360"/>
                  </a:cubicBezTo>
                  <a:cubicBezTo>
                    <a:pt x="2412775" y="746528"/>
                    <a:pt x="2497759" y="661544"/>
                    <a:pt x="2602591" y="661544"/>
                  </a:cubicBezTo>
                  <a:close/>
                  <a:moveTo>
                    <a:pt x="677114" y="569491"/>
                  </a:moveTo>
                  <a:lnTo>
                    <a:pt x="330916" y="569491"/>
                  </a:lnTo>
                  <a:cubicBezTo>
                    <a:pt x="148156" y="569491"/>
                    <a:pt x="0" y="717647"/>
                    <a:pt x="0" y="900407"/>
                  </a:cubicBezTo>
                  <a:lnTo>
                    <a:pt x="0" y="1952009"/>
                  </a:lnTo>
                  <a:cubicBezTo>
                    <a:pt x="0" y="2134769"/>
                    <a:pt x="148156" y="2282925"/>
                    <a:pt x="330916" y="2282925"/>
                  </a:cubicBezTo>
                  <a:lnTo>
                    <a:pt x="711670" y="2282925"/>
                  </a:lnTo>
                  <a:cubicBezTo>
                    <a:pt x="639726" y="2394386"/>
                    <a:pt x="647101" y="2475544"/>
                    <a:pt x="275077" y="2654282"/>
                  </a:cubicBezTo>
                  <a:cubicBezTo>
                    <a:pt x="900998" y="2583693"/>
                    <a:pt x="998412" y="2552618"/>
                    <a:pt x="1294529" y="2282925"/>
                  </a:cubicBezTo>
                  <a:lnTo>
                    <a:pt x="2117356" y="2282925"/>
                  </a:lnTo>
                  <a:cubicBezTo>
                    <a:pt x="2251554" y="2282925"/>
                    <a:pt x="2367095" y="2203043"/>
                    <a:pt x="2418395" y="2087951"/>
                  </a:cubicBezTo>
                  <a:cubicBezTo>
                    <a:pt x="2205538" y="2022975"/>
                    <a:pt x="2032941" y="1932583"/>
                    <a:pt x="1830857" y="1799347"/>
                  </a:cubicBezTo>
                  <a:lnTo>
                    <a:pt x="1008030" y="1799347"/>
                  </a:lnTo>
                  <a:cubicBezTo>
                    <a:pt x="825270" y="1799347"/>
                    <a:pt x="677114" y="1651191"/>
                    <a:pt x="677114" y="1468431"/>
                  </a:cubicBezTo>
                  <a:lnTo>
                    <a:pt x="677114" y="569491"/>
                  </a:lnTo>
                  <a:close/>
                  <a:moveTo>
                    <a:pt x="2886641" y="0"/>
                  </a:moveTo>
                  <a:lnTo>
                    <a:pt x="1100201" y="0"/>
                  </a:lnTo>
                  <a:cubicBezTo>
                    <a:pt x="917441" y="0"/>
                    <a:pt x="769285" y="148156"/>
                    <a:pt x="769285" y="330916"/>
                  </a:cubicBezTo>
                  <a:lnTo>
                    <a:pt x="769285" y="1382518"/>
                  </a:lnTo>
                  <a:cubicBezTo>
                    <a:pt x="769285" y="1565278"/>
                    <a:pt x="917441" y="1713434"/>
                    <a:pt x="1100201" y="1713434"/>
                  </a:cubicBezTo>
                  <a:lnTo>
                    <a:pt x="1923028" y="1713434"/>
                  </a:lnTo>
                  <a:cubicBezTo>
                    <a:pt x="2301032" y="1962656"/>
                    <a:pt x="2453037" y="2007378"/>
                    <a:pt x="3078958" y="2077967"/>
                  </a:cubicBezTo>
                  <a:cubicBezTo>
                    <a:pt x="2713759" y="1878758"/>
                    <a:pt x="2673367" y="1899957"/>
                    <a:pt x="2505887" y="1713434"/>
                  </a:cubicBezTo>
                  <a:lnTo>
                    <a:pt x="2886641" y="1713434"/>
                  </a:lnTo>
                  <a:cubicBezTo>
                    <a:pt x="3069401" y="1713434"/>
                    <a:pt x="3217557" y="1565278"/>
                    <a:pt x="3217557" y="1382518"/>
                  </a:cubicBezTo>
                  <a:lnTo>
                    <a:pt x="3217557" y="330916"/>
                  </a:lnTo>
                  <a:cubicBezTo>
                    <a:pt x="3217557" y="148156"/>
                    <a:pt x="3069401" y="0"/>
                    <a:pt x="2886641" y="0"/>
                  </a:cubicBezTo>
                  <a:close/>
                </a:path>
              </a:pathLst>
            </a:custGeom>
            <a:grp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sp>
          <p:nvSpPr>
            <p:cNvPr id="38" name="Heart 88"/>
            <p:cNvSpPr/>
            <p:nvPr/>
          </p:nvSpPr>
          <p:spPr>
            <a:xfrm>
              <a:off x="87557" y="192242"/>
              <a:ext cx="252000" cy="288000"/>
            </a:xfrm>
            <a:prstGeom prst="heart">
              <a:avLst/>
            </a:prstGeom>
            <a:grp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sp>
          <p:nvSpPr>
            <p:cNvPr id="39" name="Heart 89"/>
            <p:cNvSpPr/>
            <p:nvPr/>
          </p:nvSpPr>
          <p:spPr>
            <a:xfrm>
              <a:off x="381710" y="190337"/>
              <a:ext cx="252000" cy="288000"/>
            </a:xfrm>
            <a:prstGeom prst="heart">
              <a:avLst/>
            </a:prstGeom>
            <a:grp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sp>
          <p:nvSpPr>
            <p:cNvPr id="40" name="Heart 90"/>
            <p:cNvSpPr/>
            <p:nvPr/>
          </p:nvSpPr>
          <p:spPr>
            <a:xfrm>
              <a:off x="671493" y="190337"/>
              <a:ext cx="252000" cy="288000"/>
            </a:xfrm>
            <a:prstGeom prst="heart">
              <a:avLst/>
            </a:prstGeom>
            <a:grp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grpSp>
      <p:sp>
        <p:nvSpPr>
          <p:cNvPr id="8" name="TextBox 7"/>
          <p:cNvSpPr txBox="1"/>
          <p:nvPr/>
        </p:nvSpPr>
        <p:spPr>
          <a:xfrm>
            <a:off x="1093726" y="2018159"/>
            <a:ext cx="4412425" cy="1846659"/>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Հետաքրքրվել երեխայի դպրոցական առօրյայով:</a:t>
            </a:r>
          </a:p>
          <a:p>
            <a:pPr marL="285750" lvl="1" indent="-285750">
              <a:buFont typeface="Arial" panose="020B0604020202020204" pitchFamily="34" charset="0"/>
              <a:buChar char="•"/>
            </a:pPr>
            <a:r>
              <a:rPr lang="hy-AM" sz="1600" dirty="0"/>
              <a:t>Ստեղծել վստահելի մթնոլորտ՝ զերծ մեղադրանքից և քննադատությունից:</a:t>
            </a:r>
            <a:endParaRPr lang="ru-RU" sz="1600" dirty="0"/>
          </a:p>
          <a:p>
            <a:pPr marL="285750" lvl="1" indent="-285750">
              <a:buFont typeface="Arial" panose="020B0604020202020204" pitchFamily="34" charset="0"/>
              <a:buChar char="•"/>
            </a:pPr>
            <a:r>
              <a:rPr lang="hy-AM" sz="1600" dirty="0"/>
              <a:t>Սահմանել պարզ և հասկանալի կանոններ:</a:t>
            </a:r>
          </a:p>
          <a:p>
            <a:pPr marL="285750" lvl="1" indent="-285750">
              <a:buFont typeface="Arial" panose="020B0604020202020204" pitchFamily="34" charset="0"/>
              <a:buChar char="•"/>
            </a:pPr>
            <a:r>
              <a:rPr lang="hy-AM" sz="1600" dirty="0"/>
              <a:t>Ժամանակ հատկացնել երեխային: </a:t>
            </a:r>
            <a:endParaRPr lang="ru-RU" sz="1600" dirty="0"/>
          </a:p>
        </p:txBody>
      </p:sp>
      <p:sp>
        <p:nvSpPr>
          <p:cNvPr id="9" name="TextBox 8"/>
          <p:cNvSpPr txBox="1"/>
          <p:nvPr/>
        </p:nvSpPr>
        <p:spPr>
          <a:xfrm>
            <a:off x="6003729" y="4304581"/>
            <a:ext cx="5426271" cy="1815882"/>
          </a:xfrm>
          <a:prstGeom prst="rect">
            <a:avLst/>
          </a:prstGeom>
          <a:noFill/>
        </p:spPr>
        <p:txBody>
          <a:bodyPr wrap="square" rtlCol="0">
            <a:spAutoFit/>
          </a:bodyPr>
          <a:lstStyle/>
          <a:p>
            <a:pPr marL="742950" lvl="1" indent="-285750">
              <a:buFont typeface="Arial" panose="020B0604020202020204" pitchFamily="34" charset="0"/>
              <a:buChar char="•"/>
            </a:pPr>
            <a:r>
              <a:rPr lang="hy-AM" sz="1600" dirty="0"/>
              <a:t>Ուշադրություն դարձնել վարքագծի կտրուկ փոփոխություններին, օրինակ՝ մեկուսացում, վախեր կամ ագրեսիվություն, քնի խանգարումներ և այլն։</a:t>
            </a:r>
          </a:p>
          <a:p>
            <a:pPr marL="742950" lvl="1" indent="-285750">
              <a:buFont typeface="Arial" panose="020B0604020202020204" pitchFamily="34" charset="0"/>
              <a:buChar char="•"/>
            </a:pPr>
            <a:r>
              <a:rPr lang="hy-AM" sz="1600" dirty="0"/>
              <a:t>Կասկածելի դեպքերում դիմել դպրոցին կամ մասնագետներին՝ աջակցություն ստանալու համար։</a:t>
            </a:r>
            <a:endParaRPr lang="ru-RU" sz="1600" dirty="0"/>
          </a:p>
        </p:txBody>
      </p:sp>
      <p:sp>
        <p:nvSpPr>
          <p:cNvPr id="10" name="TextBox 9"/>
          <p:cNvSpPr txBox="1"/>
          <p:nvPr/>
        </p:nvSpPr>
        <p:spPr>
          <a:xfrm>
            <a:off x="6622088" y="1683005"/>
            <a:ext cx="5368877" cy="2308324"/>
          </a:xfrm>
          <a:prstGeom prst="rect">
            <a:avLst/>
          </a:prstGeom>
          <a:noFill/>
        </p:spPr>
        <p:txBody>
          <a:bodyPr wrap="square" rtlCol="0">
            <a:spAutoFit/>
          </a:bodyPr>
          <a:lstStyle/>
          <a:p>
            <a:pPr marL="285750" indent="-285750">
              <a:buFont typeface="Arial" panose="020B0604020202020204" pitchFamily="34" charset="0"/>
              <a:buChar char="•"/>
            </a:pPr>
            <a:r>
              <a:rPr lang="hy-AM" sz="1600" dirty="0"/>
              <a:t>Ամրապնդել հարգանքի, հանդուրժողականության և բազմազանության վերաբերյալ արժեքները:</a:t>
            </a:r>
          </a:p>
          <a:p>
            <a:pPr marL="285750" indent="-285750">
              <a:buFont typeface="Arial" panose="020B0604020202020204" pitchFamily="34" charset="0"/>
              <a:buChar char="•"/>
            </a:pPr>
            <a:r>
              <a:rPr lang="hy-AM" sz="1600" dirty="0"/>
              <a:t>Ձևավորել և զարգացնել սեփական և դիմացինի հույզերը ճանաչելու և ապրումակցելու հմտությունները։</a:t>
            </a:r>
          </a:p>
          <a:p>
            <a:pPr marL="285750" lvl="1" indent="-285750">
              <a:buFont typeface="Arial" panose="020B0604020202020204" pitchFamily="34" charset="0"/>
              <a:buChar char="•"/>
            </a:pPr>
            <a:r>
              <a:rPr lang="hy-AM" sz="1600" dirty="0"/>
              <a:t>Զարգացնել կոնֆլիկտների խաղաղ ճանապարհով լուծման հմտություններ։</a:t>
            </a:r>
          </a:p>
          <a:p>
            <a:pPr marL="285750" lvl="1" indent="-285750">
              <a:buFont typeface="Arial" panose="020B0604020202020204" pitchFamily="34" charset="0"/>
              <a:buChar char="•"/>
            </a:pPr>
            <a:r>
              <a:rPr lang="hy-AM" sz="1600" dirty="0"/>
              <a:t>Դրական վարքի մոդելավորում:</a:t>
            </a:r>
            <a:endParaRPr lang="ru-RU" sz="1600" dirty="0"/>
          </a:p>
          <a:p>
            <a:pPr marL="285750" indent="-285750">
              <a:buFont typeface="Arial" panose="020B0604020202020204" pitchFamily="34" charset="0"/>
              <a:buChar char="•"/>
            </a:pPr>
            <a:endParaRPr lang="ru-RU" sz="1600" dirty="0"/>
          </a:p>
        </p:txBody>
      </p:sp>
    </p:spTree>
    <p:extLst>
      <p:ext uri="{BB962C8B-B14F-4D97-AF65-F5344CB8AC3E}">
        <p14:creationId xmlns:p14="http://schemas.microsoft.com/office/powerpoint/2010/main" val="345153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직선 연결선 48">
            <a:extLst>
              <a:ext uri="{FF2B5EF4-FFF2-40B4-BE49-F238E27FC236}">
                <a16:creationId xmlns:a16="http://schemas.microsoft.com/office/drawing/2014/main" id="{207C4776-4C7C-42CA-B784-686F65D3DD40}"/>
              </a:ext>
            </a:extLst>
          </p:cNvPr>
          <p:cNvCxnSpPr/>
          <p:nvPr/>
        </p:nvCxnSpPr>
        <p:spPr>
          <a:xfrm flipH="1">
            <a:off x="6089159" y="2180456"/>
            <a:ext cx="6843" cy="630108"/>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2734573" y="421497"/>
            <a:ext cx="5296620" cy="750975"/>
          </a:xfrm>
          <a:prstGeom prst="rect">
            <a:avLst/>
          </a:prstGeom>
        </p:spPr>
        <p:txBody>
          <a:bodyPr wrap="square">
            <a:spAutoFit/>
          </a:bodyPr>
          <a:lstStyle/>
          <a:p>
            <a:pPr algn="ctr">
              <a:lnSpc>
                <a:spcPct val="107000"/>
              </a:lnSpc>
              <a:spcAft>
                <a:spcPts val="0"/>
              </a:spcAft>
            </a:pPr>
            <a:r>
              <a:rPr lang="hy-AM" sz="2000" b="1" dirty="0"/>
              <a:t>Սովորողի կողմից իրականացվող </a:t>
            </a:r>
            <a:endParaRPr lang="ru-RU" sz="2000" b="1" dirty="0"/>
          </a:p>
          <a:p>
            <a:pPr algn="ctr">
              <a:lnSpc>
                <a:spcPct val="107000"/>
              </a:lnSpc>
              <a:spcAft>
                <a:spcPts val="1200"/>
              </a:spcAft>
            </a:pPr>
            <a:r>
              <a:rPr lang="hy-AM" sz="2000" b="1" dirty="0"/>
              <a:t>հիմնական գործողությունները</a:t>
            </a:r>
            <a:endParaRPr lang="ru-RU" sz="2000" b="1" dirty="0"/>
          </a:p>
        </p:txBody>
      </p:sp>
      <p:pic>
        <p:nvPicPr>
          <p:cNvPr id="29" name="Graphic 3" descr="Handshake with solid fill"/>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5081" y="4695719"/>
            <a:ext cx="1118558" cy="922427"/>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813441" y="3901758"/>
            <a:ext cx="5068789" cy="369332"/>
          </a:xfrm>
          <a:prstGeom prst="rect">
            <a:avLst/>
          </a:prstGeom>
          <a:noFill/>
        </p:spPr>
        <p:txBody>
          <a:bodyPr wrap="square" rtlCol="0">
            <a:spAutoFit/>
          </a:bodyPr>
          <a:lstStyle/>
          <a:p>
            <a:r>
              <a:rPr lang="hy-AM" b="1" dirty="0">
                <a:solidFill>
                  <a:schemeClr val="accent5">
                    <a:lumMod val="50000"/>
                  </a:schemeClr>
                </a:solidFill>
              </a:rPr>
              <a:t>Հաղորդակցում և հ</a:t>
            </a:r>
            <a:r>
              <a:rPr lang="ru-RU" b="1" dirty="0" err="1">
                <a:solidFill>
                  <a:schemeClr val="accent5">
                    <a:lumMod val="50000"/>
                  </a:schemeClr>
                </a:solidFill>
              </a:rPr>
              <a:t>ամագործակցություն</a:t>
            </a:r>
            <a:endParaRPr lang="ru-RU" b="1" dirty="0">
              <a:solidFill>
                <a:schemeClr val="accent5">
                  <a:lumMod val="50000"/>
                </a:schemeClr>
              </a:solidFill>
            </a:endParaRPr>
          </a:p>
        </p:txBody>
      </p:sp>
      <p:sp>
        <p:nvSpPr>
          <p:cNvPr id="28" name="TextBox 27"/>
          <p:cNvSpPr txBox="1"/>
          <p:nvPr/>
        </p:nvSpPr>
        <p:spPr>
          <a:xfrm>
            <a:off x="1082202" y="4390751"/>
            <a:ext cx="4945506" cy="1323439"/>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Կիսվել բռնության վերաբերյալ գիտելիքներով հասակակիցների հետ։</a:t>
            </a:r>
            <a:endParaRPr lang="ru-RU" sz="1600" dirty="0"/>
          </a:p>
          <a:p>
            <a:pPr marL="285750" lvl="1" indent="-285750">
              <a:buFont typeface="Arial" panose="020B0604020202020204" pitchFamily="34" charset="0"/>
              <a:buChar char="•"/>
            </a:pPr>
            <a:r>
              <a:rPr lang="hy-AM" sz="1600" dirty="0"/>
              <a:t>Կոնֆլիկտների լուծում խաղաղ ճանապարհով:</a:t>
            </a:r>
          </a:p>
          <a:p>
            <a:pPr marL="285750" lvl="1" indent="-285750">
              <a:buFont typeface="Arial" panose="020B0604020202020204" pitchFamily="34" charset="0"/>
              <a:buChar char="•"/>
            </a:pPr>
            <a:r>
              <a:rPr lang="hy-AM" sz="1600" dirty="0"/>
              <a:t>Արժանապատիվ վերաբերմունք ցուցաբերել յուրաքանչյուրին։</a:t>
            </a:r>
            <a:endParaRPr lang="ru-RU" sz="1600" dirty="0"/>
          </a:p>
        </p:txBody>
      </p:sp>
      <p:pic>
        <p:nvPicPr>
          <p:cNvPr id="34" name="Graphic 70" descr="House with solid fill"/>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72698" y="2197065"/>
            <a:ext cx="800100" cy="800100"/>
          </a:xfrm>
          <a:prstGeom prst="rect">
            <a:avLst/>
          </a:prstGeom>
        </p:spPr>
      </p:pic>
      <p:sp>
        <p:nvSpPr>
          <p:cNvPr id="8" name="TextBox 7"/>
          <p:cNvSpPr txBox="1"/>
          <p:nvPr/>
        </p:nvSpPr>
        <p:spPr>
          <a:xfrm>
            <a:off x="1093726" y="2018159"/>
            <a:ext cx="4289157" cy="1815882"/>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Նախաձեռնել և ակտիվ ներգրավվել դասարանական կանոնների մշակմանը:</a:t>
            </a:r>
          </a:p>
          <a:p>
            <a:pPr marL="285750" lvl="1" indent="-285750">
              <a:buFont typeface="Arial" panose="020B0604020202020204" pitchFamily="34" charset="0"/>
              <a:buChar char="•"/>
            </a:pPr>
            <a:r>
              <a:rPr lang="hy-AM" sz="1600" dirty="0"/>
              <a:t>Ընդունել բազմազանությունը </a:t>
            </a:r>
          </a:p>
          <a:p>
            <a:pPr marL="285750" lvl="1" indent="-285750">
              <a:buFont typeface="Arial" panose="020B0604020202020204" pitchFamily="34" charset="0"/>
              <a:buChar char="•"/>
            </a:pPr>
            <a:r>
              <a:rPr lang="hy-AM" sz="1600" dirty="0"/>
              <a:t>Նախաձեռնել այնպիսի միջոցառումներ, որոնց կարող են մասնակցել բոլոր սովորողները (դասարանի կամ ամբողջ դպրոցի)՝ առանց բացառման։  </a:t>
            </a:r>
            <a:endParaRPr lang="ru-RU" sz="1600" dirty="0"/>
          </a:p>
        </p:txBody>
      </p:sp>
      <p:sp>
        <p:nvSpPr>
          <p:cNvPr id="10" name="TextBox 9"/>
          <p:cNvSpPr txBox="1"/>
          <p:nvPr/>
        </p:nvSpPr>
        <p:spPr>
          <a:xfrm>
            <a:off x="6066111" y="1932272"/>
            <a:ext cx="5725014" cy="1569660"/>
          </a:xfrm>
          <a:prstGeom prst="rect">
            <a:avLst/>
          </a:prstGeom>
          <a:noFill/>
        </p:spPr>
        <p:txBody>
          <a:bodyPr wrap="square" rtlCol="0">
            <a:spAutoFit/>
          </a:bodyPr>
          <a:lstStyle/>
          <a:p>
            <a:pPr marL="742950" lvl="1" indent="-285750">
              <a:buFont typeface="Arial" panose="020B0604020202020204" pitchFamily="34" charset="0"/>
              <a:buChar char="•"/>
            </a:pPr>
            <a:r>
              <a:rPr lang="hy-AM" sz="1600" dirty="0"/>
              <a:t>Հաղորդել դպրոցի անձնակազմին բռնության դեպքերի կամ դրա նշանների առկայության մասին:</a:t>
            </a:r>
          </a:p>
          <a:p>
            <a:pPr marL="742950" lvl="1" indent="-285750">
              <a:buFont typeface="Arial" panose="020B0604020202020204" pitchFamily="34" charset="0"/>
              <a:buChar char="•"/>
            </a:pPr>
            <a:r>
              <a:rPr lang="hy-AM" sz="1600" dirty="0"/>
              <a:t>Օգտվել բոլոր հնարավոր և հարմար տարբերակներից (հեռախոսահամարներ, օնլայն հարթակներ, անանուն նամակներ)։</a:t>
            </a:r>
            <a:endParaRPr lang="ru-RU" sz="1600" dirty="0"/>
          </a:p>
        </p:txBody>
      </p:sp>
      <p:sp>
        <p:nvSpPr>
          <p:cNvPr id="21" name="TextBox 20"/>
          <p:cNvSpPr txBox="1"/>
          <p:nvPr/>
        </p:nvSpPr>
        <p:spPr>
          <a:xfrm>
            <a:off x="1133639" y="1498339"/>
            <a:ext cx="4316868" cy="369332"/>
          </a:xfrm>
          <a:prstGeom prst="rect">
            <a:avLst/>
          </a:prstGeom>
          <a:noFill/>
        </p:spPr>
        <p:txBody>
          <a:bodyPr wrap="square" rtlCol="0">
            <a:spAutoFit/>
          </a:bodyPr>
          <a:lstStyle/>
          <a:p>
            <a:r>
              <a:rPr lang="ru-RU" b="1" dirty="0" err="1">
                <a:solidFill>
                  <a:schemeClr val="accent5">
                    <a:lumMod val="50000"/>
                  </a:schemeClr>
                </a:solidFill>
              </a:rPr>
              <a:t>Կանխարգելման</a:t>
            </a:r>
            <a:r>
              <a:rPr lang="ru-RU" b="1" dirty="0">
                <a:solidFill>
                  <a:schemeClr val="accent5">
                    <a:lumMod val="50000"/>
                  </a:schemeClr>
                </a:solidFill>
              </a:rPr>
              <a:t> </a:t>
            </a:r>
            <a:r>
              <a:rPr lang="ru-RU" b="1" dirty="0" err="1">
                <a:solidFill>
                  <a:schemeClr val="accent5">
                    <a:lumMod val="50000"/>
                  </a:schemeClr>
                </a:solidFill>
              </a:rPr>
              <a:t>աշխատանքներ</a:t>
            </a:r>
            <a:endParaRPr lang="ru-RU" b="1" dirty="0">
              <a:solidFill>
                <a:schemeClr val="accent5">
                  <a:lumMod val="50000"/>
                </a:schemeClr>
              </a:solidFill>
            </a:endParaRPr>
          </a:p>
        </p:txBody>
      </p:sp>
      <p:sp>
        <p:nvSpPr>
          <p:cNvPr id="22" name="TextBox 21"/>
          <p:cNvSpPr txBox="1"/>
          <p:nvPr/>
        </p:nvSpPr>
        <p:spPr>
          <a:xfrm>
            <a:off x="7306572" y="1420158"/>
            <a:ext cx="3502325" cy="369332"/>
          </a:xfrm>
          <a:prstGeom prst="rect">
            <a:avLst/>
          </a:prstGeom>
          <a:noFill/>
        </p:spPr>
        <p:txBody>
          <a:bodyPr wrap="square" rtlCol="0">
            <a:spAutoFit/>
          </a:bodyPr>
          <a:lstStyle/>
          <a:p>
            <a:r>
              <a:rPr lang="ru-RU" b="1" dirty="0" err="1">
                <a:solidFill>
                  <a:schemeClr val="accent5">
                    <a:lumMod val="50000"/>
                  </a:schemeClr>
                </a:solidFill>
              </a:rPr>
              <a:t>Բացահայտում</a:t>
            </a:r>
            <a:r>
              <a:rPr lang="ru-RU" b="1" dirty="0">
                <a:solidFill>
                  <a:schemeClr val="accent5">
                    <a:lumMod val="50000"/>
                  </a:schemeClr>
                </a:solidFill>
              </a:rPr>
              <a:t> և </a:t>
            </a:r>
            <a:r>
              <a:rPr lang="ru-RU" b="1" dirty="0" err="1">
                <a:solidFill>
                  <a:schemeClr val="accent5">
                    <a:lumMod val="50000"/>
                  </a:schemeClr>
                </a:solidFill>
              </a:rPr>
              <a:t>հաղորդում</a:t>
            </a:r>
            <a:endParaRPr lang="ru-RU" b="1" dirty="0">
              <a:solidFill>
                <a:schemeClr val="accent5">
                  <a:lumMod val="50000"/>
                </a:schemeClr>
              </a:solidFill>
            </a:endParaRPr>
          </a:p>
        </p:txBody>
      </p:sp>
      <p:grpSp>
        <p:nvGrpSpPr>
          <p:cNvPr id="23" name="Group 27"/>
          <p:cNvGrpSpPr/>
          <p:nvPr/>
        </p:nvGrpSpPr>
        <p:grpSpPr>
          <a:xfrm>
            <a:off x="259877" y="2092004"/>
            <a:ext cx="822325" cy="849630"/>
            <a:chOff x="-79901" y="1123950"/>
            <a:chExt cx="1065928" cy="1153344"/>
          </a:xfrm>
        </p:grpSpPr>
        <p:pic>
          <p:nvPicPr>
            <p:cNvPr id="24" name="Graphic 28" descr="Child with balloon with solid fill"/>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9901" y="1559744"/>
              <a:ext cx="717550" cy="717550"/>
            </a:xfrm>
            <a:prstGeom prst="rect">
              <a:avLst/>
            </a:prstGeom>
          </p:spPr>
        </p:pic>
        <p:sp>
          <p:nvSpPr>
            <p:cNvPr id="25" name="Chord 38"/>
            <p:cNvSpPr/>
            <p:nvPr/>
          </p:nvSpPr>
          <p:spPr>
            <a:xfrm flipH="1">
              <a:off x="6349" y="1123950"/>
              <a:ext cx="979678" cy="967154"/>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no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grpSp>
      <p:sp>
        <p:nvSpPr>
          <p:cNvPr id="2" name="TextBox 1"/>
          <p:cNvSpPr txBox="1"/>
          <p:nvPr/>
        </p:nvSpPr>
        <p:spPr>
          <a:xfrm>
            <a:off x="6866626" y="4390751"/>
            <a:ext cx="4079645" cy="1323439"/>
          </a:xfrm>
          <a:prstGeom prst="rect">
            <a:avLst/>
          </a:prstGeom>
          <a:noFill/>
        </p:spPr>
        <p:txBody>
          <a:bodyPr wrap="square" rtlCol="0">
            <a:spAutoFit/>
          </a:bodyPr>
          <a:lstStyle/>
          <a:p>
            <a:pPr marL="742950" lvl="1" indent="-285750">
              <a:buFont typeface="Arial" panose="020B0604020202020204" pitchFamily="34" charset="0"/>
              <a:buChar char="•"/>
            </a:pPr>
            <a:r>
              <a:rPr lang="hy-AM" sz="1600" dirty="0"/>
              <a:t>Անմիջապես միջամտել, եթե ականատես են լինում բռնության դեպքի։</a:t>
            </a:r>
          </a:p>
          <a:p>
            <a:pPr marL="742950" lvl="1" indent="-285750">
              <a:buFont typeface="Arial" panose="020B0604020202020204" pitchFamily="34" charset="0"/>
              <a:buChar char="•"/>
            </a:pPr>
            <a:r>
              <a:rPr lang="hy-AM" sz="1600" dirty="0"/>
              <a:t>Պաշտպանել բռնության ենթարկվող սովորողներին:</a:t>
            </a:r>
            <a:endParaRPr lang="ru-RU" sz="1600" dirty="0"/>
          </a:p>
        </p:txBody>
      </p:sp>
      <p:sp>
        <p:nvSpPr>
          <p:cNvPr id="26" name="TextBox 25"/>
          <p:cNvSpPr txBox="1"/>
          <p:nvPr/>
        </p:nvSpPr>
        <p:spPr>
          <a:xfrm>
            <a:off x="7642354" y="3901758"/>
            <a:ext cx="2197791" cy="369332"/>
          </a:xfrm>
          <a:prstGeom prst="rect">
            <a:avLst/>
          </a:prstGeom>
          <a:noFill/>
        </p:spPr>
        <p:txBody>
          <a:bodyPr wrap="square" rtlCol="0">
            <a:spAutoFit/>
          </a:bodyPr>
          <a:lstStyle/>
          <a:p>
            <a:r>
              <a:rPr lang="hy-AM" b="1" dirty="0">
                <a:solidFill>
                  <a:schemeClr val="accent5">
                    <a:lumMod val="50000"/>
                  </a:schemeClr>
                </a:solidFill>
              </a:rPr>
              <a:t>Արձագանքում</a:t>
            </a:r>
            <a:endParaRPr lang="ru-RU" b="1" dirty="0">
              <a:solidFill>
                <a:schemeClr val="accent5">
                  <a:lumMod val="50000"/>
                </a:schemeClr>
              </a:solidFill>
            </a:endParaRPr>
          </a:p>
        </p:txBody>
      </p:sp>
      <p:sp>
        <p:nvSpPr>
          <p:cNvPr id="27" name="Rounded Rectangle 25">
            <a:extLst>
              <a:ext uri="{FF2B5EF4-FFF2-40B4-BE49-F238E27FC236}">
                <a16:creationId xmlns:a16="http://schemas.microsoft.com/office/drawing/2014/main" id="{A53FDB1A-403D-4EBD-8EB6-3E1911FAEEC5}"/>
              </a:ext>
            </a:extLst>
          </p:cNvPr>
          <p:cNvSpPr/>
          <p:nvPr/>
        </p:nvSpPr>
        <p:spPr>
          <a:xfrm>
            <a:off x="6447526" y="4572186"/>
            <a:ext cx="838200" cy="72898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noFill/>
          <a:ln w="19050">
            <a:solidFill>
              <a:srgbClr val="387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spTree>
    <p:extLst>
      <p:ext uri="{BB962C8B-B14F-4D97-AF65-F5344CB8AC3E}">
        <p14:creationId xmlns:p14="http://schemas.microsoft.com/office/powerpoint/2010/main" val="4201356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직선 연결선 48">
            <a:extLst>
              <a:ext uri="{FF2B5EF4-FFF2-40B4-BE49-F238E27FC236}">
                <a16:creationId xmlns:a16="http://schemas.microsoft.com/office/drawing/2014/main" id="{207C4776-4C7C-42CA-B784-686F65D3DD40}"/>
              </a:ext>
            </a:extLst>
          </p:cNvPr>
          <p:cNvCxnSpPr/>
          <p:nvPr/>
        </p:nvCxnSpPr>
        <p:spPr>
          <a:xfrm flipH="1">
            <a:off x="6089159" y="2180456"/>
            <a:ext cx="6843" cy="630108"/>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Прямоугольник 6"/>
          <p:cNvSpPr/>
          <p:nvPr/>
        </p:nvSpPr>
        <p:spPr>
          <a:xfrm>
            <a:off x="1708030" y="421497"/>
            <a:ext cx="7651629" cy="750975"/>
          </a:xfrm>
          <a:prstGeom prst="rect">
            <a:avLst/>
          </a:prstGeom>
        </p:spPr>
        <p:txBody>
          <a:bodyPr wrap="square">
            <a:spAutoFit/>
          </a:bodyPr>
          <a:lstStyle/>
          <a:p>
            <a:pPr algn="ctr">
              <a:lnSpc>
                <a:spcPct val="107000"/>
              </a:lnSpc>
              <a:spcAft>
                <a:spcPts val="0"/>
              </a:spcAft>
            </a:pPr>
            <a:r>
              <a:rPr lang="hy-AM" sz="2000" b="1" dirty="0"/>
              <a:t>Սպասարկող անձնակազմի կողմից իրականացվող </a:t>
            </a:r>
            <a:endParaRPr lang="ru-RU" sz="2000" b="1" dirty="0"/>
          </a:p>
          <a:p>
            <a:pPr algn="ctr">
              <a:lnSpc>
                <a:spcPct val="107000"/>
              </a:lnSpc>
              <a:spcAft>
                <a:spcPts val="1200"/>
              </a:spcAft>
            </a:pPr>
            <a:r>
              <a:rPr lang="hy-AM" sz="2000" b="1" dirty="0"/>
              <a:t>հիմնական գործողությունները</a:t>
            </a:r>
            <a:endParaRPr lang="ru-RU" sz="2000" b="1" dirty="0"/>
          </a:p>
        </p:txBody>
      </p:sp>
      <p:pic>
        <p:nvPicPr>
          <p:cNvPr id="29" name="Graphic 3" descr="Handshake with solid fill"/>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243284" y="4775470"/>
            <a:ext cx="1118558" cy="922427"/>
          </a:xfrm>
          <a:prstGeom prst="rect">
            <a:avLst/>
          </a:prstGeom>
          <a:ln>
            <a:noFill/>
          </a:ln>
          <a:extLst>
            <a:ext uri="{53640926-AAD7-44D8-BBD7-CCE9431645EC}">
              <a14:shadowObscured xmlns:a14="http://schemas.microsoft.com/office/drawing/2010/main"/>
            </a:ext>
          </a:extLst>
        </p:spPr>
      </p:pic>
      <p:sp>
        <p:nvSpPr>
          <p:cNvPr id="20" name="TextBox 19"/>
          <p:cNvSpPr txBox="1"/>
          <p:nvPr/>
        </p:nvSpPr>
        <p:spPr>
          <a:xfrm>
            <a:off x="813441" y="3901758"/>
            <a:ext cx="5068789" cy="369332"/>
          </a:xfrm>
          <a:prstGeom prst="rect">
            <a:avLst/>
          </a:prstGeom>
          <a:noFill/>
        </p:spPr>
        <p:txBody>
          <a:bodyPr wrap="square" rtlCol="0">
            <a:spAutoFit/>
          </a:bodyPr>
          <a:lstStyle/>
          <a:p>
            <a:r>
              <a:rPr lang="hy-AM" b="1" dirty="0">
                <a:solidFill>
                  <a:schemeClr val="accent5">
                    <a:lumMod val="50000"/>
                  </a:schemeClr>
                </a:solidFill>
              </a:rPr>
              <a:t>Հ</a:t>
            </a:r>
            <a:r>
              <a:rPr lang="ru-RU" b="1" dirty="0" err="1">
                <a:solidFill>
                  <a:schemeClr val="accent5">
                    <a:lumMod val="50000"/>
                  </a:schemeClr>
                </a:solidFill>
              </a:rPr>
              <a:t>ամագործակցություն</a:t>
            </a:r>
            <a:endParaRPr lang="ru-RU" b="1" dirty="0">
              <a:solidFill>
                <a:schemeClr val="accent5">
                  <a:lumMod val="50000"/>
                </a:schemeClr>
              </a:solidFill>
            </a:endParaRPr>
          </a:p>
        </p:txBody>
      </p:sp>
      <p:sp>
        <p:nvSpPr>
          <p:cNvPr id="28" name="TextBox 27"/>
          <p:cNvSpPr txBox="1"/>
          <p:nvPr/>
        </p:nvSpPr>
        <p:spPr>
          <a:xfrm>
            <a:off x="1082202" y="4390751"/>
            <a:ext cx="4945506" cy="1569660"/>
          </a:xfrm>
          <a:prstGeom prst="rect">
            <a:avLst/>
          </a:prstGeom>
          <a:noFill/>
        </p:spPr>
        <p:txBody>
          <a:bodyPr wrap="square" rtlCol="0">
            <a:spAutoFit/>
          </a:bodyPr>
          <a:lstStyle/>
          <a:p>
            <a:pPr lvl="1"/>
            <a:r>
              <a:rPr lang="hy-AM" sz="1600" dirty="0"/>
              <a:t>Մասնակցել բռնության կանխարգելման նպատակով դպրոցում իրականացվող քննարկումներին։</a:t>
            </a:r>
          </a:p>
          <a:p>
            <a:pPr lvl="1"/>
            <a:r>
              <a:rPr lang="hy-AM" sz="1600" dirty="0"/>
              <a:t>Մասնակցել իրազեկման միջոցառումներին։</a:t>
            </a:r>
          </a:p>
          <a:p>
            <a:pPr lvl="1"/>
            <a:r>
              <a:rPr lang="hy-AM" sz="1600" dirty="0"/>
              <a:t>Կիսվել իրենց դիտարկումներով և առաջարկներով, </a:t>
            </a:r>
            <a:endParaRPr lang="ru-RU" sz="1600" dirty="0"/>
          </a:p>
        </p:txBody>
      </p:sp>
      <p:pic>
        <p:nvPicPr>
          <p:cNvPr id="34" name="Graphic 70" descr="House with solid fill"/>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72698" y="2197065"/>
            <a:ext cx="800100" cy="800100"/>
          </a:xfrm>
          <a:prstGeom prst="rect">
            <a:avLst/>
          </a:prstGeom>
        </p:spPr>
      </p:pic>
      <p:sp>
        <p:nvSpPr>
          <p:cNvPr id="8" name="TextBox 7"/>
          <p:cNvSpPr txBox="1"/>
          <p:nvPr/>
        </p:nvSpPr>
        <p:spPr>
          <a:xfrm>
            <a:off x="1093726" y="2018159"/>
            <a:ext cx="4495589" cy="1569660"/>
          </a:xfrm>
          <a:prstGeom prst="rect">
            <a:avLst/>
          </a:prstGeom>
          <a:noFill/>
        </p:spPr>
        <p:txBody>
          <a:bodyPr wrap="square" rtlCol="0">
            <a:spAutoFit/>
          </a:bodyPr>
          <a:lstStyle/>
          <a:p>
            <a:pPr marL="285750" lvl="1" indent="-285750">
              <a:buFont typeface="Arial" panose="020B0604020202020204" pitchFamily="34" charset="0"/>
              <a:buChar char="•"/>
            </a:pPr>
            <a:r>
              <a:rPr lang="hy-AM" sz="1600" dirty="0"/>
              <a:t>Մշտական հսկողություն:</a:t>
            </a:r>
          </a:p>
          <a:p>
            <a:pPr marL="285750" lvl="1" indent="-285750">
              <a:buFont typeface="Arial" panose="020B0604020202020204" pitchFamily="34" charset="0"/>
              <a:buChar char="•"/>
            </a:pPr>
            <a:r>
              <a:rPr lang="hy-AM" sz="1600" dirty="0"/>
              <a:t>Հաղորդել անվտանգության տեսանկյունից կասկածելի թվացող տարածքների մասին:</a:t>
            </a:r>
          </a:p>
          <a:p>
            <a:pPr marL="285750" lvl="1" indent="-285750">
              <a:buFont typeface="Arial" panose="020B0604020202020204" pitchFamily="34" charset="0"/>
              <a:buChar char="•"/>
            </a:pPr>
            <a:r>
              <a:rPr lang="hy-AM" sz="1600" dirty="0"/>
              <a:t>Բացառել անծանոթ և կասկածելի անձանց մուտքը դպրոց։</a:t>
            </a:r>
          </a:p>
          <a:p>
            <a:pPr marL="0" lvl="1"/>
            <a:endParaRPr lang="hy-AM" sz="1600" dirty="0"/>
          </a:p>
        </p:txBody>
      </p:sp>
      <p:sp>
        <p:nvSpPr>
          <p:cNvPr id="10" name="TextBox 9"/>
          <p:cNvSpPr txBox="1"/>
          <p:nvPr/>
        </p:nvSpPr>
        <p:spPr>
          <a:xfrm>
            <a:off x="6405302" y="1854784"/>
            <a:ext cx="5786698" cy="1569660"/>
          </a:xfrm>
          <a:prstGeom prst="rect">
            <a:avLst/>
          </a:prstGeom>
          <a:noFill/>
        </p:spPr>
        <p:txBody>
          <a:bodyPr wrap="square" rtlCol="0">
            <a:spAutoFit/>
          </a:bodyPr>
          <a:lstStyle/>
          <a:p>
            <a:pPr marL="742950" lvl="1" indent="-285750">
              <a:buFont typeface="Arial" panose="020B0604020202020204" pitchFamily="34" charset="0"/>
              <a:buChar char="•"/>
            </a:pPr>
            <a:r>
              <a:rPr lang="en-US" sz="1600" dirty="0" err="1"/>
              <a:t>Ուշադրություն</a:t>
            </a:r>
            <a:r>
              <a:rPr lang="en-US" sz="1600" dirty="0"/>
              <a:t> </a:t>
            </a:r>
            <a:r>
              <a:rPr lang="en-US" sz="1600" dirty="0" err="1"/>
              <a:t>դարձնել</a:t>
            </a:r>
            <a:r>
              <a:rPr lang="en-US" sz="1600" dirty="0"/>
              <a:t> </a:t>
            </a:r>
            <a:r>
              <a:rPr lang="en-US" sz="1600" dirty="0" err="1"/>
              <a:t>սովորողների</a:t>
            </a:r>
            <a:r>
              <a:rPr lang="en-US" sz="1600" dirty="0"/>
              <a:t> </a:t>
            </a:r>
            <a:r>
              <a:rPr lang="en-US" sz="1600" dirty="0" err="1"/>
              <a:t>վարքագծին</a:t>
            </a:r>
            <a:r>
              <a:rPr lang="hy-AM" sz="1600" dirty="0"/>
              <a:t>:</a:t>
            </a:r>
          </a:p>
          <a:p>
            <a:pPr marL="742950" lvl="1" indent="-285750">
              <a:buFont typeface="Arial" panose="020B0604020202020204" pitchFamily="34" charset="0"/>
              <a:buChar char="•"/>
            </a:pPr>
            <a:r>
              <a:rPr lang="hy-AM" sz="1600" dirty="0"/>
              <a:t>Անմիջապես միջամտել, եթե ականատես են լինում բռնության դեպքի:</a:t>
            </a:r>
          </a:p>
          <a:p>
            <a:pPr marL="742950" lvl="1" indent="-285750">
              <a:buFont typeface="Arial" panose="020B0604020202020204" pitchFamily="34" charset="0"/>
              <a:buChar char="•"/>
            </a:pPr>
            <a:r>
              <a:rPr lang="hy-AM" sz="1600" dirty="0"/>
              <a:t>Տեղեկացնել դպրոցի պատասխանատուներին բռնության կամ դրա նշանների առկայության կամ կասկածի մասին:</a:t>
            </a:r>
          </a:p>
        </p:txBody>
      </p:sp>
      <p:sp>
        <p:nvSpPr>
          <p:cNvPr id="21" name="TextBox 20"/>
          <p:cNvSpPr txBox="1"/>
          <p:nvPr/>
        </p:nvSpPr>
        <p:spPr>
          <a:xfrm>
            <a:off x="1133639" y="1498339"/>
            <a:ext cx="4316868" cy="369332"/>
          </a:xfrm>
          <a:prstGeom prst="rect">
            <a:avLst/>
          </a:prstGeom>
          <a:noFill/>
        </p:spPr>
        <p:txBody>
          <a:bodyPr wrap="square" rtlCol="0">
            <a:spAutoFit/>
          </a:bodyPr>
          <a:lstStyle/>
          <a:p>
            <a:r>
              <a:rPr lang="ru-RU" b="1" dirty="0" err="1">
                <a:solidFill>
                  <a:schemeClr val="accent5">
                    <a:lumMod val="50000"/>
                  </a:schemeClr>
                </a:solidFill>
              </a:rPr>
              <a:t>Կանխարգելման</a:t>
            </a:r>
            <a:r>
              <a:rPr lang="ru-RU" b="1" dirty="0">
                <a:solidFill>
                  <a:schemeClr val="accent5">
                    <a:lumMod val="50000"/>
                  </a:schemeClr>
                </a:solidFill>
              </a:rPr>
              <a:t> </a:t>
            </a:r>
            <a:r>
              <a:rPr lang="ru-RU" b="1" dirty="0" err="1">
                <a:solidFill>
                  <a:schemeClr val="accent5">
                    <a:lumMod val="50000"/>
                  </a:schemeClr>
                </a:solidFill>
              </a:rPr>
              <a:t>աշխատանքներ</a:t>
            </a:r>
            <a:endParaRPr lang="ru-RU" b="1" dirty="0">
              <a:solidFill>
                <a:schemeClr val="accent5">
                  <a:lumMod val="50000"/>
                </a:schemeClr>
              </a:solidFill>
            </a:endParaRPr>
          </a:p>
        </p:txBody>
      </p:sp>
      <p:sp>
        <p:nvSpPr>
          <p:cNvPr id="22" name="TextBox 21"/>
          <p:cNvSpPr txBox="1"/>
          <p:nvPr/>
        </p:nvSpPr>
        <p:spPr>
          <a:xfrm>
            <a:off x="7306572" y="1420158"/>
            <a:ext cx="3502325" cy="369332"/>
          </a:xfrm>
          <a:prstGeom prst="rect">
            <a:avLst/>
          </a:prstGeom>
          <a:noFill/>
        </p:spPr>
        <p:txBody>
          <a:bodyPr wrap="square" rtlCol="0">
            <a:spAutoFit/>
          </a:bodyPr>
          <a:lstStyle/>
          <a:p>
            <a:r>
              <a:rPr lang="ru-RU" b="1" dirty="0" err="1">
                <a:solidFill>
                  <a:schemeClr val="accent5">
                    <a:lumMod val="50000"/>
                  </a:schemeClr>
                </a:solidFill>
              </a:rPr>
              <a:t>Բացահայտում</a:t>
            </a:r>
            <a:r>
              <a:rPr lang="ru-RU" b="1" dirty="0">
                <a:solidFill>
                  <a:schemeClr val="accent5">
                    <a:lumMod val="50000"/>
                  </a:schemeClr>
                </a:solidFill>
              </a:rPr>
              <a:t> և </a:t>
            </a:r>
            <a:r>
              <a:rPr lang="ru-RU" b="1" dirty="0" err="1">
                <a:solidFill>
                  <a:schemeClr val="accent5">
                    <a:lumMod val="50000"/>
                  </a:schemeClr>
                </a:solidFill>
              </a:rPr>
              <a:t>հաղորդում</a:t>
            </a:r>
            <a:endParaRPr lang="ru-RU" b="1" dirty="0">
              <a:solidFill>
                <a:schemeClr val="accent5">
                  <a:lumMod val="50000"/>
                </a:schemeClr>
              </a:solidFill>
            </a:endParaRPr>
          </a:p>
        </p:txBody>
      </p:sp>
      <p:grpSp>
        <p:nvGrpSpPr>
          <p:cNvPr id="23" name="Group 27"/>
          <p:cNvGrpSpPr/>
          <p:nvPr/>
        </p:nvGrpSpPr>
        <p:grpSpPr>
          <a:xfrm>
            <a:off x="259877" y="2092004"/>
            <a:ext cx="822325" cy="849630"/>
            <a:chOff x="-79901" y="1123950"/>
            <a:chExt cx="1065928" cy="1153344"/>
          </a:xfrm>
        </p:grpSpPr>
        <p:pic>
          <p:nvPicPr>
            <p:cNvPr id="24" name="Graphic 28" descr="Child with balloon with solid fill"/>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9901" y="1559744"/>
              <a:ext cx="717550" cy="717550"/>
            </a:xfrm>
            <a:prstGeom prst="rect">
              <a:avLst/>
            </a:prstGeom>
          </p:spPr>
        </p:pic>
        <p:sp>
          <p:nvSpPr>
            <p:cNvPr id="25" name="Chord 38"/>
            <p:cNvSpPr/>
            <p:nvPr/>
          </p:nvSpPr>
          <p:spPr>
            <a:xfrm flipH="1">
              <a:off x="6349" y="1123950"/>
              <a:ext cx="979678" cy="967154"/>
            </a:xfrm>
            <a:custGeom>
              <a:avLst/>
              <a:gdLst/>
              <a:ahLst/>
              <a:cxnLst/>
              <a:rect l="l" t="t" r="r" b="b"/>
              <a:pathLst>
                <a:path w="2519554" h="3240000">
                  <a:moveTo>
                    <a:pt x="1259778" y="0"/>
                  </a:moveTo>
                  <a:cubicBezTo>
                    <a:pt x="1299543" y="0"/>
                    <a:pt x="1331778" y="32235"/>
                    <a:pt x="1331778" y="72000"/>
                  </a:cubicBezTo>
                  <a:lnTo>
                    <a:pt x="1331778" y="292696"/>
                  </a:lnTo>
                  <a:cubicBezTo>
                    <a:pt x="1526887" y="301316"/>
                    <a:pt x="1719796" y="357828"/>
                    <a:pt x="1894309" y="459601"/>
                  </a:cubicBezTo>
                  <a:cubicBezTo>
                    <a:pt x="2284331" y="687055"/>
                    <a:pt x="2522839" y="1105809"/>
                    <a:pt x="2519520" y="1557297"/>
                  </a:cubicBezTo>
                  <a:lnTo>
                    <a:pt x="2509882" y="1557270"/>
                  </a:lnTo>
                  <a:cubicBezTo>
                    <a:pt x="2413806" y="1435449"/>
                    <a:pt x="2264527" y="1358626"/>
                    <a:pt x="2097304" y="1358626"/>
                  </a:cubicBezTo>
                  <a:cubicBezTo>
                    <a:pt x="1931567" y="1358626"/>
                    <a:pt x="1783455" y="1434091"/>
                    <a:pt x="1688484" y="1554913"/>
                  </a:cubicBezTo>
                  <a:lnTo>
                    <a:pt x="1657888" y="1554825"/>
                  </a:lnTo>
                  <a:cubicBezTo>
                    <a:pt x="1579123" y="1454657"/>
                    <a:pt x="1463823" y="1385682"/>
                    <a:pt x="1331778" y="1368008"/>
                  </a:cubicBezTo>
                  <a:lnTo>
                    <a:pt x="1331778" y="2507895"/>
                  </a:lnTo>
                  <a:lnTo>
                    <a:pt x="1356113" y="2507895"/>
                  </a:lnTo>
                  <a:lnTo>
                    <a:pt x="1356113" y="2868215"/>
                  </a:lnTo>
                  <a:lnTo>
                    <a:pt x="1353558" y="2868215"/>
                  </a:lnTo>
                  <a:cubicBezTo>
                    <a:pt x="1347515" y="3074779"/>
                    <a:pt x="1177830" y="3240000"/>
                    <a:pt x="969556" y="3240000"/>
                  </a:cubicBezTo>
                  <a:cubicBezTo>
                    <a:pt x="759529" y="3240000"/>
                    <a:pt x="588743" y="3071985"/>
                    <a:pt x="585029" y="2863014"/>
                  </a:cubicBezTo>
                  <a:cubicBezTo>
                    <a:pt x="584214" y="2861474"/>
                    <a:pt x="584183" y="2859896"/>
                    <a:pt x="584183" y="2858310"/>
                  </a:cubicBezTo>
                  <a:lnTo>
                    <a:pt x="584422" y="2856985"/>
                  </a:lnTo>
                  <a:cubicBezTo>
                    <a:pt x="584186" y="2856201"/>
                    <a:pt x="584184" y="2855415"/>
                    <a:pt x="584184" y="2854628"/>
                  </a:cubicBezTo>
                  <a:lnTo>
                    <a:pt x="584846" y="2854628"/>
                  </a:lnTo>
                  <a:cubicBezTo>
                    <a:pt x="585977" y="2797047"/>
                    <a:pt x="628115" y="2750982"/>
                    <a:pt x="679843" y="2750982"/>
                  </a:cubicBezTo>
                  <a:cubicBezTo>
                    <a:pt x="731571" y="2750982"/>
                    <a:pt x="773709" y="2797047"/>
                    <a:pt x="774841" y="2854628"/>
                  </a:cubicBezTo>
                  <a:lnTo>
                    <a:pt x="776870" y="2854628"/>
                  </a:lnTo>
                  <a:cubicBezTo>
                    <a:pt x="776870" y="2961046"/>
                    <a:pt x="863138" y="3047314"/>
                    <a:pt x="969556" y="3047314"/>
                  </a:cubicBezTo>
                  <a:cubicBezTo>
                    <a:pt x="1075974" y="3047314"/>
                    <a:pt x="1162242" y="2961046"/>
                    <a:pt x="1162242" y="2854628"/>
                  </a:cubicBezTo>
                  <a:lnTo>
                    <a:pt x="1163439" y="2854628"/>
                  </a:lnTo>
                  <a:lnTo>
                    <a:pt x="1163439" y="2507895"/>
                  </a:lnTo>
                  <a:lnTo>
                    <a:pt x="1187778" y="2507895"/>
                  </a:lnTo>
                  <a:lnTo>
                    <a:pt x="1187778" y="1365548"/>
                  </a:lnTo>
                  <a:cubicBezTo>
                    <a:pt x="1048083" y="1378241"/>
                    <a:pt x="925400" y="1448176"/>
                    <a:pt x="842602" y="1552487"/>
                  </a:cubicBezTo>
                  <a:lnTo>
                    <a:pt x="807450" y="1552386"/>
                  </a:lnTo>
                  <a:cubicBezTo>
                    <a:pt x="712615" y="1432960"/>
                    <a:pt x="565486" y="1358626"/>
                    <a:pt x="400996" y="1358626"/>
                  </a:cubicBezTo>
                  <a:cubicBezTo>
                    <a:pt x="240343" y="1358626"/>
                    <a:pt x="96251" y="1429532"/>
                    <a:pt x="0" y="1543232"/>
                  </a:cubicBezTo>
                  <a:cubicBezTo>
                    <a:pt x="1264" y="1094357"/>
                    <a:pt x="241710" y="680052"/>
                    <a:pt x="631054" y="455977"/>
                  </a:cubicBezTo>
                  <a:cubicBezTo>
                    <a:pt x="804121" y="356374"/>
                    <a:pt x="994908" y="301092"/>
                    <a:pt x="1187778" y="292721"/>
                  </a:cubicBezTo>
                  <a:lnTo>
                    <a:pt x="1187778" y="72000"/>
                  </a:lnTo>
                  <a:cubicBezTo>
                    <a:pt x="1187778" y="32235"/>
                    <a:pt x="1220013" y="0"/>
                    <a:pt x="1259778" y="0"/>
                  </a:cubicBezTo>
                  <a:close/>
                </a:path>
              </a:pathLst>
            </a:custGeom>
            <a:noFill/>
            <a:ln w="19050">
              <a:solidFill>
                <a:srgbClr val="5F8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grpSp>
      <p:sp>
        <p:nvSpPr>
          <p:cNvPr id="2" name="TextBox 1"/>
          <p:cNvSpPr txBox="1"/>
          <p:nvPr/>
        </p:nvSpPr>
        <p:spPr>
          <a:xfrm>
            <a:off x="6866626" y="4390751"/>
            <a:ext cx="4079645" cy="1323439"/>
          </a:xfrm>
          <a:prstGeom prst="rect">
            <a:avLst/>
          </a:prstGeom>
          <a:noFill/>
        </p:spPr>
        <p:txBody>
          <a:bodyPr wrap="square" rtlCol="0">
            <a:spAutoFit/>
          </a:bodyPr>
          <a:lstStyle/>
          <a:p>
            <a:pPr marL="742950" lvl="1" indent="-285750">
              <a:buFont typeface="Arial" panose="020B0604020202020204" pitchFamily="34" charset="0"/>
              <a:buChar char="•"/>
            </a:pPr>
            <a:r>
              <a:rPr lang="hy-AM" sz="1600" dirty="0"/>
              <a:t>Անմիջապես միջամտել, եթե ականատես են լինում բռնության դեպքի։</a:t>
            </a:r>
          </a:p>
          <a:p>
            <a:pPr marL="742950" lvl="1" indent="-285750">
              <a:buFont typeface="Arial" panose="020B0604020202020204" pitchFamily="34" charset="0"/>
              <a:buChar char="•"/>
            </a:pPr>
            <a:r>
              <a:rPr lang="hy-AM" sz="1600" dirty="0"/>
              <a:t>Պաշտպանել բռնության ենթարկվող սովորողներին:</a:t>
            </a:r>
            <a:endParaRPr lang="ru-RU" sz="1600" dirty="0"/>
          </a:p>
        </p:txBody>
      </p:sp>
      <p:sp>
        <p:nvSpPr>
          <p:cNvPr id="26" name="TextBox 25"/>
          <p:cNvSpPr txBox="1"/>
          <p:nvPr/>
        </p:nvSpPr>
        <p:spPr>
          <a:xfrm>
            <a:off x="7642354" y="3901758"/>
            <a:ext cx="2197791" cy="369332"/>
          </a:xfrm>
          <a:prstGeom prst="rect">
            <a:avLst/>
          </a:prstGeom>
          <a:noFill/>
        </p:spPr>
        <p:txBody>
          <a:bodyPr wrap="square" rtlCol="0">
            <a:spAutoFit/>
          </a:bodyPr>
          <a:lstStyle/>
          <a:p>
            <a:r>
              <a:rPr lang="hy-AM" b="1" dirty="0">
                <a:solidFill>
                  <a:schemeClr val="accent5">
                    <a:lumMod val="50000"/>
                  </a:schemeClr>
                </a:solidFill>
              </a:rPr>
              <a:t>Արձագանքում</a:t>
            </a:r>
            <a:endParaRPr lang="ru-RU" b="1" dirty="0">
              <a:solidFill>
                <a:schemeClr val="accent5">
                  <a:lumMod val="50000"/>
                </a:schemeClr>
              </a:solidFill>
            </a:endParaRPr>
          </a:p>
        </p:txBody>
      </p:sp>
      <p:sp>
        <p:nvSpPr>
          <p:cNvPr id="27" name="Rounded Rectangle 25">
            <a:extLst>
              <a:ext uri="{FF2B5EF4-FFF2-40B4-BE49-F238E27FC236}">
                <a16:creationId xmlns:a16="http://schemas.microsoft.com/office/drawing/2014/main" id="{A53FDB1A-403D-4EBD-8EB6-3E1911FAEEC5}"/>
              </a:ext>
            </a:extLst>
          </p:cNvPr>
          <p:cNvSpPr/>
          <p:nvPr/>
        </p:nvSpPr>
        <p:spPr>
          <a:xfrm>
            <a:off x="6447526" y="4572186"/>
            <a:ext cx="838200" cy="72898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noFill/>
          <a:ln w="19050">
            <a:solidFill>
              <a:srgbClr val="3870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a:p>
        </p:txBody>
      </p:sp>
    </p:spTree>
    <p:extLst>
      <p:ext uri="{BB962C8B-B14F-4D97-AF65-F5344CB8AC3E}">
        <p14:creationId xmlns:p14="http://schemas.microsoft.com/office/powerpoint/2010/main" val="767055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3" name="Google Shape;193;p25"/>
          <p:cNvSpPr txBox="1">
            <a:spLocks noGrp="1"/>
          </p:cNvSpPr>
          <p:nvPr>
            <p:ph type="sldNum" idx="12"/>
          </p:nvPr>
        </p:nvSpPr>
        <p:spPr>
          <a:prstGeom prst="rect">
            <a:avLst/>
          </a:prstGeom>
          <a:noFill/>
          <a:ln>
            <a:noFill/>
          </a:ln>
        </p:spPr>
        <p:txBody>
          <a:bodyPr spcFirstLastPara="1" vert="horz" wrap="square" lIns="91425" tIns="45700" rIns="91425" bIns="45700" rtlCol="0" anchor="ctr" anchorCtr="0">
            <a:normAutofit lnSpcReduction="10000"/>
          </a:bodyPr>
          <a:lstStyle/>
          <a:p>
            <a:fld id="{00000000-1234-1234-1234-123412341234}" type="slidenum">
              <a:rPr lang="ru-RU">
                <a:solidFill>
                  <a:srgbClr val="FFFFFF"/>
                </a:solidFill>
              </a:rPr>
              <a:pPr/>
              <a:t>28</a:t>
            </a:fld>
            <a:endParaRPr>
              <a:solidFill>
                <a:srgbClr val="FFFFFF"/>
              </a:solidFill>
            </a:endParaRPr>
          </a:p>
        </p:txBody>
      </p:sp>
      <p:sp>
        <p:nvSpPr>
          <p:cNvPr id="8" name="Google Shape;206;p26">
            <a:extLst>
              <a:ext uri="{FF2B5EF4-FFF2-40B4-BE49-F238E27FC236}">
                <a16:creationId xmlns:a16="http://schemas.microsoft.com/office/drawing/2014/main" id="{E875B2C8-AFD2-4AD4-AE11-6D317E90D7FA}"/>
              </a:ext>
            </a:extLst>
          </p:cNvPr>
          <p:cNvSpPr/>
          <p:nvPr/>
        </p:nvSpPr>
        <p:spPr>
          <a:xfrm>
            <a:off x="9805524" y="463337"/>
            <a:ext cx="1354024" cy="430213"/>
          </a:xfrm>
          <a:prstGeom prst="rect">
            <a:avLst/>
          </a:prstGeom>
          <a:noFill/>
          <a:ln>
            <a:noFill/>
          </a:ln>
        </p:spPr>
        <p:txBody>
          <a:bodyPr spcFirstLastPara="1" wrap="square" lIns="91425" tIns="45700" rIns="91425" bIns="45700" anchor="t" anchorCtr="0">
            <a:noAutofit/>
          </a:bodyPr>
          <a:lstStyle/>
          <a:p>
            <a:pPr>
              <a:buClr>
                <a:schemeClr val="dk1"/>
              </a:buClr>
              <a:buSzPts val="2200"/>
            </a:pPr>
            <a:r>
              <a:rPr lang="ru-RU" sz="2200" b="1" dirty="0">
                <a:solidFill>
                  <a:schemeClr val="dk1"/>
                </a:solidFill>
                <a:latin typeface="Arial" panose="020B0604020202020204" pitchFamily="34" charset="0"/>
                <a:ea typeface="Calibri"/>
                <a:cs typeface="Arial" panose="020B0604020202020204" pitchFamily="34" charset="0"/>
                <a:sym typeface="Calibri"/>
              </a:rPr>
              <a:t> </a:t>
            </a:r>
            <a:r>
              <a:rPr lang="ru-RU" dirty="0">
                <a:solidFill>
                  <a:schemeClr val="bg2">
                    <a:lumMod val="25000"/>
                  </a:schemeClr>
                </a:solidFill>
                <a:latin typeface="Arial" panose="020B0604020202020204" pitchFamily="34" charset="0"/>
                <a:ea typeface="Calibri"/>
                <a:cs typeface="Arial" panose="020B0604020202020204" pitchFamily="34" charset="0"/>
                <a:sym typeface="Calibri"/>
              </a:rPr>
              <a:t> </a:t>
            </a:r>
            <a:r>
              <a:rPr lang="hy-AM" sz="1400" dirty="0">
                <a:solidFill>
                  <a:schemeClr val="bg2">
                    <a:lumMod val="25000"/>
                  </a:schemeClr>
                </a:solidFill>
                <a:latin typeface="Arial" panose="020B0604020202020204" pitchFamily="34" charset="0"/>
                <a:ea typeface="Calibri"/>
                <a:cs typeface="Arial" panose="020B0604020202020204" pitchFamily="34" charset="0"/>
                <a:sym typeface="Calibri"/>
              </a:rPr>
              <a:t>20 </a:t>
            </a:r>
            <a:r>
              <a:rPr lang="ru-RU" sz="1400" dirty="0" err="1">
                <a:solidFill>
                  <a:schemeClr val="bg2">
                    <a:lumMod val="25000"/>
                  </a:schemeClr>
                </a:solidFill>
                <a:latin typeface="Arial" panose="020B0604020202020204" pitchFamily="34" charset="0"/>
                <a:ea typeface="Calibri"/>
                <a:cs typeface="Arial" panose="020B0604020202020204" pitchFamily="34" charset="0"/>
                <a:sym typeface="Calibri"/>
              </a:rPr>
              <a:t>ր</a:t>
            </a:r>
            <a:r>
              <a:rPr lang="ru-RU" sz="1400" dirty="0" err="1">
                <a:solidFill>
                  <a:schemeClr val="tx2">
                    <a:lumMod val="75000"/>
                  </a:schemeClr>
                </a:solidFill>
                <a:latin typeface="Arial" panose="020B0604020202020204" pitchFamily="34" charset="0"/>
                <a:ea typeface="Calibri"/>
                <a:cs typeface="Arial" panose="020B0604020202020204" pitchFamily="34" charset="0"/>
                <a:sym typeface="Calibri"/>
              </a:rPr>
              <a:t>ոպե</a:t>
            </a:r>
            <a:endParaRPr sz="1400" dirty="0">
              <a:solidFill>
                <a:schemeClr val="tx2">
                  <a:lumMod val="75000"/>
                </a:schemeClr>
              </a:solidFill>
              <a:latin typeface="Arial" panose="020B0604020202020204" pitchFamily="34" charset="0"/>
              <a:ea typeface="Calibri"/>
              <a:cs typeface="Arial" panose="020B0604020202020204" pitchFamily="34" charset="0"/>
              <a:sym typeface="Calibri"/>
            </a:endParaRPr>
          </a:p>
        </p:txBody>
      </p:sp>
      <p:sp>
        <p:nvSpPr>
          <p:cNvPr id="21" name="Freeform: Shape 20">
            <a:extLst>
              <a:ext uri="{FF2B5EF4-FFF2-40B4-BE49-F238E27FC236}">
                <a16:creationId xmlns:a16="http://schemas.microsoft.com/office/drawing/2014/main" id="{A8D57B59-B787-484F-8292-F72D00265B90}"/>
              </a:ext>
            </a:extLst>
          </p:cNvPr>
          <p:cNvSpPr/>
          <p:nvPr/>
        </p:nvSpPr>
        <p:spPr>
          <a:xfrm>
            <a:off x="1" y="4855349"/>
            <a:ext cx="2001607" cy="1933692"/>
          </a:xfrm>
          <a:custGeom>
            <a:avLst/>
            <a:gdLst>
              <a:gd name="connsiteX0" fmla="*/ 0 w 1325574"/>
              <a:gd name="connsiteY0" fmla="*/ 0 h 1161242"/>
              <a:gd name="connsiteX1" fmla="*/ 1325574 w 1325574"/>
              <a:gd name="connsiteY1" fmla="*/ 1161242 h 1161242"/>
              <a:gd name="connsiteX2" fmla="*/ 202627 w 1325574"/>
              <a:gd name="connsiteY2" fmla="*/ 1161242 h 1161242"/>
              <a:gd name="connsiteX3" fmla="*/ 0 w 1325574"/>
              <a:gd name="connsiteY3" fmla="*/ 983029 h 1161242"/>
            </a:gdLst>
            <a:ahLst/>
            <a:cxnLst>
              <a:cxn ang="0">
                <a:pos x="connsiteX0" y="connsiteY0"/>
              </a:cxn>
              <a:cxn ang="0">
                <a:pos x="connsiteX1" y="connsiteY1"/>
              </a:cxn>
              <a:cxn ang="0">
                <a:pos x="connsiteX2" y="connsiteY2"/>
              </a:cxn>
              <a:cxn ang="0">
                <a:pos x="connsiteX3" y="connsiteY3"/>
              </a:cxn>
            </a:cxnLst>
            <a:rect l="l" t="t" r="r" b="b"/>
            <a:pathLst>
              <a:path w="1325574" h="1161242">
                <a:moveTo>
                  <a:pt x="0" y="0"/>
                </a:moveTo>
                <a:lnTo>
                  <a:pt x="1325574" y="1161242"/>
                </a:lnTo>
                <a:lnTo>
                  <a:pt x="202627" y="1161242"/>
                </a:lnTo>
                <a:cubicBezTo>
                  <a:pt x="90719" y="1161242"/>
                  <a:pt x="0" y="1081453"/>
                  <a:pt x="0" y="983029"/>
                </a:cubicBezTo>
                <a:close/>
              </a:path>
            </a:pathLst>
          </a:custGeom>
          <a:solidFill>
            <a:schemeClr val="accent3"/>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solidFill>
                <a:schemeClr val="accent1"/>
              </a:solidFill>
            </a:endParaRPr>
          </a:p>
        </p:txBody>
      </p:sp>
      <p:sp>
        <p:nvSpPr>
          <p:cNvPr id="5" name="Прямоугольник 4"/>
          <p:cNvSpPr/>
          <p:nvPr/>
        </p:nvSpPr>
        <p:spPr>
          <a:xfrm>
            <a:off x="1241468" y="339642"/>
            <a:ext cx="7284540" cy="1077218"/>
          </a:xfrm>
          <a:prstGeom prst="rect">
            <a:avLst/>
          </a:prstGeom>
        </p:spPr>
        <p:txBody>
          <a:bodyPr wrap="square">
            <a:spAutoFit/>
          </a:bodyPr>
          <a:lstStyle/>
          <a:p>
            <a:pPr marL="82294" algn="ctr"/>
            <a:r>
              <a:rPr lang="en-US" sz="3200" b="1" dirty="0">
                <a:solidFill>
                  <a:schemeClr val="bg2">
                    <a:lumMod val="25000"/>
                  </a:schemeClr>
                </a:solidFill>
                <a:latin typeface="Arial" panose="020B0604020202020204" pitchFamily="34" charset="0"/>
                <a:cs typeface="Arial" panose="020B0604020202020204" pitchFamily="34" charset="0"/>
              </a:rPr>
              <a:t>Ի</a:t>
            </a:r>
            <a:r>
              <a:rPr lang="hy-AM" sz="3200" b="1" dirty="0">
                <a:solidFill>
                  <a:schemeClr val="bg2">
                    <a:lumMod val="25000"/>
                  </a:schemeClr>
                </a:solidFill>
                <a:latin typeface="Arial" panose="020B0604020202020204" pitchFamily="34" charset="0"/>
                <a:ea typeface="Calibri" panose="020F0502020204030204" pitchFamily="34" charset="0"/>
                <a:cs typeface="Arial" panose="020B0604020202020204" pitchFamily="34" charset="0"/>
              </a:rPr>
              <a:t>՞</a:t>
            </a:r>
            <a:r>
              <a:rPr lang="en-US" sz="3200" b="1" dirty="0" err="1">
                <a:solidFill>
                  <a:schemeClr val="bg2">
                    <a:lumMod val="25000"/>
                  </a:schemeClr>
                </a:solidFill>
                <a:latin typeface="Arial" panose="020B0604020202020204" pitchFamily="34" charset="0"/>
                <a:cs typeface="Arial" panose="020B0604020202020204" pitchFamily="34" charset="0"/>
              </a:rPr>
              <a:t>նչ</a:t>
            </a:r>
            <a:r>
              <a:rPr lang="en-US" sz="3200" b="1" dirty="0">
                <a:solidFill>
                  <a:schemeClr val="bg2">
                    <a:lumMod val="25000"/>
                  </a:schemeClr>
                </a:solidFill>
                <a:latin typeface="Arial" panose="020B0604020202020204" pitchFamily="34" charset="0"/>
                <a:cs typeface="Arial" panose="020B0604020202020204" pitchFamily="34" charset="0"/>
              </a:rPr>
              <a:t> է </a:t>
            </a:r>
            <a:r>
              <a:rPr lang="en-US" sz="3200" b="1" dirty="0" err="1">
                <a:solidFill>
                  <a:schemeClr val="bg2">
                    <a:lumMod val="25000"/>
                  </a:schemeClr>
                </a:solidFill>
                <a:latin typeface="Arial" panose="020B0604020202020204" pitchFamily="34" charset="0"/>
                <a:cs typeface="Arial" panose="020B0604020202020204" pitchFamily="34" charset="0"/>
              </a:rPr>
              <a:t>Ձեզ</a:t>
            </a:r>
            <a:r>
              <a:rPr lang="en-US" sz="3200" b="1" dirty="0">
                <a:solidFill>
                  <a:schemeClr val="bg2">
                    <a:lumMod val="25000"/>
                  </a:schemeClr>
                </a:solidFill>
                <a:latin typeface="Arial" panose="020B0604020202020204" pitchFamily="34" charset="0"/>
                <a:cs typeface="Arial" panose="020B0604020202020204" pitchFamily="34" charset="0"/>
              </a:rPr>
              <a:t> </a:t>
            </a:r>
            <a:r>
              <a:rPr lang="en-US" sz="3200" b="1" dirty="0" err="1">
                <a:solidFill>
                  <a:schemeClr val="bg2">
                    <a:lumMod val="25000"/>
                  </a:schemeClr>
                </a:solidFill>
                <a:latin typeface="Arial" panose="020B0604020202020204" pitchFamily="34" charset="0"/>
                <a:cs typeface="Arial" panose="020B0604020202020204" pitchFamily="34" charset="0"/>
              </a:rPr>
              <a:t>համար</a:t>
            </a:r>
            <a:r>
              <a:rPr lang="en-US" sz="3200" b="1" dirty="0">
                <a:solidFill>
                  <a:schemeClr val="bg2">
                    <a:lumMod val="25000"/>
                  </a:schemeClr>
                </a:solidFill>
                <a:latin typeface="Arial" panose="020B0604020202020204" pitchFamily="34" charset="0"/>
                <a:cs typeface="Arial" panose="020B0604020202020204" pitchFamily="34" charset="0"/>
              </a:rPr>
              <a:t> </a:t>
            </a:r>
            <a:r>
              <a:rPr lang="en-US" sz="3200" b="1" dirty="0" err="1">
                <a:solidFill>
                  <a:schemeClr val="bg2">
                    <a:lumMod val="25000"/>
                  </a:schemeClr>
                </a:solidFill>
                <a:latin typeface="Arial" panose="020B0604020202020204" pitchFamily="34" charset="0"/>
                <a:cs typeface="Arial" panose="020B0604020202020204" pitchFamily="34" charset="0"/>
              </a:rPr>
              <a:t>երե</a:t>
            </a:r>
            <a:r>
              <a:rPr lang="hy-AM" sz="3200" b="1" dirty="0">
                <a:solidFill>
                  <a:schemeClr val="bg2">
                    <a:lumMod val="25000"/>
                  </a:schemeClr>
                </a:solidFill>
                <a:latin typeface="Arial" panose="020B0604020202020204" pitchFamily="34" charset="0"/>
                <a:cs typeface="Arial" panose="020B0604020202020204" pitchFamily="34" charset="0"/>
              </a:rPr>
              <a:t>խ</a:t>
            </a:r>
            <a:r>
              <a:rPr lang="en-US" sz="3200" b="1" dirty="0" err="1">
                <a:solidFill>
                  <a:schemeClr val="bg2">
                    <a:lumMod val="25000"/>
                  </a:schemeClr>
                </a:solidFill>
                <a:latin typeface="Arial" panose="020B0604020202020204" pitchFamily="34" charset="0"/>
                <a:cs typeface="Arial" panose="020B0604020202020204" pitchFamily="34" charset="0"/>
              </a:rPr>
              <a:t>այի</a:t>
            </a:r>
            <a:r>
              <a:rPr lang="en-US" sz="3200" b="1" dirty="0">
                <a:solidFill>
                  <a:schemeClr val="bg2">
                    <a:lumMod val="25000"/>
                  </a:schemeClr>
                </a:solidFill>
                <a:latin typeface="Arial" panose="020B0604020202020204" pitchFamily="34" charset="0"/>
                <a:cs typeface="Arial" panose="020B0604020202020204" pitchFamily="34" charset="0"/>
              </a:rPr>
              <a:t> </a:t>
            </a:r>
            <a:r>
              <a:rPr lang="en-US" sz="3200" b="1" dirty="0" err="1">
                <a:solidFill>
                  <a:schemeClr val="bg2">
                    <a:lumMod val="25000"/>
                  </a:schemeClr>
                </a:solidFill>
                <a:latin typeface="Arial" panose="020B0604020202020204" pitchFamily="34" charset="0"/>
                <a:cs typeface="Arial" panose="020B0604020202020204" pitchFamily="34" charset="0"/>
              </a:rPr>
              <a:t>իրավունքը</a:t>
            </a:r>
            <a:endParaRPr lang="hy-AM" sz="3200" b="1" dirty="0">
              <a:solidFill>
                <a:schemeClr val="bg2">
                  <a:lumMod val="25000"/>
                </a:schemeClr>
              </a:solidFill>
            </a:endParaRPr>
          </a:p>
        </p:txBody>
      </p:sp>
      <p:sp>
        <p:nvSpPr>
          <p:cNvPr id="15" name="Freeform: Shape 20">
            <a:extLst>
              <a:ext uri="{FF2B5EF4-FFF2-40B4-BE49-F238E27FC236}">
                <a16:creationId xmlns:a16="http://schemas.microsoft.com/office/drawing/2014/main" id="{A8D57B59-B787-484F-8292-F72D00265B90}"/>
              </a:ext>
            </a:extLst>
          </p:cNvPr>
          <p:cNvSpPr/>
          <p:nvPr/>
        </p:nvSpPr>
        <p:spPr>
          <a:xfrm rot="16200000">
            <a:off x="10200627" y="4815635"/>
            <a:ext cx="2001607" cy="1933692"/>
          </a:xfrm>
          <a:custGeom>
            <a:avLst/>
            <a:gdLst>
              <a:gd name="connsiteX0" fmla="*/ 0 w 1325574"/>
              <a:gd name="connsiteY0" fmla="*/ 0 h 1161242"/>
              <a:gd name="connsiteX1" fmla="*/ 1325574 w 1325574"/>
              <a:gd name="connsiteY1" fmla="*/ 1161242 h 1161242"/>
              <a:gd name="connsiteX2" fmla="*/ 202627 w 1325574"/>
              <a:gd name="connsiteY2" fmla="*/ 1161242 h 1161242"/>
              <a:gd name="connsiteX3" fmla="*/ 0 w 1325574"/>
              <a:gd name="connsiteY3" fmla="*/ 983029 h 1161242"/>
            </a:gdLst>
            <a:ahLst/>
            <a:cxnLst>
              <a:cxn ang="0">
                <a:pos x="connsiteX0" y="connsiteY0"/>
              </a:cxn>
              <a:cxn ang="0">
                <a:pos x="connsiteX1" y="connsiteY1"/>
              </a:cxn>
              <a:cxn ang="0">
                <a:pos x="connsiteX2" y="connsiteY2"/>
              </a:cxn>
              <a:cxn ang="0">
                <a:pos x="connsiteX3" y="connsiteY3"/>
              </a:cxn>
            </a:cxnLst>
            <a:rect l="l" t="t" r="r" b="b"/>
            <a:pathLst>
              <a:path w="1325574" h="1161242">
                <a:moveTo>
                  <a:pt x="0" y="0"/>
                </a:moveTo>
                <a:lnTo>
                  <a:pt x="1325574" y="1161242"/>
                </a:lnTo>
                <a:lnTo>
                  <a:pt x="202627" y="1161242"/>
                </a:lnTo>
                <a:cubicBezTo>
                  <a:pt x="90719" y="1161242"/>
                  <a:pt x="0" y="1081453"/>
                  <a:pt x="0" y="983029"/>
                </a:cubicBezTo>
                <a:close/>
              </a:path>
            </a:pathLst>
          </a:custGeom>
          <a:solidFill>
            <a:schemeClr val="accent3"/>
          </a:solidFill>
          <a:ln w="285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600">
              <a:solidFill>
                <a:schemeClr val="accent1"/>
              </a:solidFill>
            </a:endParaRPr>
          </a:p>
        </p:txBody>
      </p:sp>
      <p:pic>
        <p:nvPicPr>
          <p:cNvPr id="11" name="Picture 6">
            <a:extLst>
              <a:ext uri="{FF2B5EF4-FFF2-40B4-BE49-F238E27FC236}">
                <a16:creationId xmlns:a16="http://schemas.microsoft.com/office/drawing/2014/main" id="{44BF3CDB-48A1-451D-87E2-011581ADF6E6}"/>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8987092" y="222654"/>
            <a:ext cx="818433" cy="711121"/>
          </a:xfrm>
          <a:prstGeom prst="rect">
            <a:avLst/>
          </a:prstGeom>
        </p:spPr>
      </p:pic>
      <p:sp>
        <p:nvSpPr>
          <p:cNvPr id="2" name="Прямоугольник 1"/>
          <p:cNvSpPr/>
          <p:nvPr/>
        </p:nvSpPr>
        <p:spPr>
          <a:xfrm>
            <a:off x="1223462" y="2961957"/>
            <a:ext cx="8268009" cy="2322174"/>
          </a:xfrm>
          <a:prstGeom prst="rect">
            <a:avLst/>
          </a:prstGeom>
        </p:spPr>
        <p:txBody>
          <a:bodyPr wrap="square">
            <a:spAutoFit/>
          </a:bodyPr>
          <a:lstStyle/>
          <a:p>
            <a:pPr>
              <a:lnSpc>
                <a:spcPct val="115000"/>
              </a:lnSpc>
            </a:pPr>
            <a:r>
              <a:rPr lang="hy-AM" kern="100" dirty="0">
                <a:latin typeface="GHEA Grapalat" panose="02000506050000020003" pitchFamily="50" charset="0"/>
                <a:ea typeface="Calibri" panose="020F0502020204030204" pitchFamily="34" charset="0"/>
                <a:cs typeface="Arial" panose="020B0604020202020204" pitchFamily="34" charset="0"/>
              </a:rPr>
              <a:t>Ստեղծել իրավունքների քարտեզ՝ պատասխանելով հետևյալ հարցերին</a:t>
            </a:r>
            <a:r>
              <a:rPr lang="ru-RU" kern="100" dirty="0">
                <a:latin typeface="GHEA Grapalat" panose="02000506050000020003" pitchFamily="50" charset="0"/>
                <a:ea typeface="Calibri" panose="020F0502020204030204" pitchFamily="34" charset="0"/>
                <a:cs typeface="Arial" panose="020B0604020202020204" pitchFamily="34" charset="0"/>
              </a:rPr>
              <a:t> (</a:t>
            </a:r>
            <a:r>
              <a:rPr lang="ru-RU" dirty="0"/>
              <a:t>բ</a:t>
            </a:r>
            <a:r>
              <a:rPr lang="hy-AM" dirty="0"/>
              <a:t>աշխման նյութ 4)</a:t>
            </a:r>
            <a:r>
              <a:rPr lang="ru-RU" dirty="0"/>
              <a:t>:</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hy-AM" kern="100" dirty="0">
                <a:latin typeface="GHEA Grapalat" panose="02000506050000020003" pitchFamily="50" charset="0"/>
                <a:ea typeface="Calibri" panose="020F0502020204030204" pitchFamily="34" charset="0"/>
                <a:cs typeface="Arial" panose="020B0604020202020204" pitchFamily="34" charset="0"/>
              </a:rPr>
              <a:t>Նշված իրավունքների իրացման ինչպիսի՞ օրինակներ են Ձեզ հայտնի:</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hy-AM" kern="100" dirty="0">
                <a:latin typeface="GHEA Grapalat" panose="02000506050000020003" pitchFamily="50" charset="0"/>
                <a:ea typeface="Calibri" panose="020F0502020204030204" pitchFamily="34" charset="0"/>
                <a:cs typeface="Arial" panose="020B0604020202020204" pitchFamily="34" charset="0"/>
              </a:rPr>
              <a:t>Նշված իրավունքների ոտնահարման ինչպիսի օրինակներ են Ձեզ հայտնի:</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hy-AM" kern="100" dirty="0">
                <a:latin typeface="GHEA Grapalat" panose="02000506050000020003" pitchFamily="50" charset="0"/>
                <a:ea typeface="Calibri" panose="020F0502020204030204" pitchFamily="34" charset="0"/>
                <a:cs typeface="Arial" panose="020B0604020202020204" pitchFamily="34" charset="0"/>
              </a:rPr>
              <a:t>Ինչպիսի՞ լուծումներ կառաջարկեք ոտնահարված իրավունքների վերաբերյալ:</a:t>
            </a:r>
            <a:endParaRPr lang="ru-RU"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883611" y="2592625"/>
            <a:ext cx="1923288" cy="369332"/>
          </a:xfrm>
          <a:prstGeom prst="rect">
            <a:avLst/>
          </a:prstGeom>
          <a:noFill/>
        </p:spPr>
        <p:txBody>
          <a:bodyPr wrap="square" rtlCol="0">
            <a:spAutoFit/>
          </a:bodyPr>
          <a:lstStyle/>
          <a:p>
            <a:r>
              <a:rPr lang="hy-AM" dirty="0"/>
              <a:t>Հրահանգ՝</a:t>
            </a:r>
            <a:endParaRPr lang="ru-RU" dirty="0"/>
          </a:p>
        </p:txBody>
      </p:sp>
      <p:sp>
        <p:nvSpPr>
          <p:cNvPr id="6" name="Прямоугольник 5"/>
          <p:cNvSpPr/>
          <p:nvPr/>
        </p:nvSpPr>
        <p:spPr>
          <a:xfrm>
            <a:off x="2587419" y="2051093"/>
            <a:ext cx="5614037" cy="424155"/>
          </a:xfrm>
          <a:prstGeom prst="rect">
            <a:avLst/>
          </a:prstGeom>
        </p:spPr>
        <p:txBody>
          <a:bodyPr wrap="none">
            <a:spAutoFit/>
          </a:bodyPr>
          <a:lstStyle/>
          <a:p>
            <a:pPr>
              <a:lnSpc>
                <a:spcPct val="115000"/>
              </a:lnSpc>
              <a:spcAft>
                <a:spcPts val="0"/>
              </a:spcAft>
            </a:pPr>
            <a:r>
              <a:rPr lang="hy-AM" sz="2000" b="1" kern="100" dirty="0">
                <a:solidFill>
                  <a:schemeClr val="accent3">
                    <a:lumMod val="50000"/>
                  </a:schemeClr>
                </a:solidFill>
                <a:latin typeface="GHEA Grapalat" panose="02000506050000020003" pitchFamily="50" charset="0"/>
                <a:ea typeface="Calibri" panose="020F0502020204030204" pitchFamily="34" charset="0"/>
                <a:cs typeface="Calibri" panose="020F0502020204030204" pitchFamily="34" charset="0"/>
              </a:rPr>
              <a:t>Երեխաների իրավունքների քարտեզագրում</a:t>
            </a:r>
            <a:endParaRPr lang="ru-RU" sz="2000" kern="100"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9662821" y="171706"/>
            <a:ext cx="2505456" cy="307777"/>
          </a:xfrm>
          <a:prstGeom prst="rect">
            <a:avLst/>
          </a:prstGeom>
          <a:noFill/>
        </p:spPr>
        <p:txBody>
          <a:bodyPr wrap="square" rtlCol="0">
            <a:spAutoFit/>
          </a:bodyPr>
          <a:lstStyle/>
          <a:p>
            <a:r>
              <a:rPr lang="ru-RU" sz="1400" dirty="0" err="1"/>
              <a:t>Գործնական</a:t>
            </a:r>
            <a:r>
              <a:rPr lang="ru-RU" sz="1400" dirty="0"/>
              <a:t> </a:t>
            </a:r>
            <a:r>
              <a:rPr lang="ru-RU" sz="1400" dirty="0" err="1"/>
              <a:t>աշխատանք</a:t>
            </a:r>
            <a:r>
              <a:rPr lang="ru-RU" sz="1400" dirty="0"/>
              <a:t> 5</a:t>
            </a:r>
          </a:p>
        </p:txBody>
      </p:sp>
    </p:spTree>
    <p:extLst>
      <p:ext uri="{BB962C8B-B14F-4D97-AF65-F5344CB8AC3E}">
        <p14:creationId xmlns:p14="http://schemas.microsoft.com/office/powerpoint/2010/main" val="2948791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241964" y="355151"/>
            <a:ext cx="11573197" cy="872439"/>
          </a:xfrm>
        </p:spPr>
        <p:txBody>
          <a:bodyPr/>
          <a:lstStyle/>
          <a:p>
            <a:r>
              <a:rPr lang="hy-AM" sz="2800" b="1" dirty="0">
                <a:solidFill>
                  <a:schemeClr val="tx1"/>
                </a:solidFill>
              </a:rPr>
              <a:t>Երեխաների իրավունքների պաշտպանություն </a:t>
            </a:r>
            <a:r>
              <a:rPr lang="en-US" sz="2800" b="1" dirty="0" err="1">
                <a:solidFill>
                  <a:schemeClr val="tx1"/>
                </a:solidFill>
              </a:rPr>
              <a:t>ու</a:t>
            </a:r>
            <a:r>
              <a:rPr lang="en-US" sz="2800" b="1" dirty="0">
                <a:solidFill>
                  <a:schemeClr val="tx1"/>
                </a:solidFill>
              </a:rPr>
              <a:t>  ՀՀ </a:t>
            </a:r>
            <a:r>
              <a:rPr lang="en-US" sz="2800" b="1" dirty="0" err="1">
                <a:solidFill>
                  <a:schemeClr val="tx1"/>
                </a:solidFill>
              </a:rPr>
              <a:t>օրենսդրական</a:t>
            </a:r>
            <a:r>
              <a:rPr lang="en-US" sz="2800" b="1" dirty="0">
                <a:solidFill>
                  <a:schemeClr val="tx1"/>
                </a:solidFill>
              </a:rPr>
              <a:t> </a:t>
            </a:r>
            <a:r>
              <a:rPr lang="en-US" sz="2800" b="1" dirty="0" err="1">
                <a:solidFill>
                  <a:schemeClr val="tx1"/>
                </a:solidFill>
              </a:rPr>
              <a:t>դաշտ</a:t>
            </a:r>
            <a:endParaRPr lang="en-US" sz="2800" b="1" dirty="0">
              <a:solidFill>
                <a:schemeClr val="tx1"/>
              </a:solidFill>
            </a:endParaRPr>
          </a:p>
        </p:txBody>
      </p:sp>
      <p:sp>
        <p:nvSpPr>
          <p:cNvPr id="3" name="Donut 77">
            <a:extLst>
              <a:ext uri="{FF2B5EF4-FFF2-40B4-BE49-F238E27FC236}">
                <a16:creationId xmlns:a16="http://schemas.microsoft.com/office/drawing/2014/main" id="{6A2A80F3-B3FE-45BC-8E3A-75CF9ED28C61}"/>
              </a:ext>
            </a:extLst>
          </p:cNvPr>
          <p:cNvSpPr/>
          <p:nvPr/>
        </p:nvSpPr>
        <p:spPr>
          <a:xfrm>
            <a:off x="4538898" y="2354812"/>
            <a:ext cx="3114206" cy="3114206"/>
          </a:xfrm>
          <a:prstGeom prst="donut">
            <a:avLst>
              <a:gd name="adj" fmla="val 378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sp>
        <p:nvSpPr>
          <p:cNvPr id="4" name="Oval 3">
            <a:extLst>
              <a:ext uri="{FF2B5EF4-FFF2-40B4-BE49-F238E27FC236}">
                <a16:creationId xmlns:a16="http://schemas.microsoft.com/office/drawing/2014/main" id="{47C31877-D68C-4DD4-A9BC-488919006090}"/>
              </a:ext>
            </a:extLst>
          </p:cNvPr>
          <p:cNvSpPr/>
          <p:nvPr/>
        </p:nvSpPr>
        <p:spPr>
          <a:xfrm>
            <a:off x="5210434" y="3026348"/>
            <a:ext cx="1771134" cy="177113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 name="Donut 26">
            <a:extLst>
              <a:ext uri="{FF2B5EF4-FFF2-40B4-BE49-F238E27FC236}">
                <a16:creationId xmlns:a16="http://schemas.microsoft.com/office/drawing/2014/main" id="{3CA1CD67-7A18-41B8-942A-9DB99ED2B9EA}"/>
              </a:ext>
            </a:extLst>
          </p:cNvPr>
          <p:cNvSpPr/>
          <p:nvPr/>
        </p:nvSpPr>
        <p:spPr>
          <a:xfrm>
            <a:off x="4187788" y="2003702"/>
            <a:ext cx="3816424" cy="3816424"/>
          </a:xfrm>
          <a:prstGeom prst="donut">
            <a:avLst>
              <a:gd name="adj" fmla="val 378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nvGrpSpPr>
          <p:cNvPr id="6" name="Group 5">
            <a:extLst>
              <a:ext uri="{FF2B5EF4-FFF2-40B4-BE49-F238E27FC236}">
                <a16:creationId xmlns:a16="http://schemas.microsoft.com/office/drawing/2014/main" id="{AA6AC4B0-1749-4247-8153-5506423CADEA}"/>
              </a:ext>
            </a:extLst>
          </p:cNvPr>
          <p:cNvGrpSpPr/>
          <p:nvPr/>
        </p:nvGrpSpPr>
        <p:grpSpPr>
          <a:xfrm rot="12600000">
            <a:off x="4752573" y="4654295"/>
            <a:ext cx="979049" cy="1469591"/>
            <a:chOff x="5093002" y="2426934"/>
            <a:chExt cx="2232248" cy="3350691"/>
          </a:xfrm>
          <a:solidFill>
            <a:schemeClr val="accent6"/>
          </a:solidFill>
        </p:grpSpPr>
        <p:grpSp>
          <p:nvGrpSpPr>
            <p:cNvPr id="7" name="Group 6">
              <a:extLst>
                <a:ext uri="{FF2B5EF4-FFF2-40B4-BE49-F238E27FC236}">
                  <a16:creationId xmlns:a16="http://schemas.microsoft.com/office/drawing/2014/main" id="{7E13AD30-CBF4-4457-8EEB-92519E2A45C6}"/>
                </a:ext>
              </a:extLst>
            </p:cNvPr>
            <p:cNvGrpSpPr/>
            <p:nvPr/>
          </p:nvGrpSpPr>
          <p:grpSpPr>
            <a:xfrm>
              <a:off x="5625823" y="4659182"/>
              <a:ext cx="1166607" cy="1118443"/>
              <a:chOff x="4964627" y="3703863"/>
              <a:chExt cx="393594" cy="377344"/>
            </a:xfrm>
            <a:grpFill/>
          </p:grpSpPr>
          <p:sp>
            <p:nvSpPr>
              <p:cNvPr id="9" name="Oval 1">
                <a:extLst>
                  <a:ext uri="{FF2B5EF4-FFF2-40B4-BE49-F238E27FC236}">
                    <a16:creationId xmlns:a16="http://schemas.microsoft.com/office/drawing/2014/main" id="{57E22D0A-B5EF-4E7F-AF00-A896F3D25D00}"/>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Oval 1">
                <a:extLst>
                  <a:ext uri="{FF2B5EF4-FFF2-40B4-BE49-F238E27FC236}">
                    <a16:creationId xmlns:a16="http://schemas.microsoft.com/office/drawing/2014/main" id="{EDEE44D0-97F5-4954-BC82-7533FA8F36B2}"/>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Oval 1">
                <a:extLst>
                  <a:ext uri="{FF2B5EF4-FFF2-40B4-BE49-F238E27FC236}">
                    <a16:creationId xmlns:a16="http://schemas.microsoft.com/office/drawing/2014/main" id="{8565E6D4-7201-445C-AB35-F1258FE71FAE}"/>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1">
                <a:extLst>
                  <a:ext uri="{FF2B5EF4-FFF2-40B4-BE49-F238E27FC236}">
                    <a16:creationId xmlns:a16="http://schemas.microsoft.com/office/drawing/2014/main" id="{BF7EE27E-1347-4883-9E8D-68BD6D3B6ED3}"/>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8" name="Block Arc 7">
              <a:extLst>
                <a:ext uri="{FF2B5EF4-FFF2-40B4-BE49-F238E27FC236}">
                  <a16:creationId xmlns:a16="http://schemas.microsoft.com/office/drawing/2014/main" id="{E1D4847B-4B6A-43EC-8869-340481B3CD71}"/>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grpSp>
        <p:nvGrpSpPr>
          <p:cNvPr id="13" name="Group 12">
            <a:extLst>
              <a:ext uri="{FF2B5EF4-FFF2-40B4-BE49-F238E27FC236}">
                <a16:creationId xmlns:a16="http://schemas.microsoft.com/office/drawing/2014/main" id="{C51CDFE8-C4A7-470D-86DB-EBB4E0A295D7}"/>
              </a:ext>
            </a:extLst>
          </p:cNvPr>
          <p:cNvGrpSpPr/>
          <p:nvPr/>
        </p:nvGrpSpPr>
        <p:grpSpPr>
          <a:xfrm rot="19800000">
            <a:off x="4752573" y="1666179"/>
            <a:ext cx="979049" cy="1469591"/>
            <a:chOff x="5093002" y="2426934"/>
            <a:chExt cx="2232248" cy="3350691"/>
          </a:xfrm>
          <a:solidFill>
            <a:schemeClr val="accent4"/>
          </a:solidFill>
        </p:grpSpPr>
        <p:grpSp>
          <p:nvGrpSpPr>
            <p:cNvPr id="14" name="Group 13">
              <a:extLst>
                <a:ext uri="{FF2B5EF4-FFF2-40B4-BE49-F238E27FC236}">
                  <a16:creationId xmlns:a16="http://schemas.microsoft.com/office/drawing/2014/main" id="{85115119-2AA2-4783-BBC0-34B12EE72529}"/>
                </a:ext>
              </a:extLst>
            </p:cNvPr>
            <p:cNvGrpSpPr/>
            <p:nvPr/>
          </p:nvGrpSpPr>
          <p:grpSpPr>
            <a:xfrm>
              <a:off x="5625823" y="4659182"/>
              <a:ext cx="1166607" cy="1118443"/>
              <a:chOff x="4964627" y="3703863"/>
              <a:chExt cx="393594" cy="377344"/>
            </a:xfrm>
            <a:grpFill/>
          </p:grpSpPr>
          <p:sp>
            <p:nvSpPr>
              <p:cNvPr id="16" name="Oval 1">
                <a:extLst>
                  <a:ext uri="{FF2B5EF4-FFF2-40B4-BE49-F238E27FC236}">
                    <a16:creationId xmlns:a16="http://schemas.microsoft.com/office/drawing/2014/main" id="{A54C46A3-AC79-40A5-96AA-706C83A38CDF}"/>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
                <a:extLst>
                  <a:ext uri="{FF2B5EF4-FFF2-40B4-BE49-F238E27FC236}">
                    <a16:creationId xmlns:a16="http://schemas.microsoft.com/office/drawing/2014/main" id="{D27F441E-67D0-4D3D-8549-C7952C594394}"/>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Oval 1">
                <a:extLst>
                  <a:ext uri="{FF2B5EF4-FFF2-40B4-BE49-F238E27FC236}">
                    <a16:creationId xmlns:a16="http://schemas.microsoft.com/office/drawing/2014/main" id="{8C635F0C-0CEF-466C-AEB6-75E7363B4C10}"/>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
                <a:extLst>
                  <a:ext uri="{FF2B5EF4-FFF2-40B4-BE49-F238E27FC236}">
                    <a16:creationId xmlns:a16="http://schemas.microsoft.com/office/drawing/2014/main" id="{7B8253D6-B68E-47C3-9426-CCA989345DE2}"/>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5" name="Block Arc 14">
              <a:extLst>
                <a:ext uri="{FF2B5EF4-FFF2-40B4-BE49-F238E27FC236}">
                  <a16:creationId xmlns:a16="http://schemas.microsoft.com/office/drawing/2014/main" id="{CC9DFA5C-1582-43E9-84EC-E02C1109270D}"/>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grpSp>
        <p:nvGrpSpPr>
          <p:cNvPr id="20" name="Group 19">
            <a:extLst>
              <a:ext uri="{FF2B5EF4-FFF2-40B4-BE49-F238E27FC236}">
                <a16:creationId xmlns:a16="http://schemas.microsoft.com/office/drawing/2014/main" id="{5543E9FC-01C0-4DD2-9436-CB2B4E753E9C}"/>
              </a:ext>
            </a:extLst>
          </p:cNvPr>
          <p:cNvGrpSpPr/>
          <p:nvPr/>
        </p:nvGrpSpPr>
        <p:grpSpPr>
          <a:xfrm rot="16200000">
            <a:off x="3916584" y="3177120"/>
            <a:ext cx="979049" cy="1469591"/>
            <a:chOff x="5093002" y="2426934"/>
            <a:chExt cx="2232248" cy="3350691"/>
          </a:xfrm>
          <a:solidFill>
            <a:schemeClr val="accent5"/>
          </a:solidFill>
        </p:grpSpPr>
        <p:grpSp>
          <p:nvGrpSpPr>
            <p:cNvPr id="21" name="Group 20">
              <a:extLst>
                <a:ext uri="{FF2B5EF4-FFF2-40B4-BE49-F238E27FC236}">
                  <a16:creationId xmlns:a16="http://schemas.microsoft.com/office/drawing/2014/main" id="{6738E4B7-5979-40B3-9A80-F8E183E2DC5F}"/>
                </a:ext>
              </a:extLst>
            </p:cNvPr>
            <p:cNvGrpSpPr/>
            <p:nvPr/>
          </p:nvGrpSpPr>
          <p:grpSpPr>
            <a:xfrm>
              <a:off x="5625823" y="4659182"/>
              <a:ext cx="1166607" cy="1118443"/>
              <a:chOff x="4964627" y="3703863"/>
              <a:chExt cx="393594" cy="377344"/>
            </a:xfrm>
            <a:grpFill/>
          </p:grpSpPr>
          <p:sp>
            <p:nvSpPr>
              <p:cNvPr id="23" name="Oval 1">
                <a:extLst>
                  <a:ext uri="{FF2B5EF4-FFF2-40B4-BE49-F238E27FC236}">
                    <a16:creationId xmlns:a16="http://schemas.microsoft.com/office/drawing/2014/main" id="{1F81F08F-5FEB-4191-B057-221649B3C3F6}"/>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Oval 1">
                <a:extLst>
                  <a:ext uri="{FF2B5EF4-FFF2-40B4-BE49-F238E27FC236}">
                    <a16:creationId xmlns:a16="http://schemas.microsoft.com/office/drawing/2014/main" id="{A8828DE4-4032-4C98-A7D5-E2B599EE22AC}"/>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5" name="Oval 1">
                <a:extLst>
                  <a:ext uri="{FF2B5EF4-FFF2-40B4-BE49-F238E27FC236}">
                    <a16:creationId xmlns:a16="http://schemas.microsoft.com/office/drawing/2014/main" id="{5018B51C-342F-4BE8-9440-89F07A4A4AED}"/>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Oval 1">
                <a:extLst>
                  <a:ext uri="{FF2B5EF4-FFF2-40B4-BE49-F238E27FC236}">
                    <a16:creationId xmlns:a16="http://schemas.microsoft.com/office/drawing/2014/main" id="{312569D5-0CAB-4B93-9E9F-E9114CC37879}"/>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2" name="Block Arc 21">
              <a:extLst>
                <a:ext uri="{FF2B5EF4-FFF2-40B4-BE49-F238E27FC236}">
                  <a16:creationId xmlns:a16="http://schemas.microsoft.com/office/drawing/2014/main" id="{F1F6A975-199F-47EA-A9B3-6D46FC31E48F}"/>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grpSp>
        <p:nvGrpSpPr>
          <p:cNvPr id="27" name="Group 26">
            <a:extLst>
              <a:ext uri="{FF2B5EF4-FFF2-40B4-BE49-F238E27FC236}">
                <a16:creationId xmlns:a16="http://schemas.microsoft.com/office/drawing/2014/main" id="{CBFC5536-AA53-4F3C-9540-BAFEECF0743B}"/>
              </a:ext>
            </a:extLst>
          </p:cNvPr>
          <p:cNvGrpSpPr/>
          <p:nvPr/>
        </p:nvGrpSpPr>
        <p:grpSpPr>
          <a:xfrm rot="9000000" flipH="1">
            <a:off x="6492046" y="4654295"/>
            <a:ext cx="979049" cy="1469591"/>
            <a:chOff x="5093002" y="2426934"/>
            <a:chExt cx="2232248" cy="3350691"/>
          </a:xfrm>
          <a:solidFill>
            <a:schemeClr val="accent3"/>
          </a:solidFill>
        </p:grpSpPr>
        <p:grpSp>
          <p:nvGrpSpPr>
            <p:cNvPr id="28" name="Group 27">
              <a:extLst>
                <a:ext uri="{FF2B5EF4-FFF2-40B4-BE49-F238E27FC236}">
                  <a16:creationId xmlns:a16="http://schemas.microsoft.com/office/drawing/2014/main" id="{32CA0759-FA5F-40E7-8EF2-441FDF62BF8A}"/>
                </a:ext>
              </a:extLst>
            </p:cNvPr>
            <p:cNvGrpSpPr/>
            <p:nvPr/>
          </p:nvGrpSpPr>
          <p:grpSpPr>
            <a:xfrm>
              <a:off x="5625823" y="4659182"/>
              <a:ext cx="1166607" cy="1118443"/>
              <a:chOff x="4964627" y="3703863"/>
              <a:chExt cx="393594" cy="377344"/>
            </a:xfrm>
            <a:grpFill/>
          </p:grpSpPr>
          <p:sp>
            <p:nvSpPr>
              <p:cNvPr id="30" name="Oval 1">
                <a:extLst>
                  <a:ext uri="{FF2B5EF4-FFF2-40B4-BE49-F238E27FC236}">
                    <a16:creationId xmlns:a16="http://schemas.microsoft.com/office/drawing/2014/main" id="{01D6971A-4F5D-455D-A264-5AFCFB94EFF1}"/>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1" name="Oval 1">
                <a:extLst>
                  <a:ext uri="{FF2B5EF4-FFF2-40B4-BE49-F238E27FC236}">
                    <a16:creationId xmlns:a16="http://schemas.microsoft.com/office/drawing/2014/main" id="{2058CE50-CD72-47A7-96B0-5B0947E888F8}"/>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2" name="Oval 1">
                <a:extLst>
                  <a:ext uri="{FF2B5EF4-FFF2-40B4-BE49-F238E27FC236}">
                    <a16:creationId xmlns:a16="http://schemas.microsoft.com/office/drawing/2014/main" id="{25A5A9D0-8799-46A6-A3C5-A674CA844CC4}"/>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3" name="Oval 1">
                <a:extLst>
                  <a:ext uri="{FF2B5EF4-FFF2-40B4-BE49-F238E27FC236}">
                    <a16:creationId xmlns:a16="http://schemas.microsoft.com/office/drawing/2014/main" id="{967B0C34-B5B8-43F5-A8BA-3F0D8576FFBB}"/>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9" name="Block Arc 28">
              <a:extLst>
                <a:ext uri="{FF2B5EF4-FFF2-40B4-BE49-F238E27FC236}">
                  <a16:creationId xmlns:a16="http://schemas.microsoft.com/office/drawing/2014/main" id="{3664CB9F-722E-4E04-9375-BD9564C189A9}"/>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grpSp>
        <p:nvGrpSpPr>
          <p:cNvPr id="34" name="Group 33">
            <a:extLst>
              <a:ext uri="{FF2B5EF4-FFF2-40B4-BE49-F238E27FC236}">
                <a16:creationId xmlns:a16="http://schemas.microsoft.com/office/drawing/2014/main" id="{3D2A9A58-3663-4ACB-A8C4-3929A318A5F2}"/>
              </a:ext>
            </a:extLst>
          </p:cNvPr>
          <p:cNvGrpSpPr/>
          <p:nvPr/>
        </p:nvGrpSpPr>
        <p:grpSpPr>
          <a:xfrm rot="1800000" flipH="1">
            <a:off x="6492046" y="1666179"/>
            <a:ext cx="979049" cy="1469591"/>
            <a:chOff x="5093002" y="2426934"/>
            <a:chExt cx="2232248" cy="3350691"/>
          </a:xfrm>
          <a:solidFill>
            <a:schemeClr val="accent1"/>
          </a:solidFill>
        </p:grpSpPr>
        <p:grpSp>
          <p:nvGrpSpPr>
            <p:cNvPr id="35" name="Group 34">
              <a:extLst>
                <a:ext uri="{FF2B5EF4-FFF2-40B4-BE49-F238E27FC236}">
                  <a16:creationId xmlns:a16="http://schemas.microsoft.com/office/drawing/2014/main" id="{0C40E111-EDFC-4941-812C-2614B54EB4D5}"/>
                </a:ext>
              </a:extLst>
            </p:cNvPr>
            <p:cNvGrpSpPr/>
            <p:nvPr/>
          </p:nvGrpSpPr>
          <p:grpSpPr>
            <a:xfrm>
              <a:off x="5625823" y="4659182"/>
              <a:ext cx="1166607" cy="1118443"/>
              <a:chOff x="4964627" y="3703863"/>
              <a:chExt cx="393594" cy="377344"/>
            </a:xfrm>
            <a:grpFill/>
          </p:grpSpPr>
          <p:sp>
            <p:nvSpPr>
              <p:cNvPr id="37" name="Oval 1">
                <a:extLst>
                  <a:ext uri="{FF2B5EF4-FFF2-40B4-BE49-F238E27FC236}">
                    <a16:creationId xmlns:a16="http://schemas.microsoft.com/office/drawing/2014/main" id="{1EA28962-D3E6-4DEC-816A-EE5493C1D73C}"/>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8" name="Oval 1">
                <a:extLst>
                  <a:ext uri="{FF2B5EF4-FFF2-40B4-BE49-F238E27FC236}">
                    <a16:creationId xmlns:a16="http://schemas.microsoft.com/office/drawing/2014/main" id="{4A276599-44E9-42EB-B892-A3A2063CF5C9}"/>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9" name="Oval 1">
                <a:extLst>
                  <a:ext uri="{FF2B5EF4-FFF2-40B4-BE49-F238E27FC236}">
                    <a16:creationId xmlns:a16="http://schemas.microsoft.com/office/drawing/2014/main" id="{1396BC71-8514-4F59-88C3-322591B865FE}"/>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0" name="Oval 1">
                <a:extLst>
                  <a:ext uri="{FF2B5EF4-FFF2-40B4-BE49-F238E27FC236}">
                    <a16:creationId xmlns:a16="http://schemas.microsoft.com/office/drawing/2014/main" id="{2743A9C5-3373-4FFA-8E1E-620C279E4B00}"/>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36" name="Block Arc 35">
              <a:extLst>
                <a:ext uri="{FF2B5EF4-FFF2-40B4-BE49-F238E27FC236}">
                  <a16:creationId xmlns:a16="http://schemas.microsoft.com/office/drawing/2014/main" id="{2E31A3F0-33CD-4837-8A09-4C5709FA8F8C}"/>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grpSp>
        <p:nvGrpSpPr>
          <p:cNvPr id="41" name="Group 40">
            <a:extLst>
              <a:ext uri="{FF2B5EF4-FFF2-40B4-BE49-F238E27FC236}">
                <a16:creationId xmlns:a16="http://schemas.microsoft.com/office/drawing/2014/main" id="{8BD3608F-77D6-4936-92C6-1364D9FF35E0}"/>
              </a:ext>
            </a:extLst>
          </p:cNvPr>
          <p:cNvGrpSpPr/>
          <p:nvPr/>
        </p:nvGrpSpPr>
        <p:grpSpPr>
          <a:xfrm rot="5400000" flipH="1">
            <a:off x="7328035" y="3177120"/>
            <a:ext cx="979049" cy="1469591"/>
            <a:chOff x="5093002" y="2426934"/>
            <a:chExt cx="2232248" cy="3350691"/>
          </a:xfrm>
          <a:solidFill>
            <a:schemeClr val="accent2"/>
          </a:solidFill>
        </p:grpSpPr>
        <p:grpSp>
          <p:nvGrpSpPr>
            <p:cNvPr id="42" name="Group 41">
              <a:extLst>
                <a:ext uri="{FF2B5EF4-FFF2-40B4-BE49-F238E27FC236}">
                  <a16:creationId xmlns:a16="http://schemas.microsoft.com/office/drawing/2014/main" id="{F6084F1F-8262-4ABF-B59C-5860FDE3E550}"/>
                </a:ext>
              </a:extLst>
            </p:cNvPr>
            <p:cNvGrpSpPr/>
            <p:nvPr/>
          </p:nvGrpSpPr>
          <p:grpSpPr>
            <a:xfrm>
              <a:off x="5625823" y="4659182"/>
              <a:ext cx="1166607" cy="1118443"/>
              <a:chOff x="4964627" y="3703863"/>
              <a:chExt cx="393594" cy="377344"/>
            </a:xfrm>
            <a:grpFill/>
          </p:grpSpPr>
          <p:sp>
            <p:nvSpPr>
              <p:cNvPr id="44" name="Oval 1">
                <a:extLst>
                  <a:ext uri="{FF2B5EF4-FFF2-40B4-BE49-F238E27FC236}">
                    <a16:creationId xmlns:a16="http://schemas.microsoft.com/office/drawing/2014/main" id="{18610ED1-43A3-461E-A72C-3ECD8613A69E}"/>
                  </a:ext>
                </a:extLst>
              </p:cNvPr>
              <p:cNvSpPr/>
              <p:nvPr/>
            </p:nvSpPr>
            <p:spPr>
              <a:xfrm flipH="1">
                <a:off x="4977747" y="3794659"/>
                <a:ext cx="367354" cy="65606"/>
              </a:xfrm>
              <a:custGeom>
                <a:avLst/>
                <a:gdLst/>
                <a:ahLst/>
                <a:cxnLst/>
                <a:rect l="l" t="t" r="r" b="b"/>
                <a:pathLst>
                  <a:path w="920008" h="164304">
                    <a:moveTo>
                      <a:pt x="852708" y="0"/>
                    </a:moveTo>
                    <a:lnTo>
                      <a:pt x="67299" y="0"/>
                    </a:lnTo>
                    <a:cubicBezTo>
                      <a:pt x="30131" y="0"/>
                      <a:pt x="0" y="30131"/>
                      <a:pt x="0" y="67299"/>
                    </a:cubicBezTo>
                    <a:lnTo>
                      <a:pt x="0" y="97005"/>
                    </a:lnTo>
                    <a:cubicBezTo>
                      <a:pt x="0" y="134173"/>
                      <a:pt x="30131" y="164304"/>
                      <a:pt x="67299" y="164304"/>
                    </a:cubicBezTo>
                    <a:lnTo>
                      <a:pt x="852708" y="164304"/>
                    </a:lnTo>
                    <a:cubicBezTo>
                      <a:pt x="889877" y="164304"/>
                      <a:pt x="920008" y="134173"/>
                      <a:pt x="920008" y="97005"/>
                    </a:cubicBezTo>
                    <a:lnTo>
                      <a:pt x="920008" y="67299"/>
                    </a:lnTo>
                    <a:cubicBezTo>
                      <a:pt x="920008" y="30131"/>
                      <a:pt x="889877" y="0"/>
                      <a:pt x="8527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5" name="Oval 1">
                <a:extLst>
                  <a:ext uri="{FF2B5EF4-FFF2-40B4-BE49-F238E27FC236}">
                    <a16:creationId xmlns:a16="http://schemas.microsoft.com/office/drawing/2014/main" id="{507D5467-6C93-4A9D-BC4A-ADA81F9F34EF}"/>
                  </a:ext>
                </a:extLst>
              </p:cNvPr>
              <p:cNvSpPr/>
              <p:nvPr/>
            </p:nvSpPr>
            <p:spPr>
              <a:xfrm flipH="1">
                <a:off x="5017106" y="3976249"/>
                <a:ext cx="288634" cy="104958"/>
              </a:xfrm>
              <a:custGeom>
                <a:avLst/>
                <a:gdLst/>
                <a:ahLst/>
                <a:cxnLst/>
                <a:rect l="l" t="t" r="r" b="b"/>
                <a:pathLst>
                  <a:path w="722862" h="262858">
                    <a:moveTo>
                      <a:pt x="722862" y="0"/>
                    </a:moveTo>
                    <a:lnTo>
                      <a:pt x="0" y="0"/>
                    </a:lnTo>
                    <a:lnTo>
                      <a:pt x="0" y="131429"/>
                    </a:lnTo>
                    <a:cubicBezTo>
                      <a:pt x="0" y="204015"/>
                      <a:pt x="161818" y="262858"/>
                      <a:pt x="361431" y="262858"/>
                    </a:cubicBezTo>
                    <a:cubicBezTo>
                      <a:pt x="561044" y="262858"/>
                      <a:pt x="722862" y="204015"/>
                      <a:pt x="722862" y="1314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6" name="Oval 1">
                <a:extLst>
                  <a:ext uri="{FF2B5EF4-FFF2-40B4-BE49-F238E27FC236}">
                    <a16:creationId xmlns:a16="http://schemas.microsoft.com/office/drawing/2014/main" id="{907ACE3F-19BB-4E96-8D7E-A4DD0913C161}"/>
                  </a:ext>
                </a:extLst>
              </p:cNvPr>
              <p:cNvSpPr/>
              <p:nvPr/>
            </p:nvSpPr>
            <p:spPr>
              <a:xfrm flipH="1">
                <a:off x="4990867" y="3885454"/>
                <a:ext cx="341114" cy="65606"/>
              </a:xfrm>
              <a:custGeom>
                <a:avLst/>
                <a:gdLst/>
                <a:ahLst/>
                <a:cxnLst/>
                <a:rect l="l" t="t" r="r" b="b"/>
                <a:pathLst>
                  <a:path w="854293" h="164306">
                    <a:moveTo>
                      <a:pt x="786994" y="0"/>
                    </a:moveTo>
                    <a:lnTo>
                      <a:pt x="67299" y="0"/>
                    </a:lnTo>
                    <a:cubicBezTo>
                      <a:pt x="30131" y="0"/>
                      <a:pt x="0" y="30131"/>
                      <a:pt x="0" y="67299"/>
                    </a:cubicBezTo>
                    <a:lnTo>
                      <a:pt x="0" y="97007"/>
                    </a:lnTo>
                    <a:cubicBezTo>
                      <a:pt x="0" y="134174"/>
                      <a:pt x="30131" y="164306"/>
                      <a:pt x="67299" y="164306"/>
                    </a:cubicBezTo>
                    <a:lnTo>
                      <a:pt x="786994" y="164306"/>
                    </a:lnTo>
                    <a:cubicBezTo>
                      <a:pt x="824162" y="164306"/>
                      <a:pt x="854293" y="134174"/>
                      <a:pt x="854293" y="97007"/>
                    </a:cubicBezTo>
                    <a:lnTo>
                      <a:pt x="854293" y="67299"/>
                    </a:lnTo>
                    <a:cubicBezTo>
                      <a:pt x="854293" y="30131"/>
                      <a:pt x="824162" y="0"/>
                      <a:pt x="78699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Oval 1">
                <a:extLst>
                  <a:ext uri="{FF2B5EF4-FFF2-40B4-BE49-F238E27FC236}">
                    <a16:creationId xmlns:a16="http://schemas.microsoft.com/office/drawing/2014/main" id="{3F51F602-F42A-46E6-AE70-70CFFB9DBA87}"/>
                  </a:ext>
                </a:extLst>
              </p:cNvPr>
              <p:cNvSpPr/>
              <p:nvPr/>
            </p:nvSpPr>
            <p:spPr>
              <a:xfrm flipH="1">
                <a:off x="4964627" y="3703863"/>
                <a:ext cx="393594" cy="65606"/>
              </a:xfrm>
              <a:custGeom>
                <a:avLst/>
                <a:gdLst/>
                <a:ahLst/>
                <a:cxnLst/>
                <a:rect l="l" t="t" r="r" b="b"/>
                <a:pathLst>
                  <a:path w="985723" h="164305">
                    <a:moveTo>
                      <a:pt x="918424" y="0"/>
                    </a:moveTo>
                    <a:lnTo>
                      <a:pt x="67300" y="0"/>
                    </a:lnTo>
                    <a:cubicBezTo>
                      <a:pt x="30131" y="0"/>
                      <a:pt x="0" y="30130"/>
                      <a:pt x="0" y="67298"/>
                    </a:cubicBezTo>
                    <a:lnTo>
                      <a:pt x="0" y="97006"/>
                    </a:lnTo>
                    <a:cubicBezTo>
                      <a:pt x="0" y="134173"/>
                      <a:pt x="30131" y="164305"/>
                      <a:pt x="67300" y="164305"/>
                    </a:cubicBezTo>
                    <a:lnTo>
                      <a:pt x="918424" y="164305"/>
                    </a:lnTo>
                    <a:cubicBezTo>
                      <a:pt x="955592" y="164305"/>
                      <a:pt x="985723" y="134173"/>
                      <a:pt x="985723" y="97006"/>
                    </a:cubicBezTo>
                    <a:lnTo>
                      <a:pt x="985723" y="67298"/>
                    </a:lnTo>
                    <a:cubicBezTo>
                      <a:pt x="985723" y="30130"/>
                      <a:pt x="955592" y="0"/>
                      <a:pt x="91842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43" name="Block Arc 42">
              <a:extLst>
                <a:ext uri="{FF2B5EF4-FFF2-40B4-BE49-F238E27FC236}">
                  <a16:creationId xmlns:a16="http://schemas.microsoft.com/office/drawing/2014/main" id="{AC345300-A6E0-4F66-ADAD-340F576DBD4C}"/>
                </a:ext>
              </a:extLst>
            </p:cNvPr>
            <p:cNvSpPr/>
            <p:nvPr/>
          </p:nvSpPr>
          <p:spPr>
            <a:xfrm>
              <a:off x="5093002" y="2426934"/>
              <a:ext cx="2232248" cy="2232248"/>
            </a:xfrm>
            <a:prstGeom prst="blockArc">
              <a:avLst>
                <a:gd name="adj1" fmla="val 7222187"/>
                <a:gd name="adj2" fmla="val 3660514"/>
                <a:gd name="adj3" fmla="val 81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solidFill>
                  <a:schemeClr val="tx1"/>
                </a:solidFill>
              </a:endParaRPr>
            </a:p>
          </p:txBody>
        </p:sp>
      </p:grpSp>
      <p:sp>
        <p:nvSpPr>
          <p:cNvPr id="48" name="Oval 47">
            <a:extLst>
              <a:ext uri="{FF2B5EF4-FFF2-40B4-BE49-F238E27FC236}">
                <a16:creationId xmlns:a16="http://schemas.microsoft.com/office/drawing/2014/main" id="{4B381C5E-076A-4CA8-B984-8122481D3201}"/>
              </a:ext>
            </a:extLst>
          </p:cNvPr>
          <p:cNvSpPr/>
          <p:nvPr/>
        </p:nvSpPr>
        <p:spPr>
          <a:xfrm>
            <a:off x="6757764" y="1852418"/>
            <a:ext cx="672289"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49" name="Oval 48">
            <a:extLst>
              <a:ext uri="{FF2B5EF4-FFF2-40B4-BE49-F238E27FC236}">
                <a16:creationId xmlns:a16="http://schemas.microsoft.com/office/drawing/2014/main" id="{7465D29E-76D4-4893-BE7B-F2ECDA576ECF}"/>
              </a:ext>
            </a:extLst>
          </p:cNvPr>
          <p:cNvSpPr/>
          <p:nvPr/>
        </p:nvSpPr>
        <p:spPr>
          <a:xfrm>
            <a:off x="4783317" y="1852418"/>
            <a:ext cx="672289"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1" name="Oval 50">
            <a:extLst>
              <a:ext uri="{FF2B5EF4-FFF2-40B4-BE49-F238E27FC236}">
                <a16:creationId xmlns:a16="http://schemas.microsoft.com/office/drawing/2014/main" id="{B25855F8-E5C8-4AE6-B552-D7F6CB1E7CDA}"/>
              </a:ext>
            </a:extLst>
          </p:cNvPr>
          <p:cNvSpPr/>
          <p:nvPr/>
        </p:nvSpPr>
        <p:spPr>
          <a:xfrm>
            <a:off x="4782464" y="5213160"/>
            <a:ext cx="672289"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2" name="Oval 51">
            <a:extLst>
              <a:ext uri="{FF2B5EF4-FFF2-40B4-BE49-F238E27FC236}">
                <a16:creationId xmlns:a16="http://schemas.microsoft.com/office/drawing/2014/main" id="{EA8D4269-4A39-4669-BB8E-E9267A223554}"/>
              </a:ext>
            </a:extLst>
          </p:cNvPr>
          <p:cNvSpPr/>
          <p:nvPr/>
        </p:nvSpPr>
        <p:spPr>
          <a:xfrm>
            <a:off x="6757764" y="5222684"/>
            <a:ext cx="572851"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53" name="Oval 52">
            <a:extLst>
              <a:ext uri="{FF2B5EF4-FFF2-40B4-BE49-F238E27FC236}">
                <a16:creationId xmlns:a16="http://schemas.microsoft.com/office/drawing/2014/main" id="{A157F8EB-CBE4-48D9-BBC7-7BA0B9B01309}"/>
              </a:ext>
            </a:extLst>
          </p:cNvPr>
          <p:cNvSpPr/>
          <p:nvPr/>
        </p:nvSpPr>
        <p:spPr>
          <a:xfrm>
            <a:off x="7714086" y="3575771"/>
            <a:ext cx="672289" cy="672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58" name="TextBox 57">
            <a:extLst>
              <a:ext uri="{FF2B5EF4-FFF2-40B4-BE49-F238E27FC236}">
                <a16:creationId xmlns:a16="http://schemas.microsoft.com/office/drawing/2014/main" id="{6D4937F4-CB2F-4FA5-9118-2E5DE4B4848B}"/>
              </a:ext>
            </a:extLst>
          </p:cNvPr>
          <p:cNvSpPr txBox="1"/>
          <p:nvPr/>
        </p:nvSpPr>
        <p:spPr>
          <a:xfrm>
            <a:off x="8644859" y="3718431"/>
            <a:ext cx="2837896" cy="646331"/>
          </a:xfrm>
          <a:prstGeom prst="rect">
            <a:avLst/>
          </a:prstGeom>
          <a:noFill/>
        </p:spPr>
        <p:txBody>
          <a:bodyPr wrap="square" rtlCol="0">
            <a:spAutoFit/>
          </a:bodyPr>
          <a:lstStyle/>
          <a:p>
            <a:r>
              <a:rPr lang="hy-AM" b="1" dirty="0">
                <a:solidFill>
                  <a:schemeClr val="tx2">
                    <a:lumMod val="60000"/>
                    <a:lumOff val="40000"/>
                  </a:schemeClr>
                </a:solidFill>
              </a:rPr>
              <a:t>Երեխայի կրթության իրավունքը</a:t>
            </a:r>
            <a:r>
              <a:rPr lang="en-US" altLang="ko-KR" dirty="0">
                <a:solidFill>
                  <a:schemeClr val="tx2">
                    <a:lumMod val="60000"/>
                    <a:lumOff val="40000"/>
                  </a:schemeClr>
                </a:solidFill>
                <a:cs typeface="Arial" pitchFamily="34" charset="0"/>
              </a:rPr>
              <a:t> </a:t>
            </a:r>
            <a:endParaRPr lang="ko-KR" altLang="en-US" dirty="0">
              <a:solidFill>
                <a:schemeClr val="tx2">
                  <a:lumMod val="60000"/>
                  <a:lumOff val="40000"/>
                </a:schemeClr>
              </a:solidFill>
              <a:cs typeface="Arial" pitchFamily="34" charset="0"/>
            </a:endParaRPr>
          </a:p>
        </p:txBody>
      </p:sp>
      <p:sp>
        <p:nvSpPr>
          <p:cNvPr id="61" name="TextBox 60">
            <a:extLst>
              <a:ext uri="{FF2B5EF4-FFF2-40B4-BE49-F238E27FC236}">
                <a16:creationId xmlns:a16="http://schemas.microsoft.com/office/drawing/2014/main" id="{0234DAE0-E797-4631-9A89-A5F62E57BC40}"/>
              </a:ext>
            </a:extLst>
          </p:cNvPr>
          <p:cNvSpPr txBox="1"/>
          <p:nvPr/>
        </p:nvSpPr>
        <p:spPr>
          <a:xfrm>
            <a:off x="7750823" y="5436776"/>
            <a:ext cx="3066701" cy="923330"/>
          </a:xfrm>
          <a:prstGeom prst="rect">
            <a:avLst/>
          </a:prstGeom>
          <a:noFill/>
        </p:spPr>
        <p:txBody>
          <a:bodyPr wrap="square" rtlCol="0">
            <a:spAutoFit/>
          </a:bodyPr>
          <a:lstStyle/>
          <a:p>
            <a:r>
              <a:rPr lang="hy-AM" b="1" dirty="0">
                <a:solidFill>
                  <a:schemeClr val="accent3">
                    <a:lumMod val="75000"/>
                  </a:schemeClr>
                </a:solidFill>
              </a:rPr>
              <a:t>Երեխայի անվտանգության ապահովումը</a:t>
            </a:r>
            <a:endParaRPr lang="ko-KR" altLang="en-US" dirty="0">
              <a:solidFill>
                <a:schemeClr val="accent3">
                  <a:lumMod val="75000"/>
                </a:schemeClr>
              </a:solidFill>
              <a:cs typeface="Arial" pitchFamily="34" charset="0"/>
            </a:endParaRPr>
          </a:p>
        </p:txBody>
      </p:sp>
      <p:sp>
        <p:nvSpPr>
          <p:cNvPr id="64" name="TextBox 63">
            <a:extLst>
              <a:ext uri="{FF2B5EF4-FFF2-40B4-BE49-F238E27FC236}">
                <a16:creationId xmlns:a16="http://schemas.microsoft.com/office/drawing/2014/main" id="{214CA167-98FE-448C-962D-4BCBB380AD56}"/>
              </a:ext>
            </a:extLst>
          </p:cNvPr>
          <p:cNvSpPr txBox="1"/>
          <p:nvPr/>
        </p:nvSpPr>
        <p:spPr>
          <a:xfrm>
            <a:off x="718326" y="1758948"/>
            <a:ext cx="3974679" cy="707886"/>
          </a:xfrm>
          <a:prstGeom prst="rect">
            <a:avLst/>
          </a:prstGeom>
          <a:noFill/>
        </p:spPr>
        <p:txBody>
          <a:bodyPr wrap="square" rtlCol="0">
            <a:spAutoFit/>
          </a:bodyPr>
          <a:lstStyle/>
          <a:p>
            <a:pPr marL="92583" indent="0" algn="ctr">
              <a:buNone/>
            </a:pPr>
            <a:r>
              <a:rPr lang="hy-AM" sz="2000" b="1" dirty="0">
                <a:solidFill>
                  <a:schemeClr val="accent4">
                    <a:lumMod val="60000"/>
                    <a:lumOff val="40000"/>
                  </a:schemeClr>
                </a:solidFill>
                <a:latin typeface="Arial" panose="020B0604020202020204" pitchFamily="34" charset="0"/>
                <a:cs typeface="Arial" panose="020B0604020202020204" pitchFamily="34" charset="0"/>
              </a:rPr>
              <a:t>Երեխաների իրավահավասարություն</a:t>
            </a:r>
            <a:r>
              <a:rPr lang="hy-AM" sz="1200" b="1" dirty="0">
                <a:solidFill>
                  <a:schemeClr val="accent4">
                    <a:lumMod val="60000"/>
                    <a:lumOff val="40000"/>
                  </a:schemeClr>
                </a:solidFill>
                <a:latin typeface="Arial" panose="020B0604020202020204" pitchFamily="34" charset="0"/>
                <a:cs typeface="Arial" panose="020B0604020202020204" pitchFamily="34" charset="0"/>
              </a:rPr>
              <a:t>․</a:t>
            </a:r>
          </a:p>
        </p:txBody>
      </p:sp>
      <p:sp>
        <p:nvSpPr>
          <p:cNvPr id="67" name="TextBox 66">
            <a:extLst>
              <a:ext uri="{FF2B5EF4-FFF2-40B4-BE49-F238E27FC236}">
                <a16:creationId xmlns:a16="http://schemas.microsoft.com/office/drawing/2014/main" id="{FC10BED3-E360-41C0-8ADD-2F837F620A3F}"/>
              </a:ext>
            </a:extLst>
          </p:cNvPr>
          <p:cNvSpPr txBox="1"/>
          <p:nvPr/>
        </p:nvSpPr>
        <p:spPr>
          <a:xfrm>
            <a:off x="241964" y="3538528"/>
            <a:ext cx="3377013" cy="923330"/>
          </a:xfrm>
          <a:prstGeom prst="rect">
            <a:avLst/>
          </a:prstGeom>
          <a:noFill/>
        </p:spPr>
        <p:txBody>
          <a:bodyPr wrap="square" rtlCol="0">
            <a:spAutoFit/>
          </a:bodyPr>
          <a:lstStyle/>
          <a:p>
            <a:pPr marL="92583" indent="0" algn="ctr">
              <a:buNone/>
            </a:pPr>
            <a:r>
              <a:rPr lang="hy-AM" b="1" dirty="0">
                <a:solidFill>
                  <a:schemeClr val="accent5">
                    <a:lumMod val="75000"/>
                  </a:schemeClr>
                </a:solidFill>
              </a:rPr>
              <a:t> Բռնությունից երեխայի պաշտպանության իրավունքը</a:t>
            </a:r>
            <a:endParaRPr lang="en-US" b="1" dirty="0">
              <a:solidFill>
                <a:schemeClr val="accent5">
                  <a:lumMod val="75000"/>
                </a:schemeClr>
              </a:solidFill>
            </a:endParaRPr>
          </a:p>
        </p:txBody>
      </p:sp>
      <p:sp>
        <p:nvSpPr>
          <p:cNvPr id="81" name="TextBox 80"/>
          <p:cNvSpPr txBox="1"/>
          <p:nvPr/>
        </p:nvSpPr>
        <p:spPr>
          <a:xfrm>
            <a:off x="4811039" y="1897028"/>
            <a:ext cx="574507" cy="369332"/>
          </a:xfrm>
          <a:prstGeom prst="rect">
            <a:avLst/>
          </a:prstGeom>
          <a:noFill/>
        </p:spPr>
        <p:txBody>
          <a:bodyPr wrap="square" rtlCol="0">
            <a:spAutoFit/>
          </a:bodyPr>
          <a:lstStyle/>
          <a:p>
            <a:r>
              <a:rPr lang="hy-AM" dirty="0"/>
              <a:t>Հ.4</a:t>
            </a:r>
            <a:endParaRPr lang="ru-RU" dirty="0"/>
          </a:p>
        </p:txBody>
      </p:sp>
      <p:sp>
        <p:nvSpPr>
          <p:cNvPr id="82" name="TextBox 81"/>
          <p:cNvSpPr txBox="1"/>
          <p:nvPr/>
        </p:nvSpPr>
        <p:spPr>
          <a:xfrm>
            <a:off x="8062830" y="1630392"/>
            <a:ext cx="3833896" cy="923330"/>
          </a:xfrm>
          <a:prstGeom prst="rect">
            <a:avLst/>
          </a:prstGeom>
          <a:noFill/>
        </p:spPr>
        <p:txBody>
          <a:bodyPr wrap="square" rtlCol="0">
            <a:spAutoFit/>
          </a:bodyPr>
          <a:lstStyle/>
          <a:p>
            <a:r>
              <a:rPr lang="hy-AM" b="1" dirty="0">
                <a:solidFill>
                  <a:schemeClr val="accent1">
                    <a:lumMod val="75000"/>
                  </a:schemeClr>
                </a:solidFill>
                <a:latin typeface="Arial" panose="020B0604020202020204" pitchFamily="34" charset="0"/>
                <a:cs typeface="Arial" panose="020B0604020202020204" pitchFamily="34" charset="0"/>
              </a:rPr>
              <a:t>Յուրաքանչյուր երեխա ունի կյանքի իրավունք:</a:t>
            </a:r>
          </a:p>
          <a:p>
            <a:endParaRPr lang="ru-RU" dirty="0"/>
          </a:p>
        </p:txBody>
      </p:sp>
      <p:sp>
        <p:nvSpPr>
          <p:cNvPr id="83" name="TextBox 82"/>
          <p:cNvSpPr txBox="1"/>
          <p:nvPr/>
        </p:nvSpPr>
        <p:spPr>
          <a:xfrm>
            <a:off x="6757764" y="1885952"/>
            <a:ext cx="654865" cy="369332"/>
          </a:xfrm>
          <a:prstGeom prst="rect">
            <a:avLst/>
          </a:prstGeom>
          <a:noFill/>
        </p:spPr>
        <p:txBody>
          <a:bodyPr wrap="square" rtlCol="0">
            <a:spAutoFit/>
          </a:bodyPr>
          <a:lstStyle/>
          <a:p>
            <a:r>
              <a:rPr lang="hy-AM" dirty="0"/>
              <a:t>Հ.5</a:t>
            </a:r>
            <a:endParaRPr lang="ru-RU" dirty="0"/>
          </a:p>
        </p:txBody>
      </p:sp>
      <p:sp>
        <p:nvSpPr>
          <p:cNvPr id="84" name="TextBox 83"/>
          <p:cNvSpPr txBox="1"/>
          <p:nvPr/>
        </p:nvSpPr>
        <p:spPr>
          <a:xfrm>
            <a:off x="3690767" y="3704761"/>
            <a:ext cx="596626" cy="369332"/>
          </a:xfrm>
          <a:prstGeom prst="rect">
            <a:avLst/>
          </a:prstGeom>
          <a:noFill/>
        </p:spPr>
        <p:txBody>
          <a:bodyPr wrap="square" rtlCol="0">
            <a:spAutoFit/>
          </a:bodyPr>
          <a:lstStyle/>
          <a:p>
            <a:r>
              <a:rPr lang="hy-AM" dirty="0"/>
              <a:t>Հ.9</a:t>
            </a:r>
            <a:endParaRPr lang="ru-RU" dirty="0"/>
          </a:p>
        </p:txBody>
      </p:sp>
      <p:sp>
        <p:nvSpPr>
          <p:cNvPr id="85" name="TextBox 84"/>
          <p:cNvSpPr txBox="1"/>
          <p:nvPr/>
        </p:nvSpPr>
        <p:spPr>
          <a:xfrm>
            <a:off x="1304004" y="5485641"/>
            <a:ext cx="3312608" cy="1200329"/>
          </a:xfrm>
          <a:prstGeom prst="rect">
            <a:avLst/>
          </a:prstGeom>
          <a:noFill/>
        </p:spPr>
        <p:txBody>
          <a:bodyPr wrap="square" rtlCol="0">
            <a:spAutoFit/>
          </a:bodyPr>
          <a:lstStyle/>
          <a:p>
            <a:r>
              <a:rPr lang="hy-AM" b="1" dirty="0">
                <a:solidFill>
                  <a:schemeClr val="accent6">
                    <a:lumMod val="50000"/>
                  </a:schemeClr>
                </a:solidFill>
              </a:rPr>
              <a:t>Երեխայի պատվի և արժանապատվության պաշտպանության իրավունք</a:t>
            </a:r>
            <a:endParaRPr lang="ru-RU" dirty="0">
              <a:solidFill>
                <a:schemeClr val="accent6">
                  <a:lumMod val="50000"/>
                </a:schemeClr>
              </a:solidFill>
            </a:endParaRPr>
          </a:p>
        </p:txBody>
      </p:sp>
      <p:sp>
        <p:nvSpPr>
          <p:cNvPr id="86" name="TextBox 85"/>
          <p:cNvSpPr txBox="1"/>
          <p:nvPr/>
        </p:nvSpPr>
        <p:spPr>
          <a:xfrm>
            <a:off x="4803869" y="5436776"/>
            <a:ext cx="725664" cy="369332"/>
          </a:xfrm>
          <a:prstGeom prst="rect">
            <a:avLst/>
          </a:prstGeom>
          <a:noFill/>
        </p:spPr>
        <p:txBody>
          <a:bodyPr wrap="square" rtlCol="0">
            <a:spAutoFit/>
          </a:bodyPr>
          <a:lstStyle/>
          <a:p>
            <a:r>
              <a:rPr lang="hy-AM" dirty="0"/>
              <a:t>Հ.22</a:t>
            </a:r>
            <a:endParaRPr lang="ru-RU" dirty="0"/>
          </a:p>
        </p:txBody>
      </p:sp>
      <p:sp>
        <p:nvSpPr>
          <p:cNvPr id="87" name="TextBox 86"/>
          <p:cNvSpPr txBox="1"/>
          <p:nvPr/>
        </p:nvSpPr>
        <p:spPr>
          <a:xfrm>
            <a:off x="6757764" y="5305478"/>
            <a:ext cx="672289" cy="369332"/>
          </a:xfrm>
          <a:prstGeom prst="rect">
            <a:avLst/>
          </a:prstGeom>
          <a:noFill/>
        </p:spPr>
        <p:txBody>
          <a:bodyPr wrap="square" rtlCol="0">
            <a:spAutoFit/>
          </a:bodyPr>
          <a:lstStyle/>
          <a:p>
            <a:r>
              <a:rPr lang="hy-AM" dirty="0"/>
              <a:t>Հ.23</a:t>
            </a:r>
            <a:endParaRPr lang="ru-RU" dirty="0"/>
          </a:p>
        </p:txBody>
      </p:sp>
      <p:sp>
        <p:nvSpPr>
          <p:cNvPr id="88" name="TextBox 87"/>
          <p:cNvSpPr txBox="1"/>
          <p:nvPr/>
        </p:nvSpPr>
        <p:spPr>
          <a:xfrm>
            <a:off x="7772909" y="3690193"/>
            <a:ext cx="779446" cy="369332"/>
          </a:xfrm>
          <a:prstGeom prst="rect">
            <a:avLst/>
          </a:prstGeom>
          <a:noFill/>
        </p:spPr>
        <p:txBody>
          <a:bodyPr wrap="square" rtlCol="0">
            <a:spAutoFit/>
          </a:bodyPr>
          <a:lstStyle/>
          <a:p>
            <a:r>
              <a:rPr lang="hy-AM" dirty="0"/>
              <a:t>Հ.11</a:t>
            </a:r>
            <a:endParaRPr lang="ru-RU" dirty="0"/>
          </a:p>
        </p:txBody>
      </p:sp>
      <p:pic>
        <p:nvPicPr>
          <p:cNvPr id="89" name="Graphic 2" descr="Graduation cap with solid fill"/>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5551553" y="3497865"/>
            <a:ext cx="1015042" cy="7477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896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C531F-9889-495E-9FD7-6EC9CAF86A18}"/>
              </a:ext>
            </a:extLst>
          </p:cNvPr>
          <p:cNvSpPr>
            <a:spLocks noGrp="1"/>
          </p:cNvSpPr>
          <p:nvPr>
            <p:ph type="title"/>
          </p:nvPr>
        </p:nvSpPr>
        <p:spPr>
          <a:xfrm>
            <a:off x="954923" y="502740"/>
            <a:ext cx="10282154" cy="610863"/>
          </a:xfrm>
        </p:spPr>
        <p:txBody>
          <a:bodyPr>
            <a:normAutofit/>
          </a:bodyPr>
          <a:lstStyle/>
          <a:p>
            <a:r>
              <a:rPr lang="hy-AM" sz="2800" dirty="0">
                <a:solidFill>
                  <a:schemeClr val="tx2">
                    <a:lumMod val="75000"/>
                  </a:schemeClr>
                </a:solidFill>
                <a:latin typeface="Arial" panose="020B0604020202020204" pitchFamily="34" charset="0"/>
                <a:cs typeface="Arial" panose="020B0604020202020204" pitchFamily="34" charset="0"/>
              </a:rPr>
              <a:t>ՄԻԱՍԻՆ ԱՇԽԱՏԵԼՈՒ ՆԱԽԱՊԱՅՄԱՆՆԵՐԸ</a:t>
            </a:r>
            <a:endParaRPr lang="en-US" sz="2800" dirty="0">
              <a:solidFill>
                <a:schemeClr val="tx2">
                  <a:lumMod val="75000"/>
                </a:schemeClr>
              </a:solidFill>
            </a:endParaRPr>
          </a:p>
        </p:txBody>
      </p:sp>
      <p:sp>
        <p:nvSpPr>
          <p:cNvPr id="8" name="TextBox 7">
            <a:extLst>
              <a:ext uri="{FF2B5EF4-FFF2-40B4-BE49-F238E27FC236}">
                <a16:creationId xmlns:a16="http://schemas.microsoft.com/office/drawing/2014/main" id="{46CE7391-F9B1-414F-BEEA-E15B24C3F659}"/>
              </a:ext>
            </a:extLst>
          </p:cNvPr>
          <p:cNvSpPr txBox="1"/>
          <p:nvPr/>
        </p:nvSpPr>
        <p:spPr>
          <a:xfrm>
            <a:off x="4411744" y="5734090"/>
            <a:ext cx="7041823" cy="1015663"/>
          </a:xfrm>
          <a:prstGeom prst="rect">
            <a:avLst/>
          </a:prstGeom>
          <a:noFill/>
        </p:spPr>
        <p:txBody>
          <a:bodyPr wrap="square">
            <a:spAutoFit/>
          </a:bodyPr>
          <a:lstStyle/>
          <a:p>
            <a:r>
              <a:rPr lang="en-US" sz="2000" dirty="0" err="1">
                <a:solidFill>
                  <a:srgbClr val="4495A2"/>
                </a:solidFill>
                <a:latin typeface="Arial" panose="020B0604020202020204" pitchFamily="34" charset="0"/>
                <a:cs typeface="Arial" panose="020B0604020202020204" pitchFamily="34" charset="0"/>
              </a:rPr>
              <a:t>Սովորողների</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բազմաբնույթ</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փորձի</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ճանաչումը</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թույլ</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չի</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տալիս</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կիրառել</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պարզեցված</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մոտեցու</a:t>
            </a:r>
            <a:r>
              <a:rPr lang="hy-AM" sz="2000" dirty="0">
                <a:solidFill>
                  <a:srgbClr val="4495A2"/>
                </a:solidFill>
                <a:latin typeface="Arial" panose="020B0604020202020204" pitchFamily="34" charset="0"/>
                <a:cs typeface="Arial" panose="020B0604020202020204" pitchFamily="34" charset="0"/>
              </a:rPr>
              <a:t>մն</a:t>
            </a:r>
            <a:r>
              <a:rPr lang="en-US" sz="2000" dirty="0" err="1">
                <a:solidFill>
                  <a:srgbClr val="4495A2"/>
                </a:solidFill>
                <a:latin typeface="Arial" panose="020B0604020202020204" pitchFamily="34" charset="0"/>
                <a:cs typeface="Arial" panose="020B0604020202020204" pitchFamily="34" charset="0"/>
              </a:rPr>
              <a:t>եր</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սակայն</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ունի</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բոլորի</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փորձը</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հարստացնելու</a:t>
            </a:r>
            <a:r>
              <a:rPr lang="en-US" sz="2000" dirty="0">
                <a:solidFill>
                  <a:srgbClr val="4495A2"/>
                </a:solidFill>
                <a:latin typeface="Arial" panose="020B0604020202020204" pitchFamily="34" charset="0"/>
                <a:cs typeface="Arial" panose="020B0604020202020204" pitchFamily="34" charset="0"/>
              </a:rPr>
              <a:t> </a:t>
            </a:r>
            <a:r>
              <a:rPr lang="en-US" sz="2000" dirty="0" err="1">
                <a:solidFill>
                  <a:srgbClr val="4495A2"/>
                </a:solidFill>
                <a:latin typeface="Arial" panose="020B0604020202020204" pitchFamily="34" charset="0"/>
                <a:cs typeface="Arial" panose="020B0604020202020204" pitchFamily="34" charset="0"/>
              </a:rPr>
              <a:t>ներուժ</a:t>
            </a:r>
            <a:r>
              <a:rPr lang="en-US" sz="2000" dirty="0">
                <a:solidFill>
                  <a:srgbClr val="4495A2"/>
                </a:solidFill>
                <a:latin typeface="Arial" panose="020B0604020202020204" pitchFamily="34" charset="0"/>
                <a:cs typeface="Arial" panose="020B0604020202020204" pitchFamily="34" charset="0"/>
              </a:rPr>
              <a:t>:</a:t>
            </a:r>
          </a:p>
        </p:txBody>
      </p:sp>
      <p:sp>
        <p:nvSpPr>
          <p:cNvPr id="5" name="Прямоугольник 4"/>
          <p:cNvSpPr/>
          <p:nvPr/>
        </p:nvSpPr>
        <p:spPr>
          <a:xfrm>
            <a:off x="1828800" y="2015768"/>
            <a:ext cx="8997696" cy="2816156"/>
          </a:xfrm>
          <a:prstGeom prst="rect">
            <a:avLst/>
          </a:prstGeom>
        </p:spPr>
        <p:txBody>
          <a:bodyPr wrap="square">
            <a:spAutoFit/>
          </a:bodyPr>
          <a:lstStyle/>
          <a:p>
            <a:pPr marL="342900" indent="-342900">
              <a:lnSpc>
                <a:spcPct val="150000"/>
              </a:lnSpc>
              <a:spcBef>
                <a:spcPts val="600"/>
              </a:spcBef>
              <a:buClr>
                <a:schemeClr val="accent1">
                  <a:lumMod val="50000"/>
                </a:schemeClr>
              </a:buClr>
              <a:buFont typeface="Wingdings" panose="05000000000000000000" pitchFamily="2" charset="2"/>
              <a:buChar char="§"/>
            </a:pPr>
            <a:r>
              <a:rPr lang="en-US" dirty="0" err="1">
                <a:latin typeface="Arial" panose="020B0604020202020204" pitchFamily="34" charset="0"/>
                <a:cs typeface="Arial" panose="020B0604020202020204" pitchFamily="34" charset="0"/>
              </a:rPr>
              <a:t>Համագործակցային</a:t>
            </a:r>
            <a:r>
              <a:rPr lang="en-US" dirty="0">
                <a:latin typeface="Arial" panose="020B0604020202020204" pitchFamily="34" charset="0"/>
                <a:cs typeface="Arial" panose="020B0604020202020204" pitchFamily="34" charset="0"/>
              </a:rPr>
              <a:t> և </a:t>
            </a:r>
            <a:r>
              <a:rPr lang="en-US" dirty="0" err="1">
                <a:latin typeface="Arial" panose="020B0604020202020204" pitchFamily="34" charset="0"/>
                <a:cs typeface="Arial" panose="020B0604020202020204" pitchFamily="34" charset="0"/>
              </a:rPr>
              <a:t>մասնակցային</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մոտեցում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Նպատակասլացություն</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աշխատում</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ենք</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տեսլականի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ուղղությամբ</a:t>
            </a:r>
            <a:r>
              <a:rPr lang="en-US" dirty="0">
                <a:latin typeface="Arial" panose="020B0604020202020204" pitchFamily="34" charset="0"/>
                <a:cs typeface="Arial" panose="020B0604020202020204" pitchFamily="34" charset="0"/>
              </a:rPr>
              <a:t>:</a:t>
            </a:r>
            <a:r>
              <a:rPr lang="hy-AM" dirty="0">
                <a:latin typeface="Arial" panose="020B0604020202020204" pitchFamily="34" charset="0"/>
                <a:cs typeface="Arial" panose="020B0604020202020204" pitchFamily="34" charset="0"/>
              </a:rPr>
              <a:t> </a:t>
            </a:r>
          </a:p>
          <a:p>
            <a:pPr marL="342900" indent="-342900">
              <a:lnSpc>
                <a:spcPct val="150000"/>
              </a:lnSpc>
              <a:spcBef>
                <a:spcPts val="600"/>
              </a:spcBef>
              <a:buClr>
                <a:schemeClr val="accent1">
                  <a:lumMod val="50000"/>
                </a:schemeClr>
              </a:buClr>
              <a:buFont typeface="Wingdings" panose="05000000000000000000" pitchFamily="2" charset="2"/>
              <a:buChar char="§"/>
            </a:pPr>
            <a:r>
              <a:rPr lang="en-US" dirty="0" err="1">
                <a:latin typeface="Arial" panose="020B0604020202020204" pitchFamily="34" charset="0"/>
                <a:cs typeface="Arial" panose="020B0604020202020204" pitchFamily="34" charset="0"/>
              </a:rPr>
              <a:t>Արդյունքներին</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միտված</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ամեն</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մեկն</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իր</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հետ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մի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կարևոր</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բան</a:t>
            </a:r>
            <a:r>
              <a:rPr lang="en-US" dirty="0">
                <a:latin typeface="Arial" panose="020B0604020202020204" pitchFamily="34" charset="0"/>
                <a:cs typeface="Arial" panose="020B0604020202020204" pitchFamily="34" charset="0"/>
              </a:rPr>
              <a:t> է </a:t>
            </a:r>
            <a:r>
              <a:rPr lang="en-US" dirty="0" err="1">
                <a:latin typeface="Arial" panose="020B0604020202020204" pitchFamily="34" charset="0"/>
                <a:cs typeface="Arial" panose="020B0604020202020204" pitchFamily="34" charset="0"/>
              </a:rPr>
              <a:t>տանում</a:t>
            </a:r>
            <a:r>
              <a:rPr lang="en-US" dirty="0">
                <a:latin typeface="Arial" panose="020B0604020202020204" pitchFamily="34" charset="0"/>
                <a:cs typeface="Arial" panose="020B0604020202020204" pitchFamily="34" charset="0"/>
              </a:rPr>
              <a:t>:</a:t>
            </a:r>
            <a:endParaRPr lang="hy-AM" dirty="0">
              <a:latin typeface="Arial" panose="020B0604020202020204" pitchFamily="34" charset="0"/>
              <a:cs typeface="Arial" panose="020B0604020202020204" pitchFamily="34" charset="0"/>
            </a:endParaRPr>
          </a:p>
          <a:p>
            <a:pPr marL="342900" indent="-342900">
              <a:lnSpc>
                <a:spcPct val="150000"/>
              </a:lnSpc>
              <a:spcBef>
                <a:spcPts val="600"/>
              </a:spcBef>
              <a:buClr>
                <a:schemeClr val="accent1">
                  <a:lumMod val="50000"/>
                </a:schemeClr>
              </a:buClr>
              <a:buFont typeface="Wingdings" panose="05000000000000000000" pitchFamily="2" charset="2"/>
              <a:buChar char="§"/>
            </a:pPr>
            <a:r>
              <a:rPr lang="en-US" dirty="0" err="1">
                <a:latin typeface="Arial" panose="020B0604020202020204" pitchFamily="34" charset="0"/>
                <a:cs typeface="Arial" panose="020B0604020202020204" pitchFamily="34" charset="0"/>
              </a:rPr>
              <a:t>Ամեն</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մեկ</a:t>
            </a:r>
            <a:r>
              <a:rPr lang="hy-AM" dirty="0">
                <a:latin typeface="Arial" panose="020B0604020202020204" pitchFamily="34" charset="0"/>
                <a:cs typeface="Arial" panose="020B0604020202020204" pitchFamily="34" charset="0"/>
              </a:rPr>
              <a:t>ն </a:t>
            </a:r>
            <a:r>
              <a:rPr lang="en-US" dirty="0" err="1">
                <a:latin typeface="Arial" panose="020B0604020202020204" pitchFamily="34" charset="0"/>
                <a:cs typeface="Arial" panose="020B0604020202020204" pitchFamily="34" charset="0"/>
              </a:rPr>
              <a:t>ուսուցիչ</a:t>
            </a:r>
            <a:r>
              <a:rPr lang="en-US" dirty="0">
                <a:latin typeface="Arial" panose="020B0604020202020204" pitchFamily="34" charset="0"/>
                <a:cs typeface="Arial" panose="020B0604020202020204" pitchFamily="34" charset="0"/>
              </a:rPr>
              <a:t> է և </a:t>
            </a:r>
            <a:r>
              <a:rPr lang="en-US" dirty="0" err="1">
                <a:latin typeface="Arial" panose="020B0604020202020204" pitchFamily="34" charset="0"/>
                <a:cs typeface="Arial" panose="020B0604020202020204" pitchFamily="34" charset="0"/>
              </a:rPr>
              <a:t>սովորող</a:t>
            </a:r>
            <a:r>
              <a:rPr lang="en-US" dirty="0">
                <a:latin typeface="Arial" panose="020B0604020202020204" pitchFamily="34" charset="0"/>
                <a:cs typeface="Arial" panose="020B0604020202020204" pitchFamily="34" charset="0"/>
              </a:rPr>
              <a:t>: </a:t>
            </a:r>
            <a:endParaRPr lang="hy-AM" dirty="0">
              <a:latin typeface="Arial" panose="020B0604020202020204" pitchFamily="34" charset="0"/>
              <a:cs typeface="Arial" panose="020B0604020202020204" pitchFamily="34" charset="0"/>
            </a:endParaRPr>
          </a:p>
          <a:p>
            <a:pPr marL="342900" indent="-342900">
              <a:lnSpc>
                <a:spcPct val="150000"/>
              </a:lnSpc>
              <a:spcBef>
                <a:spcPts val="600"/>
              </a:spcBef>
              <a:buClr>
                <a:schemeClr val="accent1">
                  <a:lumMod val="50000"/>
                </a:schemeClr>
              </a:buClr>
              <a:buFont typeface="Wingdings" panose="05000000000000000000" pitchFamily="2" charset="2"/>
              <a:buChar char="§"/>
            </a:pPr>
            <a:r>
              <a:rPr lang="en-US" dirty="0" err="1">
                <a:latin typeface="Arial" panose="020B0604020202020204" pitchFamily="34" charset="0"/>
                <a:cs typeface="Arial" panose="020B0604020202020204" pitchFamily="34" charset="0"/>
              </a:rPr>
              <a:t>Ակտիվ</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մասնակցությունը</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սովորելու</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նախապայմանն</a:t>
            </a:r>
            <a:r>
              <a:rPr lang="en-US" dirty="0">
                <a:latin typeface="Arial" panose="020B0604020202020204" pitchFamily="34" charset="0"/>
                <a:cs typeface="Arial" panose="020B0604020202020204" pitchFamily="34" charset="0"/>
              </a:rPr>
              <a:t> է:</a:t>
            </a:r>
            <a:r>
              <a:rPr lang="hy-AM"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Գիտելիքի</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ստեղծման</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պարբերաշրջանը</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ներառում</a:t>
            </a:r>
            <a:r>
              <a:rPr lang="en-US" dirty="0">
                <a:latin typeface="Arial" panose="020B0604020202020204" pitchFamily="34" charset="0"/>
                <a:cs typeface="Arial" panose="020B0604020202020204" pitchFamily="34" charset="0"/>
              </a:rPr>
              <a:t> է </a:t>
            </a:r>
            <a:r>
              <a:rPr lang="en-US" dirty="0" err="1">
                <a:latin typeface="Arial" panose="020B0604020202020204" pitchFamily="34" charset="0"/>
                <a:cs typeface="Arial" panose="020B0604020202020204" pitchFamily="34" charset="0"/>
              </a:rPr>
              <a:t>կիրառություն</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05093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7">
            <a:extLst>
              <a:ext uri="{FF2B5EF4-FFF2-40B4-BE49-F238E27FC236}">
                <a16:creationId xmlns:a16="http://schemas.microsoft.com/office/drawing/2014/main" id="{DABD8E8A-146F-461A-9363-1C76B1BF9DE3}"/>
              </a:ext>
            </a:extLst>
          </p:cNvPr>
          <p:cNvSpPr txBox="1"/>
          <p:nvPr/>
        </p:nvSpPr>
        <p:spPr>
          <a:xfrm>
            <a:off x="845389" y="358199"/>
            <a:ext cx="8384875" cy="1256754"/>
          </a:xfrm>
          <a:prstGeom prst="rect">
            <a:avLst/>
          </a:prstGeom>
        </p:spPr>
        <p:txBody>
          <a:bodyPr wrap="square" lIns="0" tIns="0" rIns="0" bIns="0" rtlCol="0" anchor="t">
            <a:spAutoFit/>
          </a:bodyPr>
          <a:lstStyle/>
          <a:p>
            <a:pPr algn="ctr"/>
            <a:r>
              <a:rPr lang="hy-AM" sz="2000" b="1" dirty="0">
                <a:solidFill>
                  <a:schemeClr val="accent6">
                    <a:lumMod val="50000"/>
                  </a:schemeClr>
                </a:solidFill>
              </a:rPr>
              <a:t>ՀՀ ընտանեկան օրենսգիրք</a:t>
            </a:r>
          </a:p>
          <a:p>
            <a:pPr algn="ctr">
              <a:lnSpc>
                <a:spcPts val="3720"/>
              </a:lnSpc>
            </a:pPr>
            <a:r>
              <a:rPr lang="hy-AM" b="1" dirty="0"/>
              <a:t>Ծնողների իրավունքների ու պարտականությունների հավասարությունը</a:t>
            </a:r>
            <a:endParaRPr lang="hy-AM" dirty="0">
              <a:solidFill>
                <a:schemeClr val="bg2">
                  <a:lumMod val="25000"/>
                </a:schemeClr>
              </a:solidFill>
            </a:endParaRPr>
          </a:p>
        </p:txBody>
      </p:sp>
      <p:grpSp>
        <p:nvGrpSpPr>
          <p:cNvPr id="17" name="Группа 16"/>
          <p:cNvGrpSpPr/>
          <p:nvPr/>
        </p:nvGrpSpPr>
        <p:grpSpPr>
          <a:xfrm>
            <a:off x="1052423" y="1625393"/>
            <a:ext cx="2596550" cy="4245091"/>
            <a:chOff x="6349042" y="1172298"/>
            <a:chExt cx="2596550" cy="4245091"/>
          </a:xfrm>
        </p:grpSpPr>
        <p:sp>
          <p:nvSpPr>
            <p:cNvPr id="9"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 name="Rounded Rectangle 8">
              <a:extLst>
                <a:ext uri="{FF2B5EF4-FFF2-40B4-BE49-F238E27FC236}">
                  <a16:creationId xmlns:a16="http://schemas.microsoft.com/office/drawing/2014/main" id="{B29427A4-850C-4C23-8DB6-5331E9DE9D64}"/>
                </a:ext>
              </a:extLst>
            </p:cNvPr>
            <p:cNvSpPr/>
            <p:nvPr/>
          </p:nvSpPr>
          <p:spPr>
            <a:xfrm>
              <a:off x="6513646" y="1172298"/>
              <a:ext cx="223641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hy-AM" sz="2800" dirty="0"/>
                <a:t>Հոդված 49․ </a:t>
              </a:r>
            </a:p>
          </p:txBody>
        </p:sp>
        <p:sp>
          <p:nvSpPr>
            <p:cNvPr id="15" name="TextBox 14"/>
            <p:cNvSpPr txBox="1"/>
            <p:nvPr/>
          </p:nvSpPr>
          <p:spPr>
            <a:xfrm>
              <a:off x="6513646" y="1863307"/>
              <a:ext cx="2383063" cy="3416320"/>
            </a:xfrm>
            <a:prstGeom prst="rect">
              <a:avLst/>
            </a:prstGeom>
            <a:noFill/>
          </p:spPr>
          <p:txBody>
            <a:bodyPr wrap="square" rtlCol="0">
              <a:spAutoFit/>
            </a:bodyPr>
            <a:lstStyle/>
            <a:p>
              <a:pPr algn="ctr">
                <a:spcBef>
                  <a:spcPct val="0"/>
                </a:spcBef>
              </a:pPr>
              <a:endParaRPr lang="hy-AM" dirty="0"/>
            </a:p>
            <a:p>
              <a:pPr>
                <a:spcBef>
                  <a:spcPct val="0"/>
                </a:spcBef>
              </a:pPr>
              <a:r>
                <a:rPr lang="hy-AM" dirty="0"/>
                <a:t>Ծնողներն ունեն հավասար իրավունքներ և կրում են հավասար պարտականություններ իրենց երեխաների նկատմամբ </a:t>
              </a:r>
            </a:p>
            <a:p>
              <a:pPr>
                <a:spcBef>
                  <a:spcPct val="0"/>
                </a:spcBef>
              </a:pPr>
              <a:r>
                <a:rPr lang="hy-AM" dirty="0"/>
                <a:t>(ծնողական  իրավունքներ)։</a:t>
              </a:r>
              <a:endParaRPr lang="en-US" dirty="0">
                <a:solidFill>
                  <a:srgbClr val="000000"/>
                </a:solidFill>
                <a:ea typeface="Sniglet"/>
                <a:cs typeface="Sniglet"/>
                <a:sym typeface="Sniglet"/>
              </a:endParaRPr>
            </a:p>
            <a:p>
              <a:endParaRPr lang="ru-RU" dirty="0"/>
            </a:p>
          </p:txBody>
        </p:sp>
      </p:grpSp>
      <p:grpSp>
        <p:nvGrpSpPr>
          <p:cNvPr id="22" name="Группа 21"/>
          <p:cNvGrpSpPr/>
          <p:nvPr/>
        </p:nvGrpSpPr>
        <p:grpSpPr>
          <a:xfrm>
            <a:off x="4435047" y="1625393"/>
            <a:ext cx="2596550" cy="4245091"/>
            <a:chOff x="6349042" y="1172298"/>
            <a:chExt cx="2596550" cy="4245091"/>
          </a:xfrm>
        </p:grpSpPr>
        <p:sp>
          <p:nvSpPr>
            <p:cNvPr id="23"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4" name="Rounded Rectangle 8">
              <a:extLst>
                <a:ext uri="{FF2B5EF4-FFF2-40B4-BE49-F238E27FC236}">
                  <a16:creationId xmlns:a16="http://schemas.microsoft.com/office/drawing/2014/main" id="{B29427A4-850C-4C23-8DB6-5331E9DE9D64}"/>
                </a:ext>
              </a:extLst>
            </p:cNvPr>
            <p:cNvSpPr/>
            <p:nvPr/>
          </p:nvSpPr>
          <p:spPr>
            <a:xfrm>
              <a:off x="6513646" y="1172298"/>
              <a:ext cx="2359708"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hy-AM" sz="2800" dirty="0"/>
            </a:p>
            <a:p>
              <a:pPr algn="just"/>
              <a:r>
                <a:rPr lang="hy-AM" sz="2800" dirty="0"/>
                <a:t>Հոդված 51.1</a:t>
              </a:r>
            </a:p>
            <a:p>
              <a:pPr algn="just">
                <a:spcBef>
                  <a:spcPct val="0"/>
                </a:spcBef>
              </a:pPr>
              <a:endParaRPr lang="hy-AM" sz="2800" dirty="0"/>
            </a:p>
          </p:txBody>
        </p:sp>
        <p:sp>
          <p:nvSpPr>
            <p:cNvPr id="25" name="TextBox 24"/>
            <p:cNvSpPr txBox="1"/>
            <p:nvPr/>
          </p:nvSpPr>
          <p:spPr>
            <a:xfrm>
              <a:off x="6388947" y="2029821"/>
              <a:ext cx="2484407" cy="2862322"/>
            </a:xfrm>
            <a:prstGeom prst="rect">
              <a:avLst/>
            </a:prstGeom>
            <a:noFill/>
          </p:spPr>
          <p:txBody>
            <a:bodyPr wrap="square" rtlCol="0">
              <a:spAutoFit/>
            </a:bodyPr>
            <a:lstStyle/>
            <a:p>
              <a:r>
                <a:rPr lang="hy-AM" dirty="0"/>
                <a:t>Ծնողներն իրավունք </a:t>
              </a:r>
            </a:p>
            <a:p>
              <a:r>
                <a:rPr lang="hy-AM" dirty="0"/>
                <a:t>ունեն և պարտավոր են հոգ տանել իրենց երեխաների դաստիարակության, առողջության, լիարժեք ու ներդաշնակ զարգացման մասին:</a:t>
              </a:r>
            </a:p>
            <a:p>
              <a:endParaRPr lang="ru-RU" dirty="0"/>
            </a:p>
          </p:txBody>
        </p:sp>
      </p:grpSp>
      <p:grpSp>
        <p:nvGrpSpPr>
          <p:cNvPr id="27" name="Группа 26"/>
          <p:cNvGrpSpPr/>
          <p:nvPr/>
        </p:nvGrpSpPr>
        <p:grpSpPr>
          <a:xfrm>
            <a:off x="7931989" y="1625393"/>
            <a:ext cx="2596550" cy="4245091"/>
            <a:chOff x="7931989" y="1625393"/>
            <a:chExt cx="2596550" cy="4245091"/>
          </a:xfrm>
        </p:grpSpPr>
        <p:grpSp>
          <p:nvGrpSpPr>
            <p:cNvPr id="18" name="Группа 17"/>
            <p:cNvGrpSpPr/>
            <p:nvPr/>
          </p:nvGrpSpPr>
          <p:grpSpPr>
            <a:xfrm>
              <a:off x="7931989" y="1625393"/>
              <a:ext cx="2596550" cy="4245091"/>
              <a:chOff x="6349042" y="1172298"/>
              <a:chExt cx="2596550" cy="4245091"/>
            </a:xfrm>
          </p:grpSpPr>
          <p:sp>
            <p:nvSpPr>
              <p:cNvPr id="19"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0" name="Rounded Rectangle 8">
                <a:extLst>
                  <a:ext uri="{FF2B5EF4-FFF2-40B4-BE49-F238E27FC236}">
                    <a16:creationId xmlns:a16="http://schemas.microsoft.com/office/drawing/2014/main" id="{B29427A4-850C-4C23-8DB6-5331E9DE9D64}"/>
                  </a:ext>
                </a:extLst>
              </p:cNvPr>
              <p:cNvSpPr/>
              <p:nvPr/>
            </p:nvSpPr>
            <p:spPr>
              <a:xfrm>
                <a:off x="6513646" y="1172298"/>
                <a:ext cx="2431946"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hy-AM" sz="2800" dirty="0"/>
                  <a:t>Հոդված 51.2․ </a:t>
                </a:r>
              </a:p>
            </p:txBody>
          </p:sp>
          <p:sp>
            <p:nvSpPr>
              <p:cNvPr id="21" name="TextBox 20"/>
              <p:cNvSpPr txBox="1"/>
              <p:nvPr/>
            </p:nvSpPr>
            <p:spPr>
              <a:xfrm>
                <a:off x="6513646" y="1863306"/>
                <a:ext cx="2236415" cy="369332"/>
              </a:xfrm>
              <a:prstGeom prst="rect">
                <a:avLst/>
              </a:prstGeom>
              <a:noFill/>
            </p:spPr>
            <p:txBody>
              <a:bodyPr wrap="square" rtlCol="0">
                <a:spAutoFit/>
              </a:bodyPr>
              <a:lstStyle/>
              <a:p>
                <a:pPr algn="ctr">
                  <a:spcBef>
                    <a:spcPct val="0"/>
                  </a:spcBef>
                </a:pPr>
                <a:endParaRPr lang="hy-AM" dirty="0"/>
              </a:p>
            </p:txBody>
          </p:sp>
        </p:grpSp>
        <p:sp>
          <p:nvSpPr>
            <p:cNvPr id="26" name="Прямоугольник 25"/>
            <p:cNvSpPr/>
            <p:nvPr/>
          </p:nvSpPr>
          <p:spPr>
            <a:xfrm>
              <a:off x="8047709" y="2523782"/>
              <a:ext cx="2480830" cy="1754326"/>
            </a:xfrm>
            <a:prstGeom prst="rect">
              <a:avLst/>
            </a:prstGeom>
          </p:spPr>
          <p:txBody>
            <a:bodyPr wrap="square">
              <a:spAutoFit/>
            </a:bodyPr>
            <a:lstStyle/>
            <a:p>
              <a:r>
                <a:rPr lang="hy-AM" dirty="0"/>
                <a:t>Ծնողներն իրավունք </a:t>
              </a:r>
            </a:p>
            <a:p>
              <a:r>
                <a:rPr lang="hy-AM" dirty="0"/>
                <a:t>ունեն և պարտավոր են </a:t>
              </a:r>
            </a:p>
            <a:p>
              <a:r>
                <a:rPr lang="hy-AM" dirty="0"/>
                <a:t>հոգ տանել իրենց երեխաների կրթության մասին:</a:t>
              </a:r>
            </a:p>
          </p:txBody>
        </p:sp>
      </p:grpSp>
    </p:spTree>
    <p:extLst>
      <p:ext uri="{BB962C8B-B14F-4D97-AF65-F5344CB8AC3E}">
        <p14:creationId xmlns:p14="http://schemas.microsoft.com/office/powerpoint/2010/main" val="517142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1268081" y="2379389"/>
            <a:ext cx="4099447" cy="3060432"/>
            <a:chOff x="6349042" y="1863307"/>
            <a:chExt cx="2596550" cy="3554082"/>
          </a:xfrm>
          <a:solidFill>
            <a:schemeClr val="accent3">
              <a:lumMod val="40000"/>
              <a:lumOff val="60000"/>
            </a:schemeClr>
          </a:solidFill>
        </p:grpSpPr>
        <p:sp>
          <p:nvSpPr>
            <p:cNvPr id="9"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grp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5" name="TextBox 14"/>
            <p:cNvSpPr txBox="1"/>
            <p:nvPr/>
          </p:nvSpPr>
          <p:spPr>
            <a:xfrm>
              <a:off x="6513646" y="1863307"/>
              <a:ext cx="2236415" cy="2935076"/>
            </a:xfrm>
            <a:prstGeom prst="rect">
              <a:avLst/>
            </a:prstGeom>
            <a:noFill/>
          </p:spPr>
          <p:txBody>
            <a:bodyPr wrap="square" rtlCol="0">
              <a:spAutoFit/>
            </a:bodyPr>
            <a:lstStyle/>
            <a:p>
              <a:pPr algn="ctr">
                <a:spcBef>
                  <a:spcPct val="0"/>
                </a:spcBef>
              </a:pPr>
              <a:endParaRPr lang="hy-AM" dirty="0"/>
            </a:p>
            <a:p>
              <a:pPr lvl="0"/>
              <a:r>
                <a:rPr lang="hy-AM" dirty="0">
                  <a:solidFill>
                    <a:schemeClr val="bg2">
                      <a:lumMod val="25000"/>
                    </a:schemeClr>
                  </a:solidFill>
                </a:rPr>
                <a:t> Պարբերաբար այնպիսի ֆիզիկական բռնություն են գործադրում նրա նկատմամբ, որը պարունակում Հայաստանի Հանրապետության քրեական օրենսգրքով նախատեսված հանցակազմի հատկանիշներ:</a:t>
              </a:r>
              <a:endParaRPr lang="en-US" dirty="0">
                <a:solidFill>
                  <a:schemeClr val="bg2">
                    <a:lumMod val="25000"/>
                  </a:schemeClr>
                </a:solidFill>
              </a:endParaRPr>
            </a:p>
            <a:p>
              <a:endParaRPr lang="ru-RU" dirty="0"/>
            </a:p>
          </p:txBody>
        </p:sp>
      </p:grpSp>
      <p:grpSp>
        <p:nvGrpSpPr>
          <p:cNvPr id="22" name="Группа 21"/>
          <p:cNvGrpSpPr/>
          <p:nvPr/>
        </p:nvGrpSpPr>
        <p:grpSpPr>
          <a:xfrm>
            <a:off x="6271404" y="2413798"/>
            <a:ext cx="4012353" cy="3068610"/>
            <a:chOff x="6349042" y="1949570"/>
            <a:chExt cx="2596550" cy="3516624"/>
          </a:xfrm>
          <a:solidFill>
            <a:schemeClr val="accent4">
              <a:lumMod val="20000"/>
              <a:lumOff val="80000"/>
            </a:schemeClr>
          </a:solidFill>
        </p:grpSpPr>
        <p:sp>
          <p:nvSpPr>
            <p:cNvPr id="23"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solidFill>
              <a:schemeClr val="accent6"/>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5" name="TextBox 24"/>
            <p:cNvSpPr txBox="1"/>
            <p:nvPr/>
          </p:nvSpPr>
          <p:spPr>
            <a:xfrm>
              <a:off x="6461185" y="2034545"/>
              <a:ext cx="2484407" cy="3431649"/>
            </a:xfrm>
            <a:prstGeom prst="rect">
              <a:avLst/>
            </a:prstGeom>
            <a:noFill/>
            <a:ln>
              <a:noFill/>
            </a:ln>
          </p:spPr>
          <p:txBody>
            <a:bodyPr wrap="square" rtlCol="0">
              <a:spAutoFit/>
            </a:bodyPr>
            <a:lstStyle/>
            <a:p>
              <a:pPr lvl="0"/>
              <a:r>
                <a:rPr lang="hy-AM" dirty="0">
                  <a:solidFill>
                    <a:schemeClr val="bg2">
                      <a:lumMod val="25000"/>
                    </a:schemeClr>
                  </a:solidFill>
                </a:rPr>
                <a:t>Պարբերաբար հոգեբանական բռնություն են գործադրում նրա նկատմամբ, այն է` դիտավորությամբ հոգեկան ուժեղ տառապանք պատճառելը, այդ թվում` ֆիզիկական, սեռական բռնություն գործադրելու սպառնալիքը, արժանապատվության պարբերական</a:t>
              </a:r>
              <a:r>
                <a:rPr lang="en-US" dirty="0">
                  <a:solidFill>
                    <a:schemeClr val="bg2">
                      <a:lumMod val="25000"/>
                    </a:schemeClr>
                  </a:solidFill>
                </a:rPr>
                <a:t> </a:t>
              </a:r>
              <a:r>
                <a:rPr lang="hy-AM" dirty="0">
                  <a:solidFill>
                    <a:schemeClr val="bg2">
                      <a:lumMod val="25000"/>
                    </a:schemeClr>
                  </a:solidFill>
                </a:rPr>
                <a:t>նվաստացումը</a:t>
              </a:r>
              <a:r>
                <a:rPr lang="en-US" dirty="0">
                  <a:solidFill>
                    <a:schemeClr val="bg2">
                      <a:lumMod val="25000"/>
                    </a:schemeClr>
                  </a:solidFill>
                </a:rPr>
                <a:t>:</a:t>
              </a:r>
            </a:p>
            <a:p>
              <a:endParaRPr lang="hy-AM" dirty="0"/>
            </a:p>
            <a:p>
              <a:endParaRPr lang="ru-RU" dirty="0"/>
            </a:p>
          </p:txBody>
        </p:sp>
      </p:grpSp>
      <p:sp>
        <p:nvSpPr>
          <p:cNvPr id="28" name="Rounded Rectangle 8">
            <a:extLst>
              <a:ext uri="{FF2B5EF4-FFF2-40B4-BE49-F238E27FC236}">
                <a16:creationId xmlns:a16="http://schemas.microsoft.com/office/drawing/2014/main" id="{B29427A4-850C-4C23-8DB6-5331E9DE9D64}"/>
              </a:ext>
            </a:extLst>
          </p:cNvPr>
          <p:cNvSpPr/>
          <p:nvPr/>
        </p:nvSpPr>
        <p:spPr>
          <a:xfrm>
            <a:off x="1613140" y="665976"/>
            <a:ext cx="7349705" cy="1185846"/>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hy-AM" sz="2800" b="1" dirty="0">
                <a:solidFill>
                  <a:schemeClr val="tx1"/>
                </a:solidFill>
              </a:rPr>
              <a:t>         </a:t>
            </a:r>
            <a:endParaRPr lang="ru-RU" sz="2800" b="1" dirty="0">
              <a:solidFill>
                <a:schemeClr val="tx1"/>
              </a:solidFill>
            </a:endParaRPr>
          </a:p>
          <a:p>
            <a:pPr algn="ctr">
              <a:spcBef>
                <a:spcPct val="0"/>
              </a:spcBef>
            </a:pPr>
            <a:r>
              <a:rPr lang="hy-AM" sz="2800" b="1" dirty="0">
                <a:solidFill>
                  <a:schemeClr val="tx1"/>
                </a:solidFill>
              </a:rPr>
              <a:t>ՀՀ ընտանեկան օրենսգիրք</a:t>
            </a:r>
          </a:p>
          <a:p>
            <a:pPr algn="ctr">
              <a:spcBef>
                <a:spcPct val="0"/>
              </a:spcBef>
            </a:pPr>
            <a:r>
              <a:rPr lang="hy-AM" sz="2800" b="1" dirty="0">
                <a:solidFill>
                  <a:schemeClr val="tx1"/>
                </a:solidFill>
              </a:rPr>
              <a:t>Ծնողների իրավունքներից զրկելը</a:t>
            </a:r>
            <a:endParaRPr lang="hy-AM" sz="2800" dirty="0">
              <a:solidFill>
                <a:schemeClr val="tx1"/>
              </a:solidFill>
            </a:endParaRPr>
          </a:p>
          <a:p>
            <a:pPr algn="just">
              <a:spcBef>
                <a:spcPct val="0"/>
              </a:spcBef>
            </a:pPr>
            <a:endParaRPr lang="hy-AM" sz="2800" dirty="0"/>
          </a:p>
        </p:txBody>
      </p:sp>
      <p:pic>
        <p:nvPicPr>
          <p:cNvPr id="29" name="Picture 4" descr="символ аттестата об окончании школы PNG , выпускной, достижение, диплом PNG  рисунок для бесплатной загрузки">
            <a:extLst>
              <a:ext uri="{FF2B5EF4-FFF2-40B4-BE49-F238E27FC236}">
                <a16:creationId xmlns:a16="http://schemas.microsoft.com/office/drawing/2014/main" id="{6303137B-41FA-4A34-B264-124A183E40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3746" y="328308"/>
            <a:ext cx="2042903" cy="2042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789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4641012" y="1443905"/>
            <a:ext cx="5319274" cy="992600"/>
          </a:xfrm>
        </p:spPr>
        <p:txBody>
          <a:bodyPr>
            <a:normAutofit/>
          </a:bodyPr>
          <a:lstStyle/>
          <a:p>
            <a:pPr marL="123444" indent="0">
              <a:buNone/>
            </a:pPr>
            <a:r>
              <a:rPr lang="hy-AM" sz="2400" b="1" dirty="0">
                <a:latin typeface="GHEA Grapalat" panose="02000803050000020003" pitchFamily="50" charset="0"/>
              </a:rPr>
              <a:t>Խտրականության բացառում</a:t>
            </a:r>
          </a:p>
          <a:p>
            <a:pPr marL="0" indent="0">
              <a:buNone/>
            </a:pPr>
            <a:endParaRPr lang="ru-RU" dirty="0"/>
          </a:p>
        </p:txBody>
      </p:sp>
      <p:sp>
        <p:nvSpPr>
          <p:cNvPr id="4" name="Текст 3"/>
          <p:cNvSpPr>
            <a:spLocks noGrp="1"/>
          </p:cNvSpPr>
          <p:nvPr>
            <p:ph type="body" idx="2"/>
          </p:nvPr>
        </p:nvSpPr>
        <p:spPr>
          <a:xfrm>
            <a:off x="3573141" y="2436505"/>
            <a:ext cx="6209214" cy="742174"/>
          </a:xfrm>
        </p:spPr>
        <p:txBody>
          <a:bodyPr>
            <a:normAutofit/>
          </a:bodyPr>
          <a:lstStyle/>
          <a:p>
            <a:pPr marL="123444" indent="0">
              <a:buNone/>
            </a:pPr>
            <a:r>
              <a:rPr lang="hy-AM" sz="2400" b="1" dirty="0">
                <a:latin typeface="GHEA Grapalat" panose="02000803050000020003" pitchFamily="50" charset="0"/>
              </a:rPr>
              <a:t>Երեխայի լավագույն շահի ապահովում </a:t>
            </a:r>
            <a:endParaRPr lang="en-US" sz="2400" b="1" dirty="0">
              <a:latin typeface="GHEA Grapalat" panose="02000803050000020003" pitchFamily="50" charset="0"/>
            </a:endParaRPr>
          </a:p>
        </p:txBody>
      </p:sp>
      <p:sp>
        <p:nvSpPr>
          <p:cNvPr id="5" name="Заголовок 4"/>
          <p:cNvSpPr>
            <a:spLocks noGrp="1"/>
          </p:cNvSpPr>
          <p:nvPr>
            <p:ph type="title"/>
          </p:nvPr>
        </p:nvSpPr>
        <p:spPr>
          <a:xfrm>
            <a:off x="1448660" y="268616"/>
            <a:ext cx="8511626" cy="867890"/>
          </a:xfrm>
          <a:prstGeom prst="rect">
            <a:avLst/>
          </a:prstGeom>
        </p:spPr>
        <p:txBody>
          <a:bodyPr wrap="square">
            <a:spAutoFit/>
          </a:bodyPr>
          <a:lstStyle/>
          <a:p>
            <a:pPr algn="ctr"/>
            <a:r>
              <a:rPr lang="en-US" sz="2800" b="1" dirty="0" err="1">
                <a:solidFill>
                  <a:schemeClr val="tx1"/>
                </a:solidFill>
              </a:rPr>
              <a:t>Երեխայի</a:t>
            </a:r>
            <a:r>
              <a:rPr lang="en-US" sz="2800" b="1" dirty="0">
                <a:solidFill>
                  <a:schemeClr val="tx1"/>
                </a:solidFill>
              </a:rPr>
              <a:t> </a:t>
            </a:r>
            <a:r>
              <a:rPr lang="en-US" sz="2800" b="1" dirty="0" err="1">
                <a:solidFill>
                  <a:schemeClr val="tx1"/>
                </a:solidFill>
              </a:rPr>
              <a:t>իրավունքների</a:t>
            </a:r>
            <a:r>
              <a:rPr lang="en-US" sz="2800" b="1" dirty="0">
                <a:solidFill>
                  <a:schemeClr val="tx1"/>
                </a:solidFill>
              </a:rPr>
              <a:t> </a:t>
            </a:r>
            <a:r>
              <a:rPr lang="en-US" sz="2800" b="1" dirty="0" err="1">
                <a:solidFill>
                  <a:schemeClr val="tx1"/>
                </a:solidFill>
              </a:rPr>
              <a:t>մասին</a:t>
            </a:r>
            <a:r>
              <a:rPr lang="en-US" sz="2800" b="1" dirty="0">
                <a:solidFill>
                  <a:schemeClr val="tx1"/>
                </a:solidFill>
              </a:rPr>
              <a:t> կ</a:t>
            </a:r>
            <a:r>
              <a:rPr lang="hy-AM" sz="2800" b="1" dirty="0">
                <a:solidFill>
                  <a:schemeClr val="tx1"/>
                </a:solidFill>
              </a:rPr>
              <a:t>ոնվենցիայի</a:t>
            </a:r>
            <a:r>
              <a:rPr lang="en-US" sz="2800" b="1" dirty="0">
                <a:solidFill>
                  <a:schemeClr val="tx1"/>
                </a:solidFill>
              </a:rPr>
              <a:t> </a:t>
            </a:r>
            <a:r>
              <a:rPr lang="en-US" sz="2800" b="1" dirty="0" err="1">
                <a:solidFill>
                  <a:schemeClr val="tx1"/>
                </a:solidFill>
              </a:rPr>
              <a:t>հիմնական</a:t>
            </a:r>
            <a:r>
              <a:rPr lang="hy-AM" sz="2800" b="1" dirty="0">
                <a:solidFill>
                  <a:schemeClr val="tx1"/>
                </a:solidFill>
              </a:rPr>
              <a:t> սկզբունքներ</a:t>
            </a:r>
            <a:endParaRPr lang="en-US" sz="2800" dirty="0">
              <a:solidFill>
                <a:schemeClr val="tx1"/>
              </a:solidFill>
            </a:endParaRPr>
          </a:p>
        </p:txBody>
      </p:sp>
      <p:sp>
        <p:nvSpPr>
          <p:cNvPr id="6" name="Прямоугольник 5"/>
          <p:cNvSpPr/>
          <p:nvPr/>
        </p:nvSpPr>
        <p:spPr>
          <a:xfrm>
            <a:off x="3128687" y="3732609"/>
            <a:ext cx="7342075" cy="461665"/>
          </a:xfrm>
          <a:prstGeom prst="rect">
            <a:avLst/>
          </a:prstGeom>
        </p:spPr>
        <p:txBody>
          <a:bodyPr wrap="none">
            <a:spAutoFit/>
          </a:bodyPr>
          <a:lstStyle/>
          <a:p>
            <a:r>
              <a:rPr lang="hy-AM" sz="2400" b="1" dirty="0">
                <a:latin typeface="GHEA Grapalat" panose="02000803050000020003" pitchFamily="50" charset="0"/>
              </a:rPr>
              <a:t>Կյանքի ու զարգացման իրավունքի ապահովում</a:t>
            </a:r>
            <a:r>
              <a:rPr lang="hy-AM" sz="2400" b="1" dirty="0">
                <a:solidFill>
                  <a:schemeClr val="bg1"/>
                </a:solidFill>
              </a:rPr>
              <a:t> </a:t>
            </a:r>
            <a:endParaRPr lang="ru-RU" sz="2400" dirty="0"/>
          </a:p>
        </p:txBody>
      </p:sp>
      <p:sp>
        <p:nvSpPr>
          <p:cNvPr id="7" name="Текст 4">
            <a:extLst>
              <a:ext uri="{FF2B5EF4-FFF2-40B4-BE49-F238E27FC236}">
                <a16:creationId xmlns:a16="http://schemas.microsoft.com/office/drawing/2014/main" id="{A2FC5612-282B-49BB-97E0-9671D5008FF2}"/>
              </a:ext>
            </a:extLst>
          </p:cNvPr>
          <p:cNvSpPr txBox="1">
            <a:spLocks/>
          </p:cNvSpPr>
          <p:nvPr/>
        </p:nvSpPr>
        <p:spPr>
          <a:xfrm>
            <a:off x="3801039" y="5075086"/>
            <a:ext cx="7180385" cy="41529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hy-AM" sz="2400" b="1" dirty="0">
                <a:latin typeface="GHEA Grapalat" panose="02000803050000020003" pitchFamily="50" charset="0"/>
              </a:rPr>
              <a:t>Մասնակցության իրավունքի</a:t>
            </a:r>
            <a:r>
              <a:rPr lang="en-US" sz="2400" b="1" dirty="0">
                <a:latin typeface="GHEA Grapalat" panose="02000803050000020003" pitchFamily="50" charset="0"/>
              </a:rPr>
              <a:t> </a:t>
            </a:r>
            <a:r>
              <a:rPr lang="hy-AM" sz="2400" b="1" dirty="0">
                <a:latin typeface="GHEA Grapalat" panose="02000803050000020003" pitchFamily="50" charset="0"/>
              </a:rPr>
              <a:t>ապահովում</a:t>
            </a: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endParaRPr lang="hy-AM" sz="1200" b="1" dirty="0">
              <a:latin typeface="GHEA Grapalat" panose="02000803050000020003" pitchFamily="50" charset="0"/>
            </a:endParaRPr>
          </a:p>
          <a:p>
            <a:pPr algn="ctr"/>
            <a:endParaRPr lang="en-US" sz="1200" b="1" dirty="0">
              <a:solidFill>
                <a:schemeClr val="bg1"/>
              </a:solidFill>
              <a:latin typeface="GHEA Grapalat" panose="02000506050000020003" pitchFamily="50" charset="0"/>
            </a:endParaRPr>
          </a:p>
          <a:p>
            <a:r>
              <a:rPr lang="hy-AM" sz="1200" b="1" dirty="0">
                <a:latin typeface="GHEA Grapalat" panose="02000803050000020003" pitchFamily="50" charset="0"/>
              </a:rPr>
              <a:t>Մասնակցության իրավունքի</a:t>
            </a:r>
            <a:r>
              <a:rPr lang="en-US" sz="1200" b="1" dirty="0">
                <a:latin typeface="GHEA Grapalat" panose="02000803050000020003" pitchFamily="50" charset="0"/>
              </a:rPr>
              <a:t> </a:t>
            </a:r>
            <a:r>
              <a:rPr lang="hy-AM" sz="1200" b="1" dirty="0">
                <a:latin typeface="GHEA Grapalat" panose="02000803050000020003" pitchFamily="50" charset="0"/>
              </a:rPr>
              <a:t>ապահովում</a:t>
            </a:r>
            <a:endParaRPr lang="ru-RU" sz="1200" b="1" dirty="0">
              <a:latin typeface="GHEA Grapalat" panose="02000803050000020003" pitchFamily="50" charset="0"/>
            </a:endParaRPr>
          </a:p>
          <a:p>
            <a:endParaRPr lang="ru-RU" sz="1600" dirty="0"/>
          </a:p>
        </p:txBody>
      </p:sp>
      <p:pic>
        <p:nvPicPr>
          <p:cNvPr id="2050" name="Picture 2" descr="Խտրականություն և օրենք - ԻՆՉՊԵՍ ԴՈ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693" y="1054067"/>
            <a:ext cx="2088293" cy="1337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24 | July | 2010 | Anniedav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240" y="4821222"/>
            <a:ext cx="1044999" cy="104966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adline for Right to Life Bursary is Approaching – The Knights of Columbus  of PE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0173" y="3580244"/>
            <a:ext cx="1160135" cy="10689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Երեխան կարո՞ղ է ինքն իր իրավունքները պաշտպանել. ի՞նչ է ասում հոգեբանը և  ի՞նչ է նախատեսում իրավական ոլորտը"/>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7363" y="2436505"/>
            <a:ext cx="1127844" cy="836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064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436608" y="396080"/>
            <a:ext cx="2615923" cy="307777"/>
          </a:xfrm>
          <a:prstGeom prst="rect">
            <a:avLst/>
          </a:prstGeom>
          <a:noFill/>
        </p:spPr>
        <p:txBody>
          <a:bodyPr wrap="square" rtlCol="0">
            <a:spAutoFit/>
          </a:bodyPr>
          <a:lstStyle/>
          <a:p>
            <a:r>
              <a:rPr lang="ru-RU" sz="1400" dirty="0" err="1"/>
              <a:t>Գործնական</a:t>
            </a:r>
            <a:r>
              <a:rPr lang="ru-RU" sz="1400" dirty="0"/>
              <a:t> </a:t>
            </a:r>
            <a:r>
              <a:rPr lang="ru-RU" sz="1400" dirty="0" err="1"/>
              <a:t>աշխատանք</a:t>
            </a:r>
            <a:r>
              <a:rPr lang="ru-RU" sz="1400" dirty="0"/>
              <a:t> 6</a:t>
            </a:r>
          </a:p>
        </p:txBody>
      </p:sp>
      <p:sp>
        <p:nvSpPr>
          <p:cNvPr id="4" name="TextBox 3"/>
          <p:cNvSpPr txBox="1"/>
          <p:nvPr/>
        </p:nvSpPr>
        <p:spPr>
          <a:xfrm>
            <a:off x="1737360" y="931780"/>
            <a:ext cx="7013448" cy="954107"/>
          </a:xfrm>
          <a:prstGeom prst="rect">
            <a:avLst/>
          </a:prstGeom>
          <a:noFill/>
        </p:spPr>
        <p:txBody>
          <a:bodyPr wrap="square" rtlCol="0">
            <a:spAutoFit/>
          </a:bodyPr>
          <a:lstStyle/>
          <a:p>
            <a:pPr algn="ctr"/>
            <a:r>
              <a:rPr lang="hy-AM" sz="2800" b="1" dirty="0"/>
              <a:t>Երեխաների հանդեպ բռնության դեպքերի մասին հաղորդելու կարգը</a:t>
            </a:r>
            <a:endParaRPr lang="ru-RU" sz="2800" b="1" dirty="0"/>
          </a:p>
        </p:txBody>
      </p:sp>
      <p:sp>
        <p:nvSpPr>
          <p:cNvPr id="5" name="Прямоугольник 4"/>
          <p:cNvSpPr/>
          <p:nvPr/>
        </p:nvSpPr>
        <p:spPr>
          <a:xfrm>
            <a:off x="1033272" y="3085975"/>
            <a:ext cx="9308592" cy="1200329"/>
          </a:xfrm>
          <a:prstGeom prst="rect">
            <a:avLst/>
          </a:prstGeom>
        </p:spPr>
        <p:txBody>
          <a:bodyPr wrap="square">
            <a:spAutoFit/>
          </a:bodyPr>
          <a:lstStyle/>
          <a:p>
            <a:pPr algn="just"/>
            <a:r>
              <a:rPr lang="hy-AM" dirty="0">
                <a:latin typeface="GHEA Grapalat" panose="02000506050000020003" pitchFamily="50" charset="0"/>
                <a:ea typeface="MS Mincho"/>
                <a:cs typeface="Calibri" panose="020F0502020204030204" pitchFamily="34" charset="0"/>
              </a:rPr>
              <a:t>Խ</a:t>
            </a:r>
            <a:r>
              <a:rPr lang="es-ES_tradnl" dirty="0">
                <a:latin typeface="GHEA Grapalat" panose="02000506050000020003" pitchFamily="50" charset="0"/>
                <a:ea typeface="MS Mincho"/>
                <a:cs typeface="Calibri" panose="020F0502020204030204" pitchFamily="34" charset="0"/>
              </a:rPr>
              <a:t>մբերում քննարկե</a:t>
            </a:r>
            <a:r>
              <a:rPr lang="hy-AM" dirty="0">
                <a:latin typeface="GHEA Grapalat" panose="02000506050000020003" pitchFamily="50" charset="0"/>
                <a:ea typeface="MS Mincho"/>
                <a:cs typeface="Calibri" panose="020F0502020204030204" pitchFamily="34" charset="0"/>
              </a:rPr>
              <a:t>՛ք բռնության վերաբերյալ </a:t>
            </a:r>
            <a:r>
              <a:rPr lang="es-ES_tradnl" dirty="0">
                <a:latin typeface="GHEA Grapalat" panose="02000506050000020003" pitchFamily="50" charset="0"/>
                <a:ea typeface="MS Mincho"/>
                <a:cs typeface="Calibri" panose="020F0502020204030204" pitchFamily="34" charset="0"/>
              </a:rPr>
              <a:t>դեպքերը (</a:t>
            </a:r>
            <a:r>
              <a:rPr lang="ru-RU" dirty="0"/>
              <a:t>բ</a:t>
            </a:r>
            <a:r>
              <a:rPr lang="hy-AM" dirty="0"/>
              <a:t>աշխման նյութ 5)</a:t>
            </a:r>
            <a:endParaRPr lang="ru-RU" dirty="0"/>
          </a:p>
          <a:p>
            <a:pPr algn="just"/>
            <a:r>
              <a:rPr lang="hy-AM" dirty="0">
                <a:latin typeface="GHEA Grapalat" panose="02000506050000020003" pitchFamily="50" charset="0"/>
                <a:ea typeface="MS Mincho"/>
                <a:cs typeface="Calibri" panose="020F0502020204030204" pitchFamily="34" charset="0"/>
              </a:rPr>
              <a:t>և </a:t>
            </a:r>
            <a:r>
              <a:rPr lang="es-ES_tradnl" dirty="0">
                <a:latin typeface="GHEA Grapalat" panose="02000506050000020003" pitchFamily="50" charset="0"/>
                <a:ea typeface="MS Mincho"/>
                <a:cs typeface="Calibri" panose="020F0502020204030204" pitchFamily="34" charset="0"/>
              </a:rPr>
              <a:t>առանձնաց</a:t>
            </a:r>
            <a:r>
              <a:rPr lang="hy-AM" dirty="0">
                <a:latin typeface="GHEA Grapalat" panose="02000506050000020003" pitchFamily="50" charset="0"/>
                <a:ea typeface="MS Mincho"/>
                <a:cs typeface="Calibri" panose="020F0502020204030204" pitchFamily="34" charset="0"/>
              </a:rPr>
              <a:t>րե՛ք</a:t>
            </a:r>
            <a:r>
              <a:rPr lang="es-ES_tradnl" dirty="0">
                <a:latin typeface="GHEA Grapalat" panose="02000506050000020003" pitchFamily="50" charset="0"/>
                <a:ea typeface="MS Mincho"/>
                <a:cs typeface="Calibri" panose="020F0502020204030204" pitchFamily="34" charset="0"/>
              </a:rPr>
              <a:t> դպրոցի </a:t>
            </a:r>
            <a:r>
              <a:rPr lang="hy-AM" dirty="0">
                <a:latin typeface="GHEA Grapalat" panose="02000506050000020003" pitchFamily="50" charset="0"/>
                <a:ea typeface="MS Mincho"/>
                <a:cs typeface="Calibri" panose="020F0502020204030204" pitchFamily="34" charset="0"/>
              </a:rPr>
              <a:t>գործողությունները</a:t>
            </a:r>
            <a:r>
              <a:rPr lang="es-ES_tradnl" dirty="0">
                <a:latin typeface="GHEA Grapalat" panose="02000506050000020003" pitchFamily="50" charset="0"/>
                <a:ea typeface="MS Mincho"/>
                <a:cs typeface="Calibri" panose="020F0502020204030204" pitchFamily="34" charset="0"/>
              </a:rPr>
              <a:t>՝ կենտրոնանալով այն հանգամանքի վրա</a:t>
            </a:r>
            <a:r>
              <a:rPr lang="hy-AM" dirty="0">
                <a:latin typeface="GHEA Grapalat" panose="02000506050000020003" pitchFamily="50" charset="0"/>
                <a:ea typeface="MS Mincho"/>
                <a:cs typeface="Calibri" panose="020F0502020204030204" pitchFamily="34" charset="0"/>
              </a:rPr>
              <a:t>, </a:t>
            </a:r>
            <a:r>
              <a:rPr lang="es-ES_tradnl" dirty="0">
                <a:latin typeface="GHEA Grapalat" panose="02000506050000020003" pitchFamily="50" charset="0"/>
                <a:ea typeface="MS Mincho"/>
                <a:cs typeface="Calibri" panose="020F0502020204030204" pitchFamily="34" charset="0"/>
              </a:rPr>
              <a:t>թե որո</a:t>
            </a:r>
            <a:r>
              <a:rPr lang="hy-AM" dirty="0">
                <a:latin typeface="GHEA Grapalat" panose="02000506050000020003" pitchFamily="50" charset="0"/>
                <a:ea typeface="MS Mincho"/>
                <a:cs typeface="Calibri" panose="020F0502020204030204" pitchFamily="34" charset="0"/>
              </a:rPr>
              <a:t>՞</a:t>
            </a:r>
            <a:r>
              <a:rPr lang="es-ES_tradnl" dirty="0">
                <a:latin typeface="GHEA Grapalat" panose="02000506050000020003" pitchFamily="50" charset="0"/>
                <a:ea typeface="MS Mincho"/>
                <a:cs typeface="Calibri" panose="020F0502020204030204" pitchFamily="34" charset="0"/>
              </a:rPr>
              <a:t>նք են առաջին քայլերը և ո</a:t>
            </a:r>
            <a:r>
              <a:rPr lang="hy-AM" dirty="0">
                <a:latin typeface="GHEA Grapalat" panose="02000506050000020003" pitchFamily="50" charset="0"/>
                <a:ea typeface="MS Mincho"/>
                <a:cs typeface="Calibri" panose="020F0502020204030204" pitchFamily="34" charset="0"/>
              </a:rPr>
              <a:t>՞</a:t>
            </a:r>
            <a:r>
              <a:rPr lang="es-ES_tradnl" dirty="0">
                <a:latin typeface="GHEA Grapalat" panose="02000506050000020003" pitchFamily="50" charset="0"/>
                <a:ea typeface="MS Mincho"/>
                <a:cs typeface="Calibri" panose="020F0502020204030204" pitchFamily="34" charset="0"/>
              </a:rPr>
              <a:t>վքեր պետք է ներգարվված լինեն դպրոցի ներսում և դպրոցից դուրս </a:t>
            </a:r>
            <a:r>
              <a:rPr lang="hy-AM" dirty="0">
                <a:latin typeface="GHEA Grapalat" panose="02000506050000020003" pitchFamily="50" charset="0"/>
                <a:ea typeface="MS Mincho"/>
                <a:cs typeface="Calibri" panose="020F0502020204030204" pitchFamily="34" charset="0"/>
              </a:rPr>
              <a:t>կազմակերպվող </a:t>
            </a:r>
            <a:r>
              <a:rPr lang="es-ES_tradnl" dirty="0">
                <a:latin typeface="GHEA Grapalat" panose="02000506050000020003" pitchFamily="50" charset="0"/>
                <a:ea typeface="MS Mincho"/>
                <a:cs typeface="Calibri" panose="020F0502020204030204" pitchFamily="34" charset="0"/>
              </a:rPr>
              <a:t>աշխատանքներում</a:t>
            </a:r>
            <a:r>
              <a:rPr lang="hy-AM" dirty="0">
                <a:latin typeface="GHEA Grapalat" panose="02000506050000020003" pitchFamily="50" charset="0"/>
                <a:ea typeface="MS Mincho"/>
                <a:cs typeface="Calibri" panose="020F0502020204030204" pitchFamily="34" charset="0"/>
              </a:rPr>
              <a:t>:</a:t>
            </a:r>
            <a:endParaRPr lang="ru-RU" dirty="0"/>
          </a:p>
        </p:txBody>
      </p:sp>
      <p:sp>
        <p:nvSpPr>
          <p:cNvPr id="6" name="TextBox 5"/>
          <p:cNvSpPr txBox="1"/>
          <p:nvPr/>
        </p:nvSpPr>
        <p:spPr>
          <a:xfrm>
            <a:off x="1033272" y="2441448"/>
            <a:ext cx="1965960" cy="400110"/>
          </a:xfrm>
          <a:prstGeom prst="rect">
            <a:avLst/>
          </a:prstGeom>
          <a:noFill/>
        </p:spPr>
        <p:txBody>
          <a:bodyPr wrap="square" rtlCol="0">
            <a:spAutoFit/>
          </a:bodyPr>
          <a:lstStyle/>
          <a:p>
            <a:r>
              <a:rPr lang="hy-AM" sz="2000" b="1" dirty="0"/>
              <a:t>Հրահանգ</a:t>
            </a:r>
            <a:r>
              <a:rPr lang="hy-AM" dirty="0"/>
              <a:t>՝</a:t>
            </a:r>
            <a:endParaRPr lang="ru-RU" dirty="0"/>
          </a:p>
        </p:txBody>
      </p:sp>
      <p:sp>
        <p:nvSpPr>
          <p:cNvPr id="7" name="TextBox 6"/>
          <p:cNvSpPr txBox="1"/>
          <p:nvPr/>
        </p:nvSpPr>
        <p:spPr>
          <a:xfrm>
            <a:off x="9583281" y="667989"/>
            <a:ext cx="1106424" cy="307777"/>
          </a:xfrm>
          <a:prstGeom prst="rect">
            <a:avLst/>
          </a:prstGeom>
          <a:noFill/>
        </p:spPr>
        <p:txBody>
          <a:bodyPr wrap="square" rtlCol="0">
            <a:spAutoFit/>
          </a:bodyPr>
          <a:lstStyle/>
          <a:p>
            <a:r>
              <a:rPr lang="hy-AM" sz="1400" dirty="0"/>
              <a:t>20 րոպե</a:t>
            </a:r>
            <a:endParaRPr lang="ru-RU" sz="1400" dirty="0"/>
          </a:p>
        </p:txBody>
      </p:sp>
      <p:pic>
        <p:nvPicPr>
          <p:cNvPr id="8" name="Picture 6">
            <a:extLst>
              <a:ext uri="{FF2B5EF4-FFF2-40B4-BE49-F238E27FC236}">
                <a16:creationId xmlns:a16="http://schemas.microsoft.com/office/drawing/2014/main" id="{44BF3CDB-48A1-451D-87E2-011581ADF6E6}"/>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8691511" y="312428"/>
            <a:ext cx="818433" cy="711121"/>
          </a:xfrm>
          <a:prstGeom prst="rect">
            <a:avLst/>
          </a:prstGeom>
        </p:spPr>
      </p:pic>
      <p:pic>
        <p:nvPicPr>
          <p:cNvPr id="9" name="Picture 4" descr="символ аттестата об окончании школы PNG , выпускной, достижение, диплом PNG  рисунок для бесплатной загрузки">
            <a:extLst>
              <a:ext uri="{FF2B5EF4-FFF2-40B4-BE49-F238E27FC236}">
                <a16:creationId xmlns:a16="http://schemas.microsoft.com/office/drawing/2014/main" id="{6303137B-41FA-4A34-B264-124A183E40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2899" y="4342524"/>
            <a:ext cx="2042903" cy="2042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639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1823401" y="403733"/>
            <a:ext cx="8009446" cy="724247"/>
          </a:xfrm>
        </p:spPr>
        <p:txBody>
          <a:bodyPr/>
          <a:lstStyle/>
          <a:p>
            <a:pPr>
              <a:spcBef>
                <a:spcPts val="0"/>
              </a:spcBef>
              <a:buClr>
                <a:schemeClr val="lt1"/>
              </a:buClr>
              <a:buSzPts val="2800"/>
            </a:pPr>
            <a:r>
              <a:rPr lang="hy-AM" sz="2800" b="1" dirty="0">
                <a:solidFill>
                  <a:schemeClr val="tx1"/>
                </a:solidFill>
                <a:ea typeface="+mj-ea"/>
                <a:cs typeface="+mj-cs"/>
              </a:rPr>
              <a:t>Իրավասու մարմինների շրջանակը</a:t>
            </a:r>
            <a:endParaRPr lang="ru-RU" sz="2800" b="1" dirty="0">
              <a:solidFill>
                <a:schemeClr val="tx1"/>
              </a:solidFill>
              <a:ea typeface="+mj-ea"/>
              <a:cs typeface="+mj-cs"/>
            </a:endParaRPr>
          </a:p>
        </p:txBody>
      </p:sp>
      <p:grpSp>
        <p:nvGrpSpPr>
          <p:cNvPr id="3" name="Group 2">
            <a:extLst>
              <a:ext uri="{FF2B5EF4-FFF2-40B4-BE49-F238E27FC236}">
                <a16:creationId xmlns:a16="http://schemas.microsoft.com/office/drawing/2014/main" id="{C886F1D3-5120-40C2-B384-630EA3AC576A}"/>
              </a:ext>
            </a:extLst>
          </p:cNvPr>
          <p:cNvGrpSpPr/>
          <p:nvPr/>
        </p:nvGrpSpPr>
        <p:grpSpPr>
          <a:xfrm>
            <a:off x="2869764" y="1337246"/>
            <a:ext cx="6480725" cy="3754837"/>
            <a:chOff x="1525348" y="1579815"/>
            <a:chExt cx="6070988" cy="4052791"/>
          </a:xfrm>
        </p:grpSpPr>
        <p:grpSp>
          <p:nvGrpSpPr>
            <p:cNvPr id="4" name="Group 3">
              <a:extLst>
                <a:ext uri="{FF2B5EF4-FFF2-40B4-BE49-F238E27FC236}">
                  <a16:creationId xmlns:a16="http://schemas.microsoft.com/office/drawing/2014/main" id="{2CC8958B-741D-4153-BEFD-4B06F263BEFB}"/>
                </a:ext>
              </a:extLst>
            </p:cNvPr>
            <p:cNvGrpSpPr/>
            <p:nvPr/>
          </p:nvGrpSpPr>
          <p:grpSpPr>
            <a:xfrm rot="10800000">
              <a:off x="3333447" y="3946302"/>
              <a:ext cx="2494213" cy="1686304"/>
              <a:chOff x="2987824" y="3700232"/>
              <a:chExt cx="2780246" cy="1879687"/>
            </a:xfrm>
          </p:grpSpPr>
          <p:sp>
            <p:nvSpPr>
              <p:cNvPr id="13" name="Rectangle 39">
                <a:extLst>
                  <a:ext uri="{FF2B5EF4-FFF2-40B4-BE49-F238E27FC236}">
                    <a16:creationId xmlns:a16="http://schemas.microsoft.com/office/drawing/2014/main" id="{7D694C3D-0F11-41F8-BF9A-29C7CE8CC0F3}"/>
                  </a:ext>
                </a:extLst>
              </p:cNvPr>
              <p:cNvSpPr/>
              <p:nvPr/>
            </p:nvSpPr>
            <p:spPr>
              <a:xfrm rot="5400000" flipV="1">
                <a:off x="2787184" y="4631800"/>
                <a:ext cx="1687478" cy="208760"/>
              </a:xfrm>
              <a:custGeom>
                <a:avLst/>
                <a:gdLst/>
                <a:ahLst/>
                <a:cxnLst/>
                <a:rect l="l" t="t" r="r" b="b"/>
                <a:pathLst>
                  <a:path w="5393520" h="667240">
                    <a:moveTo>
                      <a:pt x="4942528" y="261481"/>
                    </a:moveTo>
                    <a:lnTo>
                      <a:pt x="4942528" y="389369"/>
                    </a:lnTo>
                    <a:lnTo>
                      <a:pt x="5081536" y="389369"/>
                    </a:lnTo>
                    <a:lnTo>
                      <a:pt x="5081536" y="261481"/>
                    </a:lnTo>
                    <a:close/>
                    <a:moveTo>
                      <a:pt x="4692028" y="261481"/>
                    </a:moveTo>
                    <a:lnTo>
                      <a:pt x="4692028" y="389369"/>
                    </a:lnTo>
                    <a:lnTo>
                      <a:pt x="4831036" y="389369"/>
                    </a:lnTo>
                    <a:lnTo>
                      <a:pt x="4831036" y="261481"/>
                    </a:lnTo>
                    <a:close/>
                    <a:moveTo>
                      <a:pt x="4441519" y="261481"/>
                    </a:moveTo>
                    <a:lnTo>
                      <a:pt x="4441519" y="389369"/>
                    </a:lnTo>
                    <a:lnTo>
                      <a:pt x="4580527" y="389369"/>
                    </a:lnTo>
                    <a:lnTo>
                      <a:pt x="4580527" y="261481"/>
                    </a:lnTo>
                    <a:close/>
                    <a:moveTo>
                      <a:pt x="4191008" y="261481"/>
                    </a:moveTo>
                    <a:lnTo>
                      <a:pt x="4191008" y="389369"/>
                    </a:lnTo>
                    <a:lnTo>
                      <a:pt x="4330016" y="389369"/>
                    </a:lnTo>
                    <a:lnTo>
                      <a:pt x="4330016" y="261481"/>
                    </a:lnTo>
                    <a:close/>
                    <a:moveTo>
                      <a:pt x="0" y="0"/>
                    </a:moveTo>
                    <a:lnTo>
                      <a:pt x="570675" y="0"/>
                    </a:lnTo>
                    <a:lnTo>
                      <a:pt x="570675" y="658575"/>
                    </a:lnTo>
                    <a:lnTo>
                      <a:pt x="654080" y="658575"/>
                    </a:lnTo>
                    <a:lnTo>
                      <a:pt x="654080" y="0"/>
                    </a:lnTo>
                    <a:lnTo>
                      <a:pt x="784765" y="0"/>
                    </a:lnTo>
                    <a:lnTo>
                      <a:pt x="784765" y="658575"/>
                    </a:lnTo>
                    <a:lnTo>
                      <a:pt x="868170" y="658575"/>
                    </a:lnTo>
                    <a:lnTo>
                      <a:pt x="868170" y="0"/>
                    </a:lnTo>
                    <a:lnTo>
                      <a:pt x="998854" y="0"/>
                    </a:lnTo>
                    <a:lnTo>
                      <a:pt x="998854" y="658575"/>
                    </a:lnTo>
                    <a:lnTo>
                      <a:pt x="1082259" y="658575"/>
                    </a:lnTo>
                    <a:lnTo>
                      <a:pt x="1082259" y="0"/>
                    </a:lnTo>
                    <a:lnTo>
                      <a:pt x="5393520" y="0"/>
                    </a:lnTo>
                    <a:lnTo>
                      <a:pt x="5393520" y="667240"/>
                    </a:lnTo>
                    <a:lnTo>
                      <a:pt x="0" y="667240"/>
                    </a:lnTo>
                    <a:close/>
                  </a:path>
                </a:pathLst>
              </a:custGeom>
              <a:solidFill>
                <a:schemeClr val="bg1">
                  <a:lumMod val="8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Rectangle 26">
                <a:extLst>
                  <a:ext uri="{FF2B5EF4-FFF2-40B4-BE49-F238E27FC236}">
                    <a16:creationId xmlns:a16="http://schemas.microsoft.com/office/drawing/2014/main" id="{C58D5140-A1AE-4341-862B-C2F596C6C7E9}"/>
                  </a:ext>
                </a:extLst>
              </p:cNvPr>
              <p:cNvSpPr/>
              <p:nvPr/>
            </p:nvSpPr>
            <p:spPr>
              <a:xfrm rot="16200000" flipH="1" flipV="1">
                <a:off x="3035148" y="4605481"/>
                <a:ext cx="1734320" cy="214555"/>
              </a:xfrm>
              <a:custGeom>
                <a:avLst/>
                <a:gdLst/>
                <a:ahLst/>
                <a:cxnLst/>
                <a:rect l="l" t="t" r="r" b="b"/>
                <a:pathLst>
                  <a:path w="5393520" h="667240">
                    <a:moveTo>
                      <a:pt x="4933815" y="0"/>
                    </a:moveTo>
                    <a:lnTo>
                      <a:pt x="834953" y="0"/>
                    </a:lnTo>
                    <a:lnTo>
                      <a:pt x="834953" y="658575"/>
                    </a:lnTo>
                    <a:lnTo>
                      <a:pt x="751548" y="658575"/>
                    </a:lnTo>
                    <a:lnTo>
                      <a:pt x="751548" y="0"/>
                    </a:lnTo>
                    <a:lnTo>
                      <a:pt x="620863" y="0"/>
                    </a:lnTo>
                    <a:lnTo>
                      <a:pt x="620863" y="658575"/>
                    </a:lnTo>
                    <a:lnTo>
                      <a:pt x="537458" y="658575"/>
                    </a:lnTo>
                    <a:lnTo>
                      <a:pt x="537458" y="0"/>
                    </a:lnTo>
                    <a:lnTo>
                      <a:pt x="406774" y="0"/>
                    </a:lnTo>
                    <a:lnTo>
                      <a:pt x="406774" y="658575"/>
                    </a:lnTo>
                    <a:lnTo>
                      <a:pt x="323369" y="658575"/>
                    </a:lnTo>
                    <a:lnTo>
                      <a:pt x="323369" y="0"/>
                    </a:lnTo>
                    <a:lnTo>
                      <a:pt x="192684" y="0"/>
                    </a:lnTo>
                    <a:lnTo>
                      <a:pt x="192684" y="658575"/>
                    </a:lnTo>
                    <a:lnTo>
                      <a:pt x="109279" y="658575"/>
                    </a:lnTo>
                    <a:lnTo>
                      <a:pt x="109279" y="0"/>
                    </a:lnTo>
                    <a:lnTo>
                      <a:pt x="0" y="0"/>
                    </a:lnTo>
                    <a:lnTo>
                      <a:pt x="0" y="667240"/>
                    </a:lnTo>
                    <a:lnTo>
                      <a:pt x="4933815" y="667240"/>
                    </a:lnTo>
                    <a:close/>
                    <a:moveTo>
                      <a:pt x="5147905" y="0"/>
                    </a:moveTo>
                    <a:lnTo>
                      <a:pt x="5017220" y="0"/>
                    </a:lnTo>
                    <a:lnTo>
                      <a:pt x="5017220" y="667240"/>
                    </a:lnTo>
                    <a:lnTo>
                      <a:pt x="5147905" y="667240"/>
                    </a:lnTo>
                    <a:close/>
                    <a:moveTo>
                      <a:pt x="5393520" y="0"/>
                    </a:moveTo>
                    <a:lnTo>
                      <a:pt x="5231310" y="0"/>
                    </a:lnTo>
                    <a:lnTo>
                      <a:pt x="5231310" y="667240"/>
                    </a:lnTo>
                    <a:lnTo>
                      <a:pt x="5393520" y="667240"/>
                    </a:lnTo>
                    <a:close/>
                  </a:path>
                </a:pathLst>
              </a:cu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Rectangle 52">
                <a:extLst>
                  <a:ext uri="{FF2B5EF4-FFF2-40B4-BE49-F238E27FC236}">
                    <a16:creationId xmlns:a16="http://schemas.microsoft.com/office/drawing/2014/main" id="{9A8D107E-AB17-4E4E-B206-3E096E6A701A}"/>
                  </a:ext>
                </a:extLst>
              </p:cNvPr>
              <p:cNvSpPr/>
              <p:nvPr/>
            </p:nvSpPr>
            <p:spPr>
              <a:xfrm rot="16200000" flipH="1" flipV="1">
                <a:off x="4883414" y="4695262"/>
                <a:ext cx="1555516" cy="213797"/>
              </a:xfrm>
              <a:custGeom>
                <a:avLst/>
                <a:gdLst/>
                <a:ahLst/>
                <a:cxnLst/>
                <a:rect l="l" t="t" r="r" b="b"/>
                <a:pathLst>
                  <a:path w="5393520" h="667240">
                    <a:moveTo>
                      <a:pt x="5393520" y="0"/>
                    </a:moveTo>
                    <a:lnTo>
                      <a:pt x="1875109" y="0"/>
                    </a:lnTo>
                    <a:lnTo>
                      <a:pt x="1875109" y="658575"/>
                    </a:lnTo>
                    <a:lnTo>
                      <a:pt x="1782911" y="658575"/>
                    </a:lnTo>
                    <a:lnTo>
                      <a:pt x="1782911" y="0"/>
                    </a:lnTo>
                    <a:lnTo>
                      <a:pt x="1642284" y="0"/>
                    </a:lnTo>
                    <a:lnTo>
                      <a:pt x="1642284" y="658575"/>
                    </a:lnTo>
                    <a:lnTo>
                      <a:pt x="1550085" y="658575"/>
                    </a:lnTo>
                    <a:lnTo>
                      <a:pt x="1550085" y="0"/>
                    </a:lnTo>
                    <a:lnTo>
                      <a:pt x="1409458" y="0"/>
                    </a:lnTo>
                    <a:lnTo>
                      <a:pt x="1409458" y="658575"/>
                    </a:lnTo>
                    <a:lnTo>
                      <a:pt x="1317259" y="658575"/>
                    </a:lnTo>
                    <a:lnTo>
                      <a:pt x="1317259" y="0"/>
                    </a:lnTo>
                    <a:lnTo>
                      <a:pt x="1176632" y="0"/>
                    </a:lnTo>
                    <a:lnTo>
                      <a:pt x="1176632" y="658575"/>
                    </a:lnTo>
                    <a:lnTo>
                      <a:pt x="1084434" y="658575"/>
                    </a:lnTo>
                    <a:lnTo>
                      <a:pt x="1084434" y="0"/>
                    </a:lnTo>
                    <a:lnTo>
                      <a:pt x="943806" y="0"/>
                    </a:lnTo>
                    <a:lnTo>
                      <a:pt x="943806" y="658575"/>
                    </a:lnTo>
                    <a:lnTo>
                      <a:pt x="851608" y="658575"/>
                    </a:lnTo>
                    <a:lnTo>
                      <a:pt x="851608" y="0"/>
                    </a:lnTo>
                    <a:lnTo>
                      <a:pt x="710981" y="0"/>
                    </a:lnTo>
                    <a:lnTo>
                      <a:pt x="710981" y="658575"/>
                    </a:lnTo>
                    <a:lnTo>
                      <a:pt x="618782" y="658575"/>
                    </a:lnTo>
                    <a:lnTo>
                      <a:pt x="618782" y="0"/>
                    </a:lnTo>
                    <a:lnTo>
                      <a:pt x="478155" y="0"/>
                    </a:lnTo>
                    <a:lnTo>
                      <a:pt x="478155" y="658575"/>
                    </a:lnTo>
                    <a:lnTo>
                      <a:pt x="385957" y="658575"/>
                    </a:lnTo>
                    <a:lnTo>
                      <a:pt x="385957" y="0"/>
                    </a:lnTo>
                    <a:lnTo>
                      <a:pt x="245332" y="0"/>
                    </a:lnTo>
                    <a:lnTo>
                      <a:pt x="245332" y="658575"/>
                    </a:lnTo>
                    <a:lnTo>
                      <a:pt x="153133" y="658575"/>
                    </a:lnTo>
                    <a:lnTo>
                      <a:pt x="153133" y="0"/>
                    </a:lnTo>
                    <a:lnTo>
                      <a:pt x="0" y="0"/>
                    </a:lnTo>
                    <a:lnTo>
                      <a:pt x="0" y="667240"/>
                    </a:lnTo>
                    <a:lnTo>
                      <a:pt x="5393520" y="667240"/>
                    </a:lnTo>
                    <a:close/>
                  </a:path>
                </a:pathLst>
              </a:custGeom>
              <a:solidFill>
                <a:schemeClr val="accent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 name="Rectangle 98">
                <a:extLst>
                  <a:ext uri="{FF2B5EF4-FFF2-40B4-BE49-F238E27FC236}">
                    <a16:creationId xmlns:a16="http://schemas.microsoft.com/office/drawing/2014/main" id="{455E7962-327D-420C-BA7C-9C8CE8B65887}"/>
                  </a:ext>
                </a:extLst>
              </p:cNvPr>
              <p:cNvSpPr/>
              <p:nvPr/>
            </p:nvSpPr>
            <p:spPr>
              <a:xfrm rot="5400000" flipH="1">
                <a:off x="3572073" y="4627733"/>
                <a:ext cx="1694715" cy="209656"/>
              </a:xfrm>
              <a:custGeom>
                <a:avLst/>
                <a:gdLst/>
                <a:ahLst/>
                <a:cxnLst/>
                <a:rect l="l" t="t" r="r" b="b"/>
                <a:pathLst>
                  <a:path w="5393520" h="667240">
                    <a:moveTo>
                      <a:pt x="4577339" y="222921"/>
                    </a:moveTo>
                    <a:lnTo>
                      <a:pt x="4577339" y="451264"/>
                    </a:lnTo>
                    <a:lnTo>
                      <a:pt x="4329141" y="451264"/>
                    </a:lnTo>
                    <a:lnTo>
                      <a:pt x="4329141" y="222921"/>
                    </a:lnTo>
                    <a:close/>
                    <a:moveTo>
                      <a:pt x="5021455" y="222921"/>
                    </a:moveTo>
                    <a:lnTo>
                      <a:pt x="5021455" y="451264"/>
                    </a:lnTo>
                    <a:lnTo>
                      <a:pt x="4773257" y="451264"/>
                    </a:lnTo>
                    <a:lnTo>
                      <a:pt x="4773257" y="222921"/>
                    </a:lnTo>
                    <a:close/>
                    <a:moveTo>
                      <a:pt x="5393520" y="0"/>
                    </a:moveTo>
                    <a:lnTo>
                      <a:pt x="538365" y="0"/>
                    </a:lnTo>
                    <a:lnTo>
                      <a:pt x="538365" y="667239"/>
                    </a:lnTo>
                    <a:lnTo>
                      <a:pt x="300065" y="667239"/>
                    </a:lnTo>
                    <a:lnTo>
                      <a:pt x="300065" y="0"/>
                    </a:lnTo>
                    <a:lnTo>
                      <a:pt x="0" y="0"/>
                    </a:lnTo>
                    <a:lnTo>
                      <a:pt x="0" y="667240"/>
                    </a:lnTo>
                    <a:lnTo>
                      <a:pt x="5393520" y="667240"/>
                    </a:lnTo>
                    <a:close/>
                  </a:path>
                </a:pathLst>
              </a:custGeom>
              <a:solidFill>
                <a:schemeClr val="bg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Rectangle 110">
                <a:extLst>
                  <a:ext uri="{FF2B5EF4-FFF2-40B4-BE49-F238E27FC236}">
                    <a16:creationId xmlns:a16="http://schemas.microsoft.com/office/drawing/2014/main" id="{677B75A1-2B43-4EEC-94B1-FDB6C5398776}"/>
                  </a:ext>
                </a:extLst>
              </p:cNvPr>
              <p:cNvSpPr/>
              <p:nvPr/>
            </p:nvSpPr>
            <p:spPr>
              <a:xfrm rot="5400000" flipH="1">
                <a:off x="3402371" y="4722098"/>
                <a:ext cx="1499977" cy="185564"/>
              </a:xfrm>
              <a:custGeom>
                <a:avLst/>
                <a:gdLst/>
                <a:ahLst/>
                <a:cxnLst/>
                <a:rect l="l" t="t" r="r" b="b"/>
                <a:pathLst>
                  <a:path w="5393520" h="667240">
                    <a:moveTo>
                      <a:pt x="160738" y="0"/>
                    </a:moveTo>
                    <a:lnTo>
                      <a:pt x="0" y="0"/>
                    </a:lnTo>
                    <a:lnTo>
                      <a:pt x="0" y="667240"/>
                    </a:lnTo>
                    <a:lnTo>
                      <a:pt x="160738" y="667240"/>
                    </a:lnTo>
                    <a:close/>
                    <a:moveTo>
                      <a:pt x="374828" y="0"/>
                    </a:moveTo>
                    <a:lnTo>
                      <a:pt x="244143" y="0"/>
                    </a:lnTo>
                    <a:lnTo>
                      <a:pt x="244143" y="667240"/>
                    </a:lnTo>
                    <a:lnTo>
                      <a:pt x="374828" y="667240"/>
                    </a:lnTo>
                    <a:close/>
                    <a:moveTo>
                      <a:pt x="588917" y="0"/>
                    </a:moveTo>
                    <a:lnTo>
                      <a:pt x="458233" y="0"/>
                    </a:lnTo>
                    <a:lnTo>
                      <a:pt x="458233" y="667240"/>
                    </a:lnTo>
                    <a:lnTo>
                      <a:pt x="588917" y="667240"/>
                    </a:lnTo>
                    <a:close/>
                    <a:moveTo>
                      <a:pt x="803007" y="0"/>
                    </a:moveTo>
                    <a:lnTo>
                      <a:pt x="672322" y="0"/>
                    </a:lnTo>
                    <a:lnTo>
                      <a:pt x="672322" y="667240"/>
                    </a:lnTo>
                    <a:lnTo>
                      <a:pt x="803007" y="667240"/>
                    </a:lnTo>
                    <a:close/>
                    <a:moveTo>
                      <a:pt x="5393520" y="0"/>
                    </a:moveTo>
                    <a:lnTo>
                      <a:pt x="886412" y="0"/>
                    </a:lnTo>
                    <a:lnTo>
                      <a:pt x="886412" y="667240"/>
                    </a:lnTo>
                    <a:lnTo>
                      <a:pt x="5393520" y="667240"/>
                    </a:lnTo>
                    <a:close/>
                  </a:path>
                </a:pathLst>
              </a:custGeom>
              <a:solidFill>
                <a:schemeClr val="accent3">
                  <a:lumMod val="60000"/>
                  <a:lumOff val="4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8" name="Rectangle 112">
                <a:extLst>
                  <a:ext uri="{FF2B5EF4-FFF2-40B4-BE49-F238E27FC236}">
                    <a16:creationId xmlns:a16="http://schemas.microsoft.com/office/drawing/2014/main" id="{6C3B32F6-EB9A-4242-AB2B-04999A2A84F4}"/>
                  </a:ext>
                </a:extLst>
              </p:cNvPr>
              <p:cNvSpPr/>
              <p:nvPr/>
            </p:nvSpPr>
            <p:spPr>
              <a:xfrm rot="5400000" flipH="1">
                <a:off x="3801983" y="4577115"/>
                <a:ext cx="1784807" cy="220801"/>
              </a:xfrm>
              <a:custGeom>
                <a:avLst/>
                <a:gdLst/>
                <a:ahLst/>
                <a:cxnLst/>
                <a:rect l="l" t="t" r="r" b="b"/>
                <a:pathLst>
                  <a:path w="5393520" h="667240">
                    <a:moveTo>
                      <a:pt x="615033" y="0"/>
                    </a:moveTo>
                    <a:lnTo>
                      <a:pt x="0" y="0"/>
                    </a:lnTo>
                    <a:lnTo>
                      <a:pt x="0" y="667240"/>
                    </a:lnTo>
                    <a:lnTo>
                      <a:pt x="615033" y="667240"/>
                    </a:lnTo>
                    <a:close/>
                    <a:moveTo>
                      <a:pt x="829123" y="0"/>
                    </a:moveTo>
                    <a:lnTo>
                      <a:pt x="698438" y="0"/>
                    </a:lnTo>
                    <a:lnTo>
                      <a:pt x="698438" y="667240"/>
                    </a:lnTo>
                    <a:lnTo>
                      <a:pt x="829123" y="667240"/>
                    </a:lnTo>
                    <a:close/>
                    <a:moveTo>
                      <a:pt x="4597121" y="0"/>
                    </a:moveTo>
                    <a:lnTo>
                      <a:pt x="912528" y="0"/>
                    </a:lnTo>
                    <a:lnTo>
                      <a:pt x="912528" y="667240"/>
                    </a:lnTo>
                    <a:lnTo>
                      <a:pt x="4597121" y="667240"/>
                    </a:lnTo>
                    <a:close/>
                    <a:moveTo>
                      <a:pt x="4811211" y="0"/>
                    </a:moveTo>
                    <a:lnTo>
                      <a:pt x="4680526" y="0"/>
                    </a:lnTo>
                    <a:lnTo>
                      <a:pt x="4680526" y="667240"/>
                    </a:lnTo>
                    <a:lnTo>
                      <a:pt x="4811211" y="667240"/>
                    </a:lnTo>
                    <a:close/>
                    <a:moveTo>
                      <a:pt x="5393520" y="0"/>
                    </a:moveTo>
                    <a:lnTo>
                      <a:pt x="4894616" y="0"/>
                    </a:lnTo>
                    <a:lnTo>
                      <a:pt x="4894616" y="667240"/>
                    </a:lnTo>
                    <a:lnTo>
                      <a:pt x="5393520" y="667240"/>
                    </a:lnTo>
                    <a:close/>
                  </a:path>
                </a:pathLst>
              </a:custGeom>
              <a:solidFill>
                <a:schemeClr val="accent3">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 name="Rectangle 112">
                <a:extLst>
                  <a:ext uri="{FF2B5EF4-FFF2-40B4-BE49-F238E27FC236}">
                    <a16:creationId xmlns:a16="http://schemas.microsoft.com/office/drawing/2014/main" id="{29576808-8CA0-48F6-9F01-7CBB689AC4FE}"/>
                  </a:ext>
                </a:extLst>
              </p:cNvPr>
              <p:cNvSpPr/>
              <p:nvPr/>
            </p:nvSpPr>
            <p:spPr>
              <a:xfrm rot="5400000" flipH="1">
                <a:off x="2410703" y="4523806"/>
                <a:ext cx="1879687" cy="232539"/>
              </a:xfrm>
              <a:custGeom>
                <a:avLst/>
                <a:gdLst/>
                <a:ahLst/>
                <a:cxnLst/>
                <a:rect l="l" t="t" r="r" b="b"/>
                <a:pathLst>
                  <a:path w="5393520" h="667240">
                    <a:moveTo>
                      <a:pt x="615033" y="0"/>
                    </a:moveTo>
                    <a:lnTo>
                      <a:pt x="0" y="0"/>
                    </a:lnTo>
                    <a:lnTo>
                      <a:pt x="0" y="667240"/>
                    </a:lnTo>
                    <a:lnTo>
                      <a:pt x="615033" y="667240"/>
                    </a:lnTo>
                    <a:close/>
                    <a:moveTo>
                      <a:pt x="829123" y="0"/>
                    </a:moveTo>
                    <a:lnTo>
                      <a:pt x="698438" y="0"/>
                    </a:lnTo>
                    <a:lnTo>
                      <a:pt x="698438" y="667240"/>
                    </a:lnTo>
                    <a:lnTo>
                      <a:pt x="829123" y="667240"/>
                    </a:lnTo>
                    <a:close/>
                    <a:moveTo>
                      <a:pt x="4597121" y="0"/>
                    </a:moveTo>
                    <a:lnTo>
                      <a:pt x="912528" y="0"/>
                    </a:lnTo>
                    <a:lnTo>
                      <a:pt x="912528" y="667240"/>
                    </a:lnTo>
                    <a:lnTo>
                      <a:pt x="4597121" y="667240"/>
                    </a:lnTo>
                    <a:close/>
                    <a:moveTo>
                      <a:pt x="4811211" y="0"/>
                    </a:moveTo>
                    <a:lnTo>
                      <a:pt x="4680526" y="0"/>
                    </a:lnTo>
                    <a:lnTo>
                      <a:pt x="4680526" y="667240"/>
                    </a:lnTo>
                    <a:lnTo>
                      <a:pt x="4811211" y="667240"/>
                    </a:lnTo>
                    <a:close/>
                    <a:moveTo>
                      <a:pt x="5393520" y="0"/>
                    </a:moveTo>
                    <a:lnTo>
                      <a:pt x="4894616" y="0"/>
                    </a:lnTo>
                    <a:lnTo>
                      <a:pt x="4894616" y="667240"/>
                    </a:lnTo>
                    <a:lnTo>
                      <a:pt x="5393520" y="667240"/>
                    </a:lnTo>
                    <a:close/>
                  </a:path>
                </a:pathLst>
              </a:custGeom>
              <a:solidFill>
                <a:srgbClr val="FFC0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 name="Rectangle 97">
                <a:extLst>
                  <a:ext uri="{FF2B5EF4-FFF2-40B4-BE49-F238E27FC236}">
                    <a16:creationId xmlns:a16="http://schemas.microsoft.com/office/drawing/2014/main" id="{3E93B759-5022-4F2A-8534-EF3B242C9763}"/>
                  </a:ext>
                </a:extLst>
              </p:cNvPr>
              <p:cNvSpPr/>
              <p:nvPr/>
            </p:nvSpPr>
            <p:spPr>
              <a:xfrm rot="5400000" flipH="1">
                <a:off x="2326501" y="4731870"/>
                <a:ext cx="1509371" cy="186726"/>
              </a:xfrm>
              <a:custGeom>
                <a:avLst/>
                <a:gdLst/>
                <a:ahLst/>
                <a:cxnLst/>
                <a:rect l="l" t="t" r="r" b="b"/>
                <a:pathLst>
                  <a:path w="5393520" h="667240">
                    <a:moveTo>
                      <a:pt x="3749325" y="214783"/>
                    </a:moveTo>
                    <a:lnTo>
                      <a:pt x="3749325" y="452458"/>
                    </a:lnTo>
                    <a:lnTo>
                      <a:pt x="3604159" y="452458"/>
                    </a:lnTo>
                    <a:lnTo>
                      <a:pt x="3604159" y="214783"/>
                    </a:lnTo>
                    <a:close/>
                    <a:moveTo>
                      <a:pt x="4010934" y="214783"/>
                    </a:moveTo>
                    <a:lnTo>
                      <a:pt x="4010934" y="452458"/>
                    </a:lnTo>
                    <a:lnTo>
                      <a:pt x="3865768" y="452458"/>
                    </a:lnTo>
                    <a:lnTo>
                      <a:pt x="3865768" y="214783"/>
                    </a:lnTo>
                    <a:close/>
                    <a:moveTo>
                      <a:pt x="4272544" y="214783"/>
                    </a:moveTo>
                    <a:lnTo>
                      <a:pt x="4272544" y="452458"/>
                    </a:lnTo>
                    <a:lnTo>
                      <a:pt x="4127378" y="452458"/>
                    </a:lnTo>
                    <a:lnTo>
                      <a:pt x="4127378" y="214783"/>
                    </a:lnTo>
                    <a:close/>
                    <a:moveTo>
                      <a:pt x="4534153" y="214783"/>
                    </a:moveTo>
                    <a:lnTo>
                      <a:pt x="4534153" y="452458"/>
                    </a:lnTo>
                    <a:lnTo>
                      <a:pt x="4388987" y="452458"/>
                    </a:lnTo>
                    <a:lnTo>
                      <a:pt x="4388987" y="214783"/>
                    </a:lnTo>
                    <a:close/>
                    <a:moveTo>
                      <a:pt x="4795763" y="214783"/>
                    </a:moveTo>
                    <a:lnTo>
                      <a:pt x="4795763" y="452458"/>
                    </a:lnTo>
                    <a:lnTo>
                      <a:pt x="4650597" y="452458"/>
                    </a:lnTo>
                    <a:lnTo>
                      <a:pt x="4650597" y="214783"/>
                    </a:lnTo>
                    <a:close/>
                    <a:moveTo>
                      <a:pt x="5057372" y="214783"/>
                    </a:moveTo>
                    <a:lnTo>
                      <a:pt x="5057372" y="452458"/>
                    </a:lnTo>
                    <a:lnTo>
                      <a:pt x="4912206" y="452458"/>
                    </a:lnTo>
                    <a:lnTo>
                      <a:pt x="4912206" y="214783"/>
                    </a:lnTo>
                    <a:close/>
                    <a:moveTo>
                      <a:pt x="5393520" y="0"/>
                    </a:moveTo>
                    <a:lnTo>
                      <a:pt x="0" y="0"/>
                    </a:lnTo>
                    <a:lnTo>
                      <a:pt x="0" y="667240"/>
                    </a:lnTo>
                    <a:lnTo>
                      <a:pt x="5393520" y="667240"/>
                    </a:lnTo>
                    <a:close/>
                  </a:path>
                </a:pathLst>
              </a:custGeom>
              <a:solidFill>
                <a:schemeClr val="accent6">
                  <a:lumMod val="7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1" name="Rectangle 74">
                <a:extLst>
                  <a:ext uri="{FF2B5EF4-FFF2-40B4-BE49-F238E27FC236}">
                    <a16:creationId xmlns:a16="http://schemas.microsoft.com/office/drawing/2014/main" id="{4D106B54-2D79-4CB7-9F89-B2C6EAE67DFD}"/>
                  </a:ext>
                </a:extLst>
              </p:cNvPr>
              <p:cNvSpPr/>
              <p:nvPr/>
            </p:nvSpPr>
            <p:spPr>
              <a:xfrm rot="5400000" flipH="1">
                <a:off x="4624354" y="4709730"/>
                <a:ext cx="1530076" cy="210301"/>
              </a:xfrm>
              <a:custGeom>
                <a:avLst/>
                <a:gdLst/>
                <a:ahLst/>
                <a:cxnLst/>
                <a:rect l="l" t="t" r="r" b="b"/>
                <a:pathLst>
                  <a:path w="5393520" h="667240">
                    <a:moveTo>
                      <a:pt x="4294520" y="262881"/>
                    </a:moveTo>
                    <a:lnTo>
                      <a:pt x="4294520" y="390769"/>
                    </a:lnTo>
                    <a:lnTo>
                      <a:pt x="4155512" y="390769"/>
                    </a:lnTo>
                    <a:lnTo>
                      <a:pt x="4155512" y="262881"/>
                    </a:lnTo>
                    <a:close/>
                    <a:moveTo>
                      <a:pt x="4545033" y="262881"/>
                    </a:moveTo>
                    <a:lnTo>
                      <a:pt x="4545033" y="390769"/>
                    </a:lnTo>
                    <a:lnTo>
                      <a:pt x="4406025" y="390769"/>
                    </a:lnTo>
                    <a:lnTo>
                      <a:pt x="4406025" y="262881"/>
                    </a:lnTo>
                    <a:close/>
                    <a:moveTo>
                      <a:pt x="4795546" y="262881"/>
                    </a:moveTo>
                    <a:lnTo>
                      <a:pt x="4795546" y="390769"/>
                    </a:lnTo>
                    <a:lnTo>
                      <a:pt x="4656538" y="390769"/>
                    </a:lnTo>
                    <a:lnTo>
                      <a:pt x="4656538" y="262881"/>
                    </a:lnTo>
                    <a:close/>
                    <a:moveTo>
                      <a:pt x="5393520" y="0"/>
                    </a:moveTo>
                    <a:lnTo>
                      <a:pt x="1140534" y="0"/>
                    </a:lnTo>
                    <a:lnTo>
                      <a:pt x="1140534" y="658575"/>
                    </a:lnTo>
                    <a:lnTo>
                      <a:pt x="1057129" y="658575"/>
                    </a:lnTo>
                    <a:lnTo>
                      <a:pt x="1057129" y="0"/>
                    </a:lnTo>
                    <a:lnTo>
                      <a:pt x="926444" y="0"/>
                    </a:lnTo>
                    <a:lnTo>
                      <a:pt x="926444" y="658575"/>
                    </a:lnTo>
                    <a:lnTo>
                      <a:pt x="843039" y="658575"/>
                    </a:lnTo>
                    <a:lnTo>
                      <a:pt x="843039" y="0"/>
                    </a:lnTo>
                    <a:lnTo>
                      <a:pt x="712355" y="0"/>
                    </a:lnTo>
                    <a:lnTo>
                      <a:pt x="712355" y="658575"/>
                    </a:lnTo>
                    <a:lnTo>
                      <a:pt x="628950" y="658575"/>
                    </a:lnTo>
                    <a:lnTo>
                      <a:pt x="628950" y="0"/>
                    </a:lnTo>
                    <a:lnTo>
                      <a:pt x="498265" y="0"/>
                    </a:lnTo>
                    <a:lnTo>
                      <a:pt x="498265" y="658575"/>
                    </a:lnTo>
                    <a:lnTo>
                      <a:pt x="414860" y="658575"/>
                    </a:lnTo>
                    <a:lnTo>
                      <a:pt x="414860" y="0"/>
                    </a:lnTo>
                    <a:lnTo>
                      <a:pt x="0" y="0"/>
                    </a:lnTo>
                    <a:lnTo>
                      <a:pt x="0" y="667240"/>
                    </a:lnTo>
                    <a:lnTo>
                      <a:pt x="5393520" y="667240"/>
                    </a:lnTo>
                    <a:close/>
                  </a:path>
                </a:pathLst>
              </a:cu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2" name="Rectangle 131">
                <a:extLst>
                  <a:ext uri="{FF2B5EF4-FFF2-40B4-BE49-F238E27FC236}">
                    <a16:creationId xmlns:a16="http://schemas.microsoft.com/office/drawing/2014/main" id="{78BC1F8A-5B96-41A2-9FEC-0DB4205B37AC}"/>
                  </a:ext>
                </a:extLst>
              </p:cNvPr>
              <p:cNvSpPr/>
              <p:nvPr/>
            </p:nvSpPr>
            <p:spPr>
              <a:xfrm rot="5400000" flipH="1">
                <a:off x="4253712" y="4609117"/>
                <a:ext cx="1581603" cy="360000"/>
              </a:xfrm>
              <a:custGeom>
                <a:avLst/>
                <a:gdLst/>
                <a:ahLst/>
                <a:cxnLst/>
                <a:rect l="l" t="t" r="r" b="b"/>
                <a:pathLst>
                  <a:path w="1581603" h="360000">
                    <a:moveTo>
                      <a:pt x="1202902" y="360000"/>
                    </a:moveTo>
                    <a:lnTo>
                      <a:pt x="1202902" y="0"/>
                    </a:lnTo>
                    <a:lnTo>
                      <a:pt x="1152000" y="0"/>
                    </a:lnTo>
                    <a:lnTo>
                      <a:pt x="1019560" y="0"/>
                    </a:lnTo>
                    <a:lnTo>
                      <a:pt x="929520" y="0"/>
                    </a:lnTo>
                    <a:lnTo>
                      <a:pt x="863339" y="0"/>
                    </a:lnTo>
                    <a:lnTo>
                      <a:pt x="773299" y="0"/>
                    </a:lnTo>
                    <a:lnTo>
                      <a:pt x="429603" y="0"/>
                    </a:lnTo>
                    <a:lnTo>
                      <a:pt x="0" y="0"/>
                    </a:lnTo>
                    <a:lnTo>
                      <a:pt x="0" y="360000"/>
                    </a:lnTo>
                    <a:lnTo>
                      <a:pt x="429603" y="360000"/>
                    </a:lnTo>
                    <a:lnTo>
                      <a:pt x="773299" y="360000"/>
                    </a:lnTo>
                    <a:lnTo>
                      <a:pt x="863339" y="360000"/>
                    </a:lnTo>
                    <a:lnTo>
                      <a:pt x="929520" y="360000"/>
                    </a:lnTo>
                    <a:lnTo>
                      <a:pt x="1019560" y="360000"/>
                    </a:lnTo>
                    <a:lnTo>
                      <a:pt x="1152000" y="360000"/>
                    </a:lnTo>
                    <a:close/>
                    <a:moveTo>
                      <a:pt x="1359123" y="360000"/>
                    </a:moveTo>
                    <a:lnTo>
                      <a:pt x="1359123" y="0"/>
                    </a:lnTo>
                    <a:lnTo>
                      <a:pt x="1292942" y="0"/>
                    </a:lnTo>
                    <a:lnTo>
                      <a:pt x="1292942" y="360000"/>
                    </a:lnTo>
                    <a:close/>
                    <a:moveTo>
                      <a:pt x="1581603" y="360000"/>
                    </a:moveTo>
                    <a:lnTo>
                      <a:pt x="1581603" y="0"/>
                    </a:lnTo>
                    <a:lnTo>
                      <a:pt x="1449163" y="0"/>
                    </a:lnTo>
                    <a:lnTo>
                      <a:pt x="1449163" y="360000"/>
                    </a:lnTo>
                    <a:close/>
                  </a:path>
                </a:pathLst>
              </a:custGeom>
              <a:solidFill>
                <a:schemeClr val="accent3">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5" name="Group 4">
              <a:extLst>
                <a:ext uri="{FF2B5EF4-FFF2-40B4-BE49-F238E27FC236}">
                  <a16:creationId xmlns:a16="http://schemas.microsoft.com/office/drawing/2014/main" id="{B454E430-C479-4B25-9098-99063EEFEE71}"/>
                </a:ext>
              </a:extLst>
            </p:cNvPr>
            <p:cNvGrpSpPr/>
            <p:nvPr/>
          </p:nvGrpSpPr>
          <p:grpSpPr>
            <a:xfrm>
              <a:off x="1525348" y="1579815"/>
              <a:ext cx="6070988" cy="2761700"/>
              <a:chOff x="1525348" y="1579815"/>
              <a:chExt cx="6070988" cy="2761700"/>
            </a:xfrm>
          </p:grpSpPr>
          <p:sp>
            <p:nvSpPr>
              <p:cNvPr id="6" name="Rectangle 5">
                <a:extLst>
                  <a:ext uri="{FF2B5EF4-FFF2-40B4-BE49-F238E27FC236}">
                    <a16:creationId xmlns:a16="http://schemas.microsoft.com/office/drawing/2014/main" id="{4A7BA281-DA91-4289-BC36-9DDF002CE4BE}"/>
                  </a:ext>
                </a:extLst>
              </p:cNvPr>
              <p:cNvSpPr/>
              <p:nvPr/>
            </p:nvSpPr>
            <p:spPr>
              <a:xfrm>
                <a:off x="3268739" y="2309740"/>
                <a:ext cx="2598977" cy="2031775"/>
              </a:xfrm>
              <a:custGeom>
                <a:avLst/>
                <a:gdLst/>
                <a:ahLst/>
                <a:cxnLst/>
                <a:rect l="l" t="t" r="r" b="b"/>
                <a:pathLst>
                  <a:path w="2897024" h="2264776">
                    <a:moveTo>
                      <a:pt x="0" y="0"/>
                    </a:moveTo>
                    <a:lnTo>
                      <a:pt x="2897024" y="0"/>
                    </a:lnTo>
                    <a:lnTo>
                      <a:pt x="2897024" y="1891127"/>
                    </a:lnTo>
                    <a:cubicBezTo>
                      <a:pt x="2802822" y="1872712"/>
                      <a:pt x="2705549" y="1863893"/>
                      <a:pt x="2606215" y="1863893"/>
                    </a:cubicBezTo>
                    <a:cubicBezTo>
                      <a:pt x="2195568" y="1863893"/>
                      <a:pt x="1820122" y="2014603"/>
                      <a:pt x="1533076" y="2264776"/>
                    </a:cubicBezTo>
                    <a:cubicBezTo>
                      <a:pt x="1247202" y="2014157"/>
                      <a:pt x="872259" y="1863893"/>
                      <a:pt x="462219" y="1863893"/>
                    </a:cubicBezTo>
                    <a:cubicBezTo>
                      <a:pt x="301614" y="1863893"/>
                      <a:pt x="146393" y="1886946"/>
                      <a:pt x="0" y="193100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Rectangle 5">
                <a:extLst>
                  <a:ext uri="{FF2B5EF4-FFF2-40B4-BE49-F238E27FC236}">
                    <a16:creationId xmlns:a16="http://schemas.microsoft.com/office/drawing/2014/main" id="{232C5E2D-C73D-4E49-8900-2B92CC4287F6}"/>
                  </a:ext>
                </a:extLst>
              </p:cNvPr>
              <p:cNvSpPr/>
              <p:nvPr/>
            </p:nvSpPr>
            <p:spPr>
              <a:xfrm>
                <a:off x="3268739" y="2704966"/>
                <a:ext cx="2598977" cy="977877"/>
              </a:xfrm>
              <a:custGeom>
                <a:avLst/>
                <a:gdLst/>
                <a:ahLst/>
                <a:cxnLst/>
                <a:rect l="l" t="t" r="r" b="b"/>
                <a:pathLst>
                  <a:path w="648072" h="243840">
                    <a:moveTo>
                      <a:pt x="0" y="0"/>
                    </a:moveTo>
                    <a:lnTo>
                      <a:pt x="648072" y="0"/>
                    </a:lnTo>
                    <a:lnTo>
                      <a:pt x="648072" y="146327"/>
                    </a:lnTo>
                    <a:lnTo>
                      <a:pt x="359596" y="243840"/>
                    </a:lnTo>
                    <a:lnTo>
                      <a:pt x="0" y="128585"/>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Freeform 22">
                <a:extLst>
                  <a:ext uri="{FF2B5EF4-FFF2-40B4-BE49-F238E27FC236}">
                    <a16:creationId xmlns:a16="http://schemas.microsoft.com/office/drawing/2014/main" id="{89F40135-D147-4070-A6A5-F1CD64E8E444}"/>
                  </a:ext>
                </a:extLst>
              </p:cNvPr>
              <p:cNvSpPr/>
              <p:nvPr/>
            </p:nvSpPr>
            <p:spPr>
              <a:xfrm>
                <a:off x="1525348" y="1579815"/>
                <a:ext cx="6070988" cy="1788714"/>
              </a:xfrm>
              <a:custGeom>
                <a:avLst/>
                <a:gdLst>
                  <a:gd name="connsiteX0" fmla="*/ 762000 w 1513840"/>
                  <a:gd name="connsiteY0" fmla="*/ 0 h 487680"/>
                  <a:gd name="connsiteX1" fmla="*/ 0 w 1513840"/>
                  <a:gd name="connsiteY1" fmla="*/ 233680 h 487680"/>
                  <a:gd name="connsiteX2" fmla="*/ 792480 w 1513840"/>
                  <a:gd name="connsiteY2" fmla="*/ 487680 h 487680"/>
                  <a:gd name="connsiteX3" fmla="*/ 1513840 w 1513840"/>
                  <a:gd name="connsiteY3" fmla="*/ 243840 h 487680"/>
                  <a:gd name="connsiteX4" fmla="*/ 762000 w 1513840"/>
                  <a:gd name="connsiteY4" fmla="*/ 0 h 48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840" h="487680">
                    <a:moveTo>
                      <a:pt x="762000" y="0"/>
                    </a:moveTo>
                    <a:lnTo>
                      <a:pt x="0" y="233680"/>
                    </a:lnTo>
                    <a:lnTo>
                      <a:pt x="792480" y="487680"/>
                    </a:lnTo>
                    <a:lnTo>
                      <a:pt x="1513840" y="243840"/>
                    </a:lnTo>
                    <a:lnTo>
                      <a:pt x="762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9" name="Straight Connector 8">
                <a:extLst>
                  <a:ext uri="{FF2B5EF4-FFF2-40B4-BE49-F238E27FC236}">
                    <a16:creationId xmlns:a16="http://schemas.microsoft.com/office/drawing/2014/main" id="{E79CD2A6-0E60-448E-8451-2888EEA17012}"/>
                  </a:ext>
                </a:extLst>
              </p:cNvPr>
              <p:cNvCxnSpPr/>
              <p:nvPr/>
            </p:nvCxnSpPr>
            <p:spPr>
              <a:xfrm>
                <a:off x="4662703" y="2187506"/>
                <a:ext cx="1586226" cy="614736"/>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2F049E-7CD1-4A45-8D3B-71C8E207D6AC}"/>
                  </a:ext>
                </a:extLst>
              </p:cNvPr>
              <p:cNvCxnSpPr/>
              <p:nvPr/>
            </p:nvCxnSpPr>
            <p:spPr>
              <a:xfrm>
                <a:off x="6248929" y="2773692"/>
                <a:ext cx="0" cy="1010602"/>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Isosceles Triangle 10">
                <a:extLst>
                  <a:ext uri="{FF2B5EF4-FFF2-40B4-BE49-F238E27FC236}">
                    <a16:creationId xmlns:a16="http://schemas.microsoft.com/office/drawing/2014/main" id="{C411AC64-DEA6-4275-9A08-B1AA827D98CA}"/>
                  </a:ext>
                </a:extLst>
              </p:cNvPr>
              <p:cNvSpPr/>
              <p:nvPr/>
            </p:nvSpPr>
            <p:spPr>
              <a:xfrm>
                <a:off x="6018667" y="3400037"/>
                <a:ext cx="460523" cy="920944"/>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2" name="Oval 11">
                <a:extLst>
                  <a:ext uri="{FF2B5EF4-FFF2-40B4-BE49-F238E27FC236}">
                    <a16:creationId xmlns:a16="http://schemas.microsoft.com/office/drawing/2014/main" id="{2CC9B76E-D98F-430B-9336-F22804417F21}"/>
                  </a:ext>
                </a:extLst>
              </p:cNvPr>
              <p:cNvSpPr/>
              <p:nvPr/>
            </p:nvSpPr>
            <p:spPr>
              <a:xfrm>
                <a:off x="6122007" y="3356991"/>
                <a:ext cx="236068" cy="27199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sp>
        <p:nvSpPr>
          <p:cNvPr id="25" name="TextBox 24">
            <a:extLst>
              <a:ext uri="{FF2B5EF4-FFF2-40B4-BE49-F238E27FC236}">
                <a16:creationId xmlns:a16="http://schemas.microsoft.com/office/drawing/2014/main" id="{A59D2805-4B42-429D-A340-5A71116F1AC6}"/>
              </a:ext>
            </a:extLst>
          </p:cNvPr>
          <p:cNvSpPr txBox="1"/>
          <p:nvPr/>
        </p:nvSpPr>
        <p:spPr>
          <a:xfrm>
            <a:off x="4772815" y="5938742"/>
            <a:ext cx="2942822" cy="707886"/>
          </a:xfrm>
          <a:prstGeom prst="rect">
            <a:avLst/>
          </a:prstGeom>
          <a:noFill/>
        </p:spPr>
        <p:txBody>
          <a:bodyPr wrap="square" rtlCol="0">
            <a:spAutoFit/>
          </a:bodyPr>
          <a:lstStyle/>
          <a:p>
            <a:r>
              <a:rPr lang="hy-AM" sz="2000" b="1" dirty="0">
                <a:latin typeface="GHEA Grapalat" panose="02000506050000020003" pitchFamily="50" charset="0"/>
                <a:cs typeface="Arial" panose="020B0604020202020204" pitchFamily="34" charset="0"/>
              </a:rPr>
              <a:t>ՀՀ քննչական կոմիտե</a:t>
            </a:r>
          </a:p>
          <a:p>
            <a:r>
              <a:rPr lang="hy-AM" sz="2000" b="1" dirty="0">
                <a:latin typeface="GHEA Grapalat" panose="02000506050000020003" pitchFamily="50" charset="0"/>
                <a:cs typeface="Arial" panose="020B0604020202020204" pitchFamily="34" charset="0"/>
              </a:rPr>
              <a:t>Դատախազություն</a:t>
            </a:r>
            <a:endParaRPr lang="en-US" sz="2000" b="1" dirty="0">
              <a:latin typeface="GHEA Grapalat" panose="02000506050000020003" pitchFamily="50" charset="0"/>
              <a:cs typeface="Arial" panose="020B0604020202020204" pitchFamily="34" charset="0"/>
            </a:endParaRPr>
          </a:p>
        </p:txBody>
      </p:sp>
      <p:sp>
        <p:nvSpPr>
          <p:cNvPr id="28" name="TextBox 27">
            <a:extLst>
              <a:ext uri="{FF2B5EF4-FFF2-40B4-BE49-F238E27FC236}">
                <a16:creationId xmlns:a16="http://schemas.microsoft.com/office/drawing/2014/main" id="{0C8EC79F-DEA0-401F-B786-CB1C7D633BD5}"/>
              </a:ext>
            </a:extLst>
          </p:cNvPr>
          <p:cNvSpPr txBox="1"/>
          <p:nvPr/>
        </p:nvSpPr>
        <p:spPr>
          <a:xfrm>
            <a:off x="8304722" y="5418496"/>
            <a:ext cx="3161854" cy="1015663"/>
          </a:xfrm>
          <a:prstGeom prst="rect">
            <a:avLst/>
          </a:prstGeom>
          <a:noFill/>
        </p:spPr>
        <p:txBody>
          <a:bodyPr wrap="square" rtlCol="0">
            <a:spAutoFit/>
          </a:bodyPr>
          <a:lstStyle/>
          <a:p>
            <a:r>
              <a:rPr lang="hy-AM" sz="2000" b="1" dirty="0">
                <a:latin typeface="GHEA Grapalat" panose="02000506050000020003" pitchFamily="50" charset="0"/>
                <a:cs typeface="Arial" panose="020B0604020202020204" pitchFamily="34" charset="0"/>
              </a:rPr>
              <a:t>Աջակցության կենտրոնները և ապաստարաններ</a:t>
            </a:r>
            <a:endParaRPr lang="en-US" sz="2000" b="1" dirty="0">
              <a:latin typeface="GHEA Grapalat" panose="02000506050000020003" pitchFamily="50" charset="0"/>
              <a:cs typeface="Arial" panose="020B0604020202020204" pitchFamily="34" charset="0"/>
            </a:endParaRPr>
          </a:p>
        </p:txBody>
      </p:sp>
      <p:sp>
        <p:nvSpPr>
          <p:cNvPr id="31" name="TextBox 30">
            <a:extLst>
              <a:ext uri="{FF2B5EF4-FFF2-40B4-BE49-F238E27FC236}">
                <a16:creationId xmlns:a16="http://schemas.microsoft.com/office/drawing/2014/main" id="{C88E84B0-1145-4F91-8B99-90B0882087F6}"/>
              </a:ext>
            </a:extLst>
          </p:cNvPr>
          <p:cNvSpPr txBox="1"/>
          <p:nvPr/>
        </p:nvSpPr>
        <p:spPr>
          <a:xfrm>
            <a:off x="1059500" y="5646495"/>
            <a:ext cx="3452242" cy="1015663"/>
          </a:xfrm>
          <a:prstGeom prst="rect">
            <a:avLst/>
          </a:prstGeom>
          <a:noFill/>
        </p:spPr>
        <p:txBody>
          <a:bodyPr wrap="square" rtlCol="0">
            <a:spAutoFit/>
          </a:bodyPr>
          <a:lstStyle/>
          <a:p>
            <a:r>
              <a:rPr lang="hy-AM" sz="2000" b="1" dirty="0">
                <a:latin typeface="GHEA Grapalat" panose="02000506050000020003" pitchFamily="50" charset="0"/>
                <a:cs typeface="Arial" panose="020B0604020202020204" pitchFamily="34" charset="0"/>
              </a:rPr>
              <a:t>Խնամակալության և հոգաբարձության մարմիններ</a:t>
            </a:r>
            <a:endParaRPr lang="en-US" sz="2000" b="1" dirty="0">
              <a:latin typeface="GHEA Grapalat" panose="02000506050000020003" pitchFamily="50" charset="0"/>
              <a:cs typeface="Arial" panose="020B0604020202020204" pitchFamily="34" charset="0"/>
            </a:endParaRPr>
          </a:p>
        </p:txBody>
      </p:sp>
      <p:sp>
        <p:nvSpPr>
          <p:cNvPr id="34" name="TextBox 33">
            <a:extLst>
              <a:ext uri="{FF2B5EF4-FFF2-40B4-BE49-F238E27FC236}">
                <a16:creationId xmlns:a16="http://schemas.microsoft.com/office/drawing/2014/main" id="{83297860-B4AF-4858-B7DA-D4ED235429FD}"/>
              </a:ext>
            </a:extLst>
          </p:cNvPr>
          <p:cNvSpPr txBox="1"/>
          <p:nvPr/>
        </p:nvSpPr>
        <p:spPr>
          <a:xfrm>
            <a:off x="8974126" y="4525136"/>
            <a:ext cx="3217874" cy="707886"/>
          </a:xfrm>
          <a:prstGeom prst="rect">
            <a:avLst/>
          </a:prstGeom>
          <a:noFill/>
        </p:spPr>
        <p:txBody>
          <a:bodyPr wrap="square" rtlCol="0">
            <a:spAutoFit/>
          </a:bodyPr>
          <a:lstStyle/>
          <a:p>
            <a:r>
              <a:rPr lang="hy-AM" sz="2000" b="1" dirty="0">
                <a:latin typeface="GHEA Grapalat" panose="02000506050000020003" pitchFamily="50" charset="0"/>
                <a:cs typeface="Arial" panose="020B0604020202020204" pitchFamily="34" charset="0"/>
              </a:rPr>
              <a:t>Մարդու իրավունքների պաշտպան</a:t>
            </a:r>
            <a:endParaRPr lang="en-US" sz="2000" b="1" dirty="0">
              <a:latin typeface="GHEA Grapalat" panose="02000506050000020003" pitchFamily="50" charset="0"/>
              <a:cs typeface="Arial" panose="020B0604020202020204" pitchFamily="34" charset="0"/>
            </a:endParaRPr>
          </a:p>
        </p:txBody>
      </p:sp>
      <p:sp>
        <p:nvSpPr>
          <p:cNvPr id="37" name="TextBox 36">
            <a:extLst>
              <a:ext uri="{FF2B5EF4-FFF2-40B4-BE49-F238E27FC236}">
                <a16:creationId xmlns:a16="http://schemas.microsoft.com/office/drawing/2014/main" id="{48E88829-003A-4B16-A9CA-1AB23AD34836}"/>
              </a:ext>
            </a:extLst>
          </p:cNvPr>
          <p:cNvSpPr txBox="1"/>
          <p:nvPr/>
        </p:nvSpPr>
        <p:spPr>
          <a:xfrm>
            <a:off x="656616" y="4410833"/>
            <a:ext cx="2922671" cy="1015663"/>
          </a:xfrm>
          <a:prstGeom prst="rect">
            <a:avLst/>
          </a:prstGeom>
          <a:noFill/>
        </p:spPr>
        <p:txBody>
          <a:bodyPr wrap="square" rtlCol="0">
            <a:spAutoFit/>
          </a:bodyPr>
          <a:lstStyle/>
          <a:p>
            <a:r>
              <a:rPr lang="hy-AM" sz="2000" b="1" dirty="0">
                <a:latin typeface="GHEA Grapalat" panose="02000506050000020003" pitchFamily="50" charset="0"/>
                <a:cs typeface="Arial" panose="020B0604020202020204" pitchFamily="34" charset="0"/>
              </a:rPr>
              <a:t>ՀՀ ԿԳՄՍ և Առողջապահության նախարարություն</a:t>
            </a:r>
            <a:endParaRPr lang="en-US" sz="2000" b="1" dirty="0">
              <a:latin typeface="GHEA Grapalat" panose="02000506050000020003" pitchFamily="50" charset="0"/>
              <a:cs typeface="Arial" panose="020B0604020202020204" pitchFamily="34" charset="0"/>
            </a:endParaRPr>
          </a:p>
        </p:txBody>
      </p:sp>
      <p:sp>
        <p:nvSpPr>
          <p:cNvPr id="40" name="TextBox 39">
            <a:extLst>
              <a:ext uri="{FF2B5EF4-FFF2-40B4-BE49-F238E27FC236}">
                <a16:creationId xmlns:a16="http://schemas.microsoft.com/office/drawing/2014/main" id="{8AFCA621-ED60-40B6-912D-E6F2CE18C52C}"/>
              </a:ext>
            </a:extLst>
          </p:cNvPr>
          <p:cNvSpPr txBox="1"/>
          <p:nvPr/>
        </p:nvSpPr>
        <p:spPr>
          <a:xfrm>
            <a:off x="704088" y="3598454"/>
            <a:ext cx="2803587" cy="400110"/>
          </a:xfrm>
          <a:prstGeom prst="rect">
            <a:avLst/>
          </a:prstGeom>
          <a:noFill/>
        </p:spPr>
        <p:txBody>
          <a:bodyPr wrap="square" rtlCol="0">
            <a:spAutoFit/>
          </a:bodyPr>
          <a:lstStyle/>
          <a:p>
            <a:r>
              <a:rPr lang="hy-AM" sz="2000" b="1" dirty="0">
                <a:latin typeface="GHEA Grapalat" panose="02000506050000020003" pitchFamily="50" charset="0"/>
                <a:cs typeface="Arial" panose="020B0604020202020204" pitchFamily="34" charset="0"/>
              </a:rPr>
              <a:t>ՀՀ ո</a:t>
            </a:r>
            <a:r>
              <a:rPr lang="en-US" sz="2000" b="1" dirty="0" err="1">
                <a:latin typeface="GHEA Grapalat" panose="02000506050000020003" pitchFamily="50" charset="0"/>
                <a:cs typeface="Arial" panose="020B0604020202020204" pitchFamily="34" charset="0"/>
              </a:rPr>
              <a:t>ստիկանություն</a:t>
            </a:r>
            <a:endParaRPr lang="en-US" sz="2000" b="1" dirty="0">
              <a:latin typeface="GHEA Grapalat" panose="02000506050000020003" pitchFamily="50" charset="0"/>
              <a:cs typeface="Arial" panose="020B0604020202020204" pitchFamily="34" charset="0"/>
            </a:endParaRPr>
          </a:p>
        </p:txBody>
      </p:sp>
      <p:sp>
        <p:nvSpPr>
          <p:cNvPr id="43" name="TextBox 42">
            <a:extLst>
              <a:ext uri="{FF2B5EF4-FFF2-40B4-BE49-F238E27FC236}">
                <a16:creationId xmlns:a16="http://schemas.microsoft.com/office/drawing/2014/main" id="{86360A32-CBF0-48B7-8CA6-419DB56FA1C4}"/>
              </a:ext>
            </a:extLst>
          </p:cNvPr>
          <p:cNvSpPr txBox="1"/>
          <p:nvPr/>
        </p:nvSpPr>
        <p:spPr>
          <a:xfrm>
            <a:off x="8587681" y="3379655"/>
            <a:ext cx="3724080" cy="1015663"/>
          </a:xfrm>
          <a:prstGeom prst="rect">
            <a:avLst/>
          </a:prstGeom>
          <a:noFill/>
        </p:spPr>
        <p:txBody>
          <a:bodyPr wrap="square" rtlCol="0">
            <a:spAutoFit/>
          </a:bodyPr>
          <a:lstStyle/>
          <a:p>
            <a:r>
              <a:rPr lang="hy-AM" sz="2000" b="1" dirty="0">
                <a:latin typeface="GHEA Grapalat" panose="02000506050000020003" pitchFamily="50" charset="0"/>
                <a:cs typeface="Arial" panose="020B0604020202020204" pitchFamily="34" charset="0"/>
              </a:rPr>
              <a:t>ՀՀ աշխատանքի և սոցիալական հարցերի նախարարություն</a:t>
            </a:r>
            <a:endParaRPr lang="en-US" sz="2000" b="1" dirty="0">
              <a:latin typeface="GHEA Grapalat" panose="02000506050000020003" pitchFamily="50" charset="0"/>
              <a:cs typeface="Arial" panose="020B0604020202020204" pitchFamily="34" charset="0"/>
            </a:endParaRPr>
          </a:p>
        </p:txBody>
      </p:sp>
      <p:cxnSp>
        <p:nvCxnSpPr>
          <p:cNvPr id="44" name="Elbow Connector 61">
            <a:extLst>
              <a:ext uri="{FF2B5EF4-FFF2-40B4-BE49-F238E27FC236}">
                <a16:creationId xmlns:a16="http://schemas.microsoft.com/office/drawing/2014/main" id="{11302D85-0A97-4C66-B2AF-BCF959AF2901}"/>
              </a:ext>
            </a:extLst>
          </p:cNvPr>
          <p:cNvCxnSpPr>
            <a:cxnSpLocks/>
          </p:cNvCxnSpPr>
          <p:nvPr/>
        </p:nvCxnSpPr>
        <p:spPr>
          <a:xfrm>
            <a:off x="3507675" y="4073283"/>
            <a:ext cx="1209022" cy="728850"/>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5" name="Elbow Connector 66">
            <a:extLst>
              <a:ext uri="{FF2B5EF4-FFF2-40B4-BE49-F238E27FC236}">
                <a16:creationId xmlns:a16="http://schemas.microsoft.com/office/drawing/2014/main" id="{802339B3-2DB0-4D52-94F4-7CFAC4848187}"/>
              </a:ext>
            </a:extLst>
          </p:cNvPr>
          <p:cNvCxnSpPr>
            <a:cxnSpLocks/>
          </p:cNvCxnSpPr>
          <p:nvPr/>
        </p:nvCxnSpPr>
        <p:spPr>
          <a:xfrm>
            <a:off x="3217877" y="4999965"/>
            <a:ext cx="1924605" cy="102034"/>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6" name="Elbow Connector 71">
            <a:extLst>
              <a:ext uri="{FF2B5EF4-FFF2-40B4-BE49-F238E27FC236}">
                <a16:creationId xmlns:a16="http://schemas.microsoft.com/office/drawing/2014/main" id="{96C8CD6C-955A-4847-8410-ABA1095F5CB6}"/>
              </a:ext>
            </a:extLst>
          </p:cNvPr>
          <p:cNvCxnSpPr>
            <a:cxnSpLocks/>
          </p:cNvCxnSpPr>
          <p:nvPr/>
        </p:nvCxnSpPr>
        <p:spPr>
          <a:xfrm flipV="1">
            <a:off x="3887280" y="5345995"/>
            <a:ext cx="1926721" cy="547330"/>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7" name="Elbow Connector 78">
            <a:extLst>
              <a:ext uri="{FF2B5EF4-FFF2-40B4-BE49-F238E27FC236}">
                <a16:creationId xmlns:a16="http://schemas.microsoft.com/office/drawing/2014/main" id="{0CAC7BA1-034B-4CD5-B6C5-04EA4057D170}"/>
              </a:ext>
            </a:extLst>
          </p:cNvPr>
          <p:cNvCxnSpPr>
            <a:cxnSpLocks/>
          </p:cNvCxnSpPr>
          <p:nvPr/>
        </p:nvCxnSpPr>
        <p:spPr>
          <a:xfrm rot="10800000" flipV="1">
            <a:off x="7148588" y="4999965"/>
            <a:ext cx="1825539" cy="570928"/>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8" name="Elbow Connector 87">
            <a:extLst>
              <a:ext uri="{FF2B5EF4-FFF2-40B4-BE49-F238E27FC236}">
                <a16:creationId xmlns:a16="http://schemas.microsoft.com/office/drawing/2014/main" id="{4BA3B7E6-D376-43E1-A00F-3A6B644398F0}"/>
              </a:ext>
            </a:extLst>
          </p:cNvPr>
          <p:cNvCxnSpPr>
            <a:cxnSpLocks/>
          </p:cNvCxnSpPr>
          <p:nvPr/>
        </p:nvCxnSpPr>
        <p:spPr>
          <a:xfrm rot="10800000" flipV="1">
            <a:off x="7574254" y="4073283"/>
            <a:ext cx="1110075" cy="712740"/>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9" name="Elbow Connector 91">
            <a:extLst>
              <a:ext uri="{FF2B5EF4-FFF2-40B4-BE49-F238E27FC236}">
                <a16:creationId xmlns:a16="http://schemas.microsoft.com/office/drawing/2014/main" id="{6BBF9604-1F29-47B9-949F-615FF0254C10}"/>
              </a:ext>
            </a:extLst>
          </p:cNvPr>
          <p:cNvCxnSpPr>
            <a:cxnSpLocks/>
          </p:cNvCxnSpPr>
          <p:nvPr/>
        </p:nvCxnSpPr>
        <p:spPr>
          <a:xfrm rot="10800000">
            <a:off x="6845910" y="5407313"/>
            <a:ext cx="1458812" cy="486013"/>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84E897-628D-473D-8940-FC1346182C8C}"/>
              </a:ext>
            </a:extLst>
          </p:cNvPr>
          <p:cNvCxnSpPr>
            <a:cxnSpLocks/>
          </p:cNvCxnSpPr>
          <p:nvPr/>
        </p:nvCxnSpPr>
        <p:spPr>
          <a:xfrm flipH="1" flipV="1">
            <a:off x="6317250" y="4991304"/>
            <a:ext cx="6512" cy="685445"/>
          </a:xfrm>
          <a:prstGeom prst="line">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7818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589F60-40B5-4E61-8865-E52835D3A462}"/>
              </a:ext>
            </a:extLst>
          </p:cNvPr>
          <p:cNvSpPr txBox="1">
            <a:spLocks/>
          </p:cNvSpPr>
          <p:nvPr/>
        </p:nvSpPr>
        <p:spPr>
          <a:xfrm>
            <a:off x="851523" y="1278840"/>
            <a:ext cx="10124387" cy="5222450"/>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15000"/>
              </a:lnSpc>
              <a:buFont typeface="Symbol" panose="05050102010706020507" pitchFamily="18" charset="2"/>
              <a:buChar char=""/>
            </a:pP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ՀՀ ոստիկանություն (www.police.am)/</a:t>
            </a:r>
            <a:r>
              <a:rPr lang="hy-AM" sz="1800" b="1">
                <a:solidFill>
                  <a:srgbClr val="000000"/>
                </a:solidFill>
                <a:latin typeface="Sylfaen" panose="010A0502050306030303" pitchFamily="18" charset="0"/>
                <a:ea typeface="Calibri" panose="020F0502020204030204" pitchFamily="34" charset="0"/>
                <a:cs typeface="Times New Roman" panose="02020603050405020304" pitchFamily="18" charset="0"/>
              </a:rPr>
              <a:t>թեժ գծի հեռ.</a:t>
            </a: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 </a:t>
            </a:r>
            <a:r>
              <a:rPr lang="hy-AM" sz="1800" b="1">
                <a:solidFill>
                  <a:srgbClr val="000000"/>
                </a:solidFill>
                <a:latin typeface="Sylfaen" panose="010A0502050306030303" pitchFamily="18" charset="0"/>
                <a:ea typeface="Times New Roman" panose="02020603050405020304" pitchFamily="18" charset="0"/>
                <a:cs typeface="Times New Roman" panose="02020603050405020304" pitchFamily="18" charset="0"/>
              </a:rPr>
              <a:t>1-02</a:t>
            </a: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 կամ </a:t>
            </a:r>
            <a:r>
              <a:rPr lang="hy-AM" sz="1800" b="1">
                <a:solidFill>
                  <a:srgbClr val="000000"/>
                </a:solidFill>
                <a:latin typeface="Sylfaen" panose="010A0502050306030303" pitchFamily="18" charset="0"/>
                <a:ea typeface="Times New Roman" panose="02020603050405020304" pitchFamily="18" charset="0"/>
                <a:cs typeface="Times New Roman" panose="02020603050405020304" pitchFamily="18" charset="0"/>
              </a:rPr>
              <a:t>1-77</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ՀՀ աշխատանքի և սոցիալական հարցերի նախարարություն (</a:t>
            </a:r>
            <a:r>
              <a:rPr lang="hy-AM" sz="1800" u="sng">
                <a:solidFill>
                  <a:srgbClr val="000000"/>
                </a:solidFill>
                <a:latin typeface="Sylfaen" panose="010A0502050306030303" pitchFamily="18" charset="0"/>
                <a:ea typeface="Times New Roman" panose="02020603050405020304" pitchFamily="18" charset="0"/>
                <a:cs typeface="Times New Roman" panose="02020603050405020304" pitchFamily="18" charset="0"/>
                <a:hlinkClick r:id="rId2"/>
              </a:rPr>
              <a:t>www.mlsa.am)</a:t>
            </a:r>
            <a:r>
              <a:rPr lang="hy-AM" sz="1800" u="sng">
                <a:solidFill>
                  <a:srgbClr val="0000FF"/>
                </a:solidFill>
                <a:latin typeface="Sylfaen" panose="010A0502050306030303" pitchFamily="18" charset="0"/>
                <a:ea typeface="Times New Roman" panose="02020603050405020304" pitchFamily="18" charset="0"/>
                <a:cs typeface="Times New Roman" panose="02020603050405020304" pitchFamily="18" charset="0"/>
              </a:rPr>
              <a:t> </a:t>
            </a:r>
            <a:r>
              <a:rPr lang="hy-AM" sz="1800" u="sng">
                <a:latin typeface="Sylfaen" panose="010A0502050306030303" pitchFamily="18" charset="0"/>
                <a:ea typeface="Calibri" panose="020F0502020204030204" pitchFamily="34" charset="0"/>
                <a:cs typeface="Times New Roman" panose="02020603050405020304" pitchFamily="18" charset="0"/>
              </a:rPr>
              <a:t>թեժ գծի հեռ.՝</a:t>
            </a:r>
            <a:r>
              <a:rPr lang="hy-AM" sz="1800">
                <a:latin typeface="Sylfaen" panose="010A0502050306030303" pitchFamily="18" charset="0"/>
                <a:ea typeface="Times New Roman" panose="02020603050405020304" pitchFamily="18" charset="0"/>
                <a:cs typeface="Times New Roman" panose="02020603050405020304" pitchFamily="18" charset="0"/>
              </a:rPr>
              <a:t> </a:t>
            </a:r>
            <a:r>
              <a:rPr lang="hy-AM" sz="1800" b="1">
                <a:solidFill>
                  <a:srgbClr val="000000"/>
                </a:solidFill>
                <a:latin typeface="Sylfaen" panose="010A0502050306030303" pitchFamily="18" charset="0"/>
                <a:ea typeface="Times New Roman" panose="02020603050405020304" pitchFamily="18" charset="0"/>
                <a:cs typeface="Times New Roman" panose="02020603050405020304" pitchFamily="18" charset="0"/>
              </a:rPr>
              <a:t>114</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ՀՀ կրթության, գիտության, մշակութի և սպորտի նախարարություն (</a:t>
            </a:r>
            <a:r>
              <a:rPr lang="hy-AM" sz="1800" u="sng">
                <a:solidFill>
                  <a:srgbClr val="000000"/>
                </a:solidFill>
                <a:latin typeface="Sylfaen" panose="010A0502050306030303" pitchFamily="18" charset="0"/>
                <a:ea typeface="Times New Roman" panose="02020603050405020304" pitchFamily="18" charset="0"/>
                <a:cs typeface="Times New Roman" panose="02020603050405020304" pitchFamily="18" charset="0"/>
                <a:hlinkClick r:id="rId3"/>
              </a:rPr>
              <a:t>https://escs.am/am)/</a:t>
            </a:r>
            <a:r>
              <a:rPr lang="hy-AM" sz="1800" b="1">
                <a:solidFill>
                  <a:srgbClr val="000000"/>
                </a:solidFill>
                <a:latin typeface="Sylfaen" panose="010A0502050306030303" pitchFamily="18" charset="0"/>
                <a:ea typeface="Calibri" panose="020F0502020204030204" pitchFamily="34" charset="0"/>
                <a:cs typeface="Times New Roman" panose="02020603050405020304" pitchFamily="18" charset="0"/>
              </a:rPr>
              <a:t> թեժ գծի հեռ.՝</a:t>
            </a:r>
            <a:r>
              <a:rPr lang="hy-AM" sz="1800" b="1">
                <a:solidFill>
                  <a:srgbClr val="000000"/>
                </a:solidFill>
                <a:latin typeface="Sylfaen" panose="010A0502050306030303" pitchFamily="18" charset="0"/>
                <a:ea typeface="Calibri" panose="020F0502020204030204" pitchFamily="34" charset="0"/>
                <a:cs typeface="Calibri" panose="020F0502020204030204" pitchFamily="34" charset="0"/>
              </a:rPr>
              <a:t> </a:t>
            </a:r>
            <a:r>
              <a:rPr lang="hy-AM" sz="1800" b="1">
                <a:solidFill>
                  <a:srgbClr val="000000"/>
                </a:solidFill>
                <a:latin typeface="Sylfaen" panose="010A0502050306030303" pitchFamily="18" charset="0"/>
                <a:ea typeface="Calibri" panose="020F0502020204030204" pitchFamily="34" charset="0"/>
                <a:cs typeface="Times New Roman" panose="02020603050405020304" pitchFamily="18" charset="0"/>
              </a:rPr>
              <a:t>010-59-96-00</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ՀՀ առողջապահության նախարարություն (</a:t>
            </a:r>
            <a:r>
              <a:rPr lang="hy-AM" sz="1800" u="sng">
                <a:solidFill>
                  <a:srgbClr val="000000"/>
                </a:solidFill>
                <a:latin typeface="Sylfaen" panose="010A0502050306030303" pitchFamily="18" charset="0"/>
                <a:ea typeface="Times New Roman" panose="02020603050405020304" pitchFamily="18" charset="0"/>
                <a:cs typeface="Times New Roman" panose="02020603050405020304" pitchFamily="18" charset="0"/>
                <a:hlinkClick r:id="rId4"/>
              </a:rPr>
              <a:t>www.moh.am)/</a:t>
            </a: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 թ</a:t>
            </a:r>
            <a:r>
              <a:rPr lang="hy-AM" sz="1800" b="1">
                <a:solidFill>
                  <a:srgbClr val="000000"/>
                </a:solidFill>
                <a:latin typeface="Sylfaen" panose="010A0502050306030303" pitchFamily="18" charset="0"/>
                <a:ea typeface="Calibri" panose="020F0502020204030204" pitchFamily="34" charset="0"/>
                <a:cs typeface="Times New Roman" panose="02020603050405020304" pitchFamily="18" charset="0"/>
              </a:rPr>
              <a:t>եժ գծի հեռ.՝ 8003</a:t>
            </a: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en-US"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ՀՀ դատախազություն</a:t>
            </a:r>
            <a:r>
              <a:rPr lang="en-US" sz="1800" b="1">
                <a:solidFill>
                  <a:srgbClr val="000000"/>
                </a:solidFill>
                <a:latin typeface="Sylfaen" panose="010A0502050306030303" pitchFamily="18" charset="0"/>
                <a:ea typeface="Times New Roman" panose="02020603050405020304" pitchFamily="18" charset="0"/>
                <a:cs typeface="Times New Roman" panose="02020603050405020304" pitchFamily="18" charset="0"/>
              </a:rPr>
              <a:t>, հեռ.՝ 010-51-16-50</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en-US"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ՀՀ քննչական կոմիտե</a:t>
            </a:r>
            <a:r>
              <a:rPr lang="en-US" sz="1800" b="1">
                <a:solidFill>
                  <a:srgbClr val="000000"/>
                </a:solidFill>
                <a:latin typeface="Sylfaen" panose="010A0502050306030303" pitchFamily="18" charset="0"/>
                <a:ea typeface="Times New Roman" panose="02020603050405020304" pitchFamily="18" charset="0"/>
                <a:cs typeface="Times New Roman" panose="02020603050405020304" pitchFamily="18" charset="0"/>
              </a:rPr>
              <a:t>, հեռ.՝ 010-88-01-44</a:t>
            </a:r>
            <a:r>
              <a:rPr lang="en-US"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Մարդու իրավունքների պաշտպան (</a:t>
            </a:r>
            <a:r>
              <a:rPr lang="hy-AM" sz="1800" u="sng">
                <a:solidFill>
                  <a:srgbClr val="000000"/>
                </a:solidFill>
                <a:latin typeface="Sylfaen" panose="010A0502050306030303" pitchFamily="18" charset="0"/>
                <a:ea typeface="Times New Roman" panose="02020603050405020304" pitchFamily="18" charset="0"/>
                <a:cs typeface="Times New Roman" panose="02020603050405020304" pitchFamily="18" charset="0"/>
                <a:hlinkClick r:id="rId5"/>
              </a:rPr>
              <a:t>https://www.ombuds.am/en_us)/</a:t>
            </a: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 </a:t>
            </a:r>
            <a:r>
              <a:rPr lang="hy-AM" sz="1800" b="1">
                <a:solidFill>
                  <a:srgbClr val="000000"/>
                </a:solidFill>
                <a:latin typeface="Sylfaen" panose="010A0502050306030303" pitchFamily="18" charset="0"/>
                <a:ea typeface="Calibri" panose="020F0502020204030204" pitchFamily="34" charset="0"/>
                <a:cs typeface="Times New Roman" panose="02020603050405020304" pitchFamily="18" charset="0"/>
              </a:rPr>
              <a:t>թեժ գծի հեռ.</a:t>
            </a: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 </a:t>
            </a:r>
            <a:r>
              <a:rPr lang="hy-AM" sz="1800" b="1">
                <a:solidFill>
                  <a:srgbClr val="000000"/>
                </a:solidFill>
                <a:latin typeface="Sylfaen" panose="010A0502050306030303" pitchFamily="18" charset="0"/>
                <a:ea typeface="Times New Roman" panose="02020603050405020304" pitchFamily="18" charset="0"/>
                <a:cs typeface="Times New Roman" panose="02020603050405020304" pitchFamily="18" charset="0"/>
              </a:rPr>
              <a:t>116</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ՀՀ փաստաբանների պալատի հանրային պաշտպանի գրասենյակ (</a:t>
            </a:r>
            <a:r>
              <a:rPr lang="hy-AM" sz="1800" u="sng">
                <a:solidFill>
                  <a:srgbClr val="000000"/>
                </a:solidFill>
                <a:latin typeface="Sylfaen" panose="010A0502050306030303" pitchFamily="18" charset="0"/>
                <a:ea typeface="Times New Roman" panose="02020603050405020304" pitchFamily="18" charset="0"/>
                <a:cs typeface="Times New Roman" panose="02020603050405020304" pitchFamily="18" charset="0"/>
                <a:hlinkClick r:id="rId6"/>
              </a:rPr>
              <a:t>https://www.advocates.am/about-us/հանրային-պաշտպանի-գրասենյակ.html)/</a:t>
            </a: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 հեռ.՝ </a:t>
            </a:r>
            <a:r>
              <a:rPr lang="hy-AM" sz="1800" b="1">
                <a:solidFill>
                  <a:srgbClr val="000000"/>
                </a:solidFill>
                <a:latin typeface="Sylfaen" panose="010A0502050306030303" pitchFamily="18" charset="0"/>
                <a:ea typeface="Calibri" panose="020F0502020204030204" pitchFamily="34" charset="0"/>
                <a:cs typeface="Times New Roman" panose="02020603050405020304" pitchFamily="18" charset="0"/>
              </a:rPr>
              <a:t>(+37410) 600 701</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Խնամակալության և հոգաբարձության մարմիններ</a:t>
            </a:r>
            <a:endParaRPr lang="en-US" sz="180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buFont typeface="Symbol" panose="05050102010706020507" pitchFamily="18" charset="2"/>
              <a:buChar char=""/>
            </a:pP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ընտանիքում բռնության ենթարկվածներին աջակցություն ցույց տվող հատուկ կառույցներ, որոնցից են`</a:t>
            </a:r>
            <a:r>
              <a:rPr lang="en-US">
                <a:latin typeface="Calibri" panose="020F0502020204030204" pitchFamily="34" charset="0"/>
                <a:ea typeface="Calibri" panose="020F0502020204030204" pitchFamily="34" charset="0"/>
                <a:cs typeface="Times New Roman" panose="02020603050405020304" pitchFamily="18" charset="0"/>
              </a:rPr>
              <a:t> </a:t>
            </a:r>
            <a:r>
              <a:rPr lang="hy-AM"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աջակցության կենտրոնները և ապաստարաններ</a:t>
            </a:r>
            <a:r>
              <a:rPr lang="en-US" sz="1800">
                <a:solidFill>
                  <a:srgbClr val="000000"/>
                </a:solidFill>
                <a:latin typeface="Sylfaen" panose="010A0502050306030303" pitchFamily="18" charset="0"/>
                <a:ea typeface="Times New Roman" panose="02020603050405020304" pitchFamily="18" charset="0"/>
                <a:cs typeface="Times New Roman" panose="02020603050405020304" pitchFamily="18" charset="0"/>
              </a:rPr>
              <a:t>ը</a:t>
            </a:r>
            <a:r>
              <a:rPr lang="en-US">
                <a:latin typeface="Calibri" panose="020F0502020204030204" pitchFamily="34" charset="0"/>
                <a:ea typeface="Calibri" panose="020F0502020204030204" pitchFamily="34" charset="0"/>
                <a:cs typeface="Times New Roman" panose="02020603050405020304" pitchFamily="18" charset="0"/>
              </a:rPr>
              <a:t> </a:t>
            </a:r>
            <a:r>
              <a:rPr lang="hy-AM" sz="1800" u="sng">
                <a:solidFill>
                  <a:srgbClr val="000000"/>
                </a:solidFill>
                <a:latin typeface="Sylfaen" panose="010A0502050306030303" pitchFamily="18" charset="0"/>
                <a:ea typeface="Times New Roman" panose="02020603050405020304" pitchFamily="18" charset="0"/>
                <a:cs typeface="Times New Roman" panose="02020603050405020304" pitchFamily="18" charset="0"/>
                <a:hlinkClick r:id="rId7"/>
              </a:rPr>
              <a:t>https://www.mlsa.am/?page_id=19928</a:t>
            </a:r>
            <a:r>
              <a:rPr lang="hy-AM" sz="1800" b="1">
                <a:solidFill>
                  <a:srgbClr val="000000"/>
                </a:solidFill>
                <a:latin typeface="Sylfaen" panose="010A0502050306030303" pitchFamily="18" charset="0"/>
                <a:ea typeface="Times New Roman" panose="02020603050405020304" pitchFamily="18" charset="0"/>
                <a:cs typeface="Times New Roman" panose="02020603050405020304" pitchFamily="18" charset="0"/>
              </a:rPr>
              <a:t> </a:t>
            </a: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tle 1">
            <a:extLst>
              <a:ext uri="{FF2B5EF4-FFF2-40B4-BE49-F238E27FC236}">
                <a16:creationId xmlns:a16="http://schemas.microsoft.com/office/drawing/2014/main" id="{0D3F58EA-9EBB-4050-8C50-F30BCB47CD38}"/>
              </a:ext>
            </a:extLst>
          </p:cNvPr>
          <p:cNvSpPr txBox="1">
            <a:spLocks/>
          </p:cNvSpPr>
          <p:nvPr/>
        </p:nvSpPr>
        <p:spPr>
          <a:xfrm>
            <a:off x="1457872" y="459518"/>
            <a:ext cx="8911687" cy="8376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rgbClr val="FF0000"/>
                </a:solidFill>
                <a:latin typeface="Sylfaen" panose="010A0502050306030303" pitchFamily="18" charset="0"/>
              </a:rPr>
              <a:t>ՏԵՂԵԿԱՏՎԱԿԱՆ ՏՎՅԱԼՆԵՐ</a:t>
            </a:r>
            <a:endParaRPr lang="en-US" sz="4000" dirty="0">
              <a:solidFill>
                <a:srgbClr val="FF0000"/>
              </a:solidFill>
              <a:latin typeface="Sylfaen" panose="010A0502050306030303" pitchFamily="18" charset="0"/>
            </a:endParaRPr>
          </a:p>
        </p:txBody>
      </p:sp>
    </p:spTree>
    <p:extLst>
      <p:ext uri="{BB962C8B-B14F-4D97-AF65-F5344CB8AC3E}">
        <p14:creationId xmlns:p14="http://schemas.microsoft.com/office/powerpoint/2010/main" val="270975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Block Arc 10">
            <a:extLst>
              <a:ext uri="{FF2B5EF4-FFF2-40B4-BE49-F238E27FC236}">
                <a16:creationId xmlns:a16="http://schemas.microsoft.com/office/drawing/2014/main" id="{FB67A3B5-E582-4332-8879-241DAA302337}"/>
              </a:ext>
            </a:extLst>
          </p:cNvPr>
          <p:cNvSpPr/>
          <p:nvPr/>
        </p:nvSpPr>
        <p:spPr>
          <a:xfrm>
            <a:off x="8635736" y="1871968"/>
            <a:ext cx="435826" cy="295205"/>
          </a:xfrm>
          <a:custGeom>
            <a:avLst/>
            <a:gdLst/>
            <a:ahLst/>
            <a:cxnLst/>
            <a:rect l="l" t="t" r="r" b="b"/>
            <a:pathLst>
              <a:path w="3219104" h="2180445">
                <a:moveTo>
                  <a:pt x="631935" y="660566"/>
                </a:moveTo>
                <a:cubicBezTo>
                  <a:pt x="582229" y="660566"/>
                  <a:pt x="541935" y="700860"/>
                  <a:pt x="541935" y="750566"/>
                </a:cubicBezTo>
                <a:cubicBezTo>
                  <a:pt x="541935" y="800272"/>
                  <a:pt x="582229" y="840566"/>
                  <a:pt x="631935" y="840566"/>
                </a:cubicBezTo>
                <a:cubicBezTo>
                  <a:pt x="681641" y="840566"/>
                  <a:pt x="721935" y="800272"/>
                  <a:pt x="721935" y="750566"/>
                </a:cubicBezTo>
                <a:cubicBezTo>
                  <a:pt x="721935" y="700860"/>
                  <a:pt x="681641" y="660566"/>
                  <a:pt x="631935" y="660566"/>
                </a:cubicBezTo>
                <a:close/>
                <a:moveTo>
                  <a:pt x="2920524" y="132986"/>
                </a:moveTo>
                <a:cubicBezTo>
                  <a:pt x="2884582" y="132986"/>
                  <a:pt x="2855445" y="171564"/>
                  <a:pt x="2855445" y="219152"/>
                </a:cubicBezTo>
                <a:cubicBezTo>
                  <a:pt x="2855445" y="266740"/>
                  <a:pt x="2884582" y="305318"/>
                  <a:pt x="2920524" y="305318"/>
                </a:cubicBezTo>
                <a:cubicBezTo>
                  <a:pt x="2956466" y="305318"/>
                  <a:pt x="2985603" y="266740"/>
                  <a:pt x="2985603" y="219152"/>
                </a:cubicBezTo>
                <a:cubicBezTo>
                  <a:pt x="2985603" y="171564"/>
                  <a:pt x="2956466" y="132986"/>
                  <a:pt x="2920524" y="132986"/>
                </a:cubicBezTo>
                <a:close/>
                <a:moveTo>
                  <a:pt x="1840097" y="123357"/>
                </a:moveTo>
                <a:cubicBezTo>
                  <a:pt x="1690593" y="125267"/>
                  <a:pt x="1541569" y="163386"/>
                  <a:pt x="1407089" y="237534"/>
                </a:cubicBezTo>
                <a:lnTo>
                  <a:pt x="1442443" y="299445"/>
                </a:lnTo>
                <a:cubicBezTo>
                  <a:pt x="1690026" y="162934"/>
                  <a:pt x="1991162" y="159087"/>
                  <a:pt x="2242273" y="289227"/>
                </a:cubicBezTo>
                <a:lnTo>
                  <a:pt x="2275978" y="226435"/>
                </a:lnTo>
                <a:cubicBezTo>
                  <a:pt x="2139582" y="155746"/>
                  <a:pt x="1989600" y="121447"/>
                  <a:pt x="1840097" y="123357"/>
                </a:cubicBezTo>
                <a:close/>
                <a:moveTo>
                  <a:pt x="1808744" y="1233"/>
                </a:moveTo>
                <a:cubicBezTo>
                  <a:pt x="2156106" y="-14520"/>
                  <a:pt x="2554236" y="122009"/>
                  <a:pt x="2727916" y="332053"/>
                </a:cubicBezTo>
                <a:lnTo>
                  <a:pt x="2797407" y="426906"/>
                </a:lnTo>
                <a:cubicBezTo>
                  <a:pt x="2816730" y="407744"/>
                  <a:pt x="2822914" y="396798"/>
                  <a:pt x="2848347" y="374270"/>
                </a:cubicBezTo>
                <a:cubicBezTo>
                  <a:pt x="2789714" y="335227"/>
                  <a:pt x="2770554" y="301522"/>
                  <a:pt x="2770554" y="211287"/>
                </a:cubicBezTo>
                <a:cubicBezTo>
                  <a:pt x="2770554" y="109060"/>
                  <a:pt x="2826850" y="34523"/>
                  <a:pt x="2918697" y="33333"/>
                </a:cubicBezTo>
                <a:cubicBezTo>
                  <a:pt x="3010544" y="32143"/>
                  <a:pt x="3068737" y="122977"/>
                  <a:pt x="3064459" y="218431"/>
                </a:cubicBezTo>
                <a:cubicBezTo>
                  <a:pt x="3062319" y="266188"/>
                  <a:pt x="3063213" y="242475"/>
                  <a:pt x="3054577" y="285936"/>
                </a:cubicBezTo>
                <a:cubicBezTo>
                  <a:pt x="3088600" y="260795"/>
                  <a:pt x="3146396" y="297212"/>
                  <a:pt x="3198377" y="27802"/>
                </a:cubicBezTo>
                <a:cubicBezTo>
                  <a:pt x="3270974" y="270322"/>
                  <a:pt x="3142267" y="378871"/>
                  <a:pt x="2977023" y="405424"/>
                </a:cubicBezTo>
                <a:cubicBezTo>
                  <a:pt x="2937650" y="455263"/>
                  <a:pt x="2906651" y="507366"/>
                  <a:pt x="2854455" y="531728"/>
                </a:cubicBezTo>
                <a:cubicBezTo>
                  <a:pt x="2854593" y="531917"/>
                  <a:pt x="2854687" y="532126"/>
                  <a:pt x="2854781" y="532336"/>
                </a:cubicBezTo>
                <a:lnTo>
                  <a:pt x="2914835" y="719911"/>
                </a:lnTo>
                <a:cubicBezTo>
                  <a:pt x="2982387" y="1030651"/>
                  <a:pt x="2875068" y="1334999"/>
                  <a:pt x="2751965" y="1458417"/>
                </a:cubicBezTo>
                <a:cubicBezTo>
                  <a:pt x="2718119" y="1752479"/>
                  <a:pt x="2636178" y="1904762"/>
                  <a:pt x="2564924" y="2133185"/>
                </a:cubicBezTo>
                <a:cubicBezTo>
                  <a:pt x="2548001" y="2174319"/>
                  <a:pt x="2290597" y="2162941"/>
                  <a:pt x="2284362" y="2130560"/>
                </a:cubicBezTo>
                <a:cubicBezTo>
                  <a:pt x="2253189" y="1989654"/>
                  <a:pt x="2205984" y="1832997"/>
                  <a:pt x="2190842" y="1681589"/>
                </a:cubicBezTo>
                <a:cubicBezTo>
                  <a:pt x="1937891" y="1727975"/>
                  <a:pt x="1628829" y="1727099"/>
                  <a:pt x="1429318" y="1710471"/>
                </a:cubicBezTo>
                <a:cubicBezTo>
                  <a:pt x="1387456" y="1891634"/>
                  <a:pt x="1268107" y="2057044"/>
                  <a:pt x="1143413" y="2180445"/>
                </a:cubicBezTo>
                <a:lnTo>
                  <a:pt x="943012" y="2180445"/>
                </a:lnTo>
                <a:cubicBezTo>
                  <a:pt x="894916" y="2170818"/>
                  <a:pt x="902932" y="1825120"/>
                  <a:pt x="910948" y="1650083"/>
                </a:cubicBezTo>
                <a:cubicBezTo>
                  <a:pt x="600994" y="1508303"/>
                  <a:pt x="-80369" y="1319263"/>
                  <a:pt x="7807" y="838786"/>
                </a:cubicBezTo>
                <a:cubicBezTo>
                  <a:pt x="13151" y="796777"/>
                  <a:pt x="184160" y="802028"/>
                  <a:pt x="275009" y="799402"/>
                </a:cubicBezTo>
                <a:cubicBezTo>
                  <a:pt x="369419" y="659373"/>
                  <a:pt x="418407" y="582356"/>
                  <a:pt x="555570" y="465957"/>
                </a:cubicBezTo>
                <a:cubicBezTo>
                  <a:pt x="547554" y="374062"/>
                  <a:pt x="496786" y="206026"/>
                  <a:pt x="531522" y="190273"/>
                </a:cubicBezTo>
                <a:cubicBezTo>
                  <a:pt x="764877" y="64246"/>
                  <a:pt x="803177" y="250661"/>
                  <a:pt x="924308" y="355683"/>
                </a:cubicBezTo>
                <a:cubicBezTo>
                  <a:pt x="1130053" y="143013"/>
                  <a:pt x="1554903" y="11735"/>
                  <a:pt x="1808744" y="123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8" name="Rectangle 16">
            <a:extLst>
              <a:ext uri="{FF2B5EF4-FFF2-40B4-BE49-F238E27FC236}">
                <a16:creationId xmlns:a16="http://schemas.microsoft.com/office/drawing/2014/main" id="{B4020797-BDAC-4B6B-B1C2-762645498847}"/>
              </a:ext>
            </a:extLst>
          </p:cNvPr>
          <p:cNvSpPr/>
          <p:nvPr/>
        </p:nvSpPr>
        <p:spPr>
          <a:xfrm rot="2700000">
            <a:off x="10538111" y="3122529"/>
            <a:ext cx="246189" cy="441371"/>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35" name="Прямоугольник 34"/>
          <p:cNvSpPr/>
          <p:nvPr/>
        </p:nvSpPr>
        <p:spPr>
          <a:xfrm>
            <a:off x="1269671" y="229458"/>
            <a:ext cx="8174966" cy="954107"/>
          </a:xfrm>
          <a:prstGeom prst="rect">
            <a:avLst/>
          </a:prstGeom>
        </p:spPr>
        <p:txBody>
          <a:bodyPr wrap="square">
            <a:spAutoFit/>
          </a:bodyPr>
          <a:lstStyle/>
          <a:p>
            <a:pPr algn="ctr"/>
            <a:r>
              <a:rPr lang="hy-AM" sz="2800" b="1" dirty="0"/>
              <a:t>Անվտանգ և</a:t>
            </a:r>
            <a:r>
              <a:rPr lang="ru-RU" sz="2800" b="1" dirty="0"/>
              <a:t> </a:t>
            </a:r>
            <a:r>
              <a:rPr lang="hy-AM" sz="2800" b="1" dirty="0"/>
              <a:t>բռնությունից պաշտպանված միջավայրի ստեղծում</a:t>
            </a:r>
            <a:endParaRPr lang="en-US" sz="2800" b="1" dirty="0"/>
          </a:p>
        </p:txBody>
      </p:sp>
      <p:grpSp>
        <p:nvGrpSpPr>
          <p:cNvPr id="46" name="Group 15">
            <a:extLst>
              <a:ext uri="{FF2B5EF4-FFF2-40B4-BE49-F238E27FC236}">
                <a16:creationId xmlns:a16="http://schemas.microsoft.com/office/drawing/2014/main" id="{DA422160-6972-4007-8915-F6106A590253}"/>
              </a:ext>
            </a:extLst>
          </p:cNvPr>
          <p:cNvGrpSpPr/>
          <p:nvPr/>
        </p:nvGrpSpPr>
        <p:grpSpPr>
          <a:xfrm>
            <a:off x="8635736" y="5115095"/>
            <a:ext cx="3602620" cy="1697506"/>
            <a:chOff x="-53557" y="4642975"/>
            <a:chExt cx="5475642" cy="1484555"/>
          </a:xfrm>
        </p:grpSpPr>
        <p:sp>
          <p:nvSpPr>
            <p:cNvPr id="49" name="Oval 16">
              <a:extLst>
                <a:ext uri="{FF2B5EF4-FFF2-40B4-BE49-F238E27FC236}">
                  <a16:creationId xmlns:a16="http://schemas.microsoft.com/office/drawing/2014/main" id="{54D2ABEF-2CEB-4208-917E-7A4F4E8644C1}"/>
                </a:ext>
              </a:extLst>
            </p:cNvPr>
            <p:cNvSpPr/>
            <p:nvPr/>
          </p:nvSpPr>
          <p:spPr>
            <a:xfrm>
              <a:off x="-53557" y="4642975"/>
              <a:ext cx="5475642" cy="14845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Oval 18">
              <a:extLst>
                <a:ext uri="{FF2B5EF4-FFF2-40B4-BE49-F238E27FC236}">
                  <a16:creationId xmlns:a16="http://schemas.microsoft.com/office/drawing/2014/main" id="{67C26DCA-4384-4536-8E25-3E791EF3E962}"/>
                </a:ext>
              </a:extLst>
            </p:cNvPr>
            <p:cNvSpPr/>
            <p:nvPr/>
          </p:nvSpPr>
          <p:spPr>
            <a:xfrm>
              <a:off x="93115" y="4889348"/>
              <a:ext cx="4661765" cy="11295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2">
                    <a:lumMod val="60000"/>
                    <a:lumOff val="40000"/>
                  </a:schemeClr>
                </a:solidFill>
              </a:endParaRPr>
            </a:p>
          </p:txBody>
        </p:sp>
        <p:sp>
          <p:nvSpPr>
            <p:cNvPr id="51" name="Oval 22">
              <a:extLst>
                <a:ext uri="{FF2B5EF4-FFF2-40B4-BE49-F238E27FC236}">
                  <a16:creationId xmlns:a16="http://schemas.microsoft.com/office/drawing/2014/main" id="{C714D1D3-6A1B-4D3A-B752-6A3627866F7A}"/>
                </a:ext>
              </a:extLst>
            </p:cNvPr>
            <p:cNvSpPr/>
            <p:nvPr/>
          </p:nvSpPr>
          <p:spPr>
            <a:xfrm>
              <a:off x="118336" y="5045336"/>
              <a:ext cx="3157235" cy="825974"/>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Oval 23">
              <a:extLst>
                <a:ext uri="{FF2B5EF4-FFF2-40B4-BE49-F238E27FC236}">
                  <a16:creationId xmlns:a16="http://schemas.microsoft.com/office/drawing/2014/main" id="{BACADCB3-82A5-43EB-8630-C7F5E62FDCC2}"/>
                </a:ext>
              </a:extLst>
            </p:cNvPr>
            <p:cNvSpPr/>
            <p:nvPr/>
          </p:nvSpPr>
          <p:spPr>
            <a:xfrm>
              <a:off x="93114" y="5217457"/>
              <a:ext cx="2316599" cy="473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53" name="Group 25">
            <a:extLst>
              <a:ext uri="{FF2B5EF4-FFF2-40B4-BE49-F238E27FC236}">
                <a16:creationId xmlns:a16="http://schemas.microsoft.com/office/drawing/2014/main" id="{05E538BF-44FD-4D09-9858-A7912796BD23}"/>
              </a:ext>
            </a:extLst>
          </p:cNvPr>
          <p:cNvGrpSpPr/>
          <p:nvPr/>
        </p:nvGrpSpPr>
        <p:grpSpPr>
          <a:xfrm>
            <a:off x="8370819" y="4723046"/>
            <a:ext cx="3459239" cy="838570"/>
            <a:chOff x="6675093" y="4002093"/>
            <a:chExt cx="4512362" cy="1118092"/>
          </a:xfrm>
        </p:grpSpPr>
        <p:sp>
          <p:nvSpPr>
            <p:cNvPr id="54" name="Rectangle 26">
              <a:extLst>
                <a:ext uri="{FF2B5EF4-FFF2-40B4-BE49-F238E27FC236}">
                  <a16:creationId xmlns:a16="http://schemas.microsoft.com/office/drawing/2014/main" id="{E8A2EA4D-7153-4CDC-AAE0-94B11F6F815C}"/>
                </a:ext>
              </a:extLst>
            </p:cNvPr>
            <p:cNvSpPr/>
            <p:nvPr/>
          </p:nvSpPr>
          <p:spPr>
            <a:xfrm>
              <a:off x="6675093" y="4003462"/>
              <a:ext cx="931985" cy="45219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sz="1100" b="1" dirty="0">
                  <a:ln w="0"/>
                  <a:solidFill>
                    <a:schemeClr val="tx1"/>
                  </a:solidFill>
                  <a:effectLst>
                    <a:outerShdw blurRad="38100" dist="25400" dir="5400000" algn="ctr" rotWithShape="0">
                      <a:srgbClr val="6E747A">
                        <a:alpha val="43000"/>
                      </a:srgbClr>
                    </a:outerShdw>
                  </a:effectLst>
                </a:rPr>
                <a:t>ՄԻԿՐՈ</a:t>
              </a:r>
              <a:endParaRPr lang="en-US" sz="1100" b="1" dirty="0">
                <a:ln w="0"/>
                <a:solidFill>
                  <a:schemeClr val="tx1"/>
                </a:solidFill>
                <a:effectLst>
                  <a:outerShdw blurRad="38100" dist="25400" dir="5400000" algn="ctr" rotWithShape="0">
                    <a:srgbClr val="6E747A">
                      <a:alpha val="43000"/>
                    </a:srgbClr>
                  </a:outerShdw>
                </a:effectLst>
              </a:endParaRPr>
            </a:p>
          </p:txBody>
        </p:sp>
        <p:sp>
          <p:nvSpPr>
            <p:cNvPr id="55" name="Rectangle 27">
              <a:extLst>
                <a:ext uri="{FF2B5EF4-FFF2-40B4-BE49-F238E27FC236}">
                  <a16:creationId xmlns:a16="http://schemas.microsoft.com/office/drawing/2014/main" id="{77EE863D-43A6-48D1-8FF3-B4EF0DAE69DB}"/>
                </a:ext>
              </a:extLst>
            </p:cNvPr>
            <p:cNvSpPr/>
            <p:nvPr/>
          </p:nvSpPr>
          <p:spPr>
            <a:xfrm>
              <a:off x="7881539" y="4003462"/>
              <a:ext cx="931985" cy="44001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sz="1100" b="1" dirty="0">
                  <a:ln w="0"/>
                  <a:solidFill>
                    <a:schemeClr val="tx1"/>
                  </a:solidFill>
                  <a:effectLst>
                    <a:outerShdw blurRad="38100" dist="25400" dir="5400000" algn="ctr" rotWithShape="0">
                      <a:srgbClr val="6E747A">
                        <a:alpha val="43000"/>
                      </a:srgbClr>
                    </a:outerShdw>
                  </a:effectLst>
                </a:rPr>
                <a:t>ՄԵՍՈ</a:t>
              </a:r>
              <a:endParaRPr lang="en-US" sz="1100" b="1" dirty="0">
                <a:ln w="0"/>
                <a:solidFill>
                  <a:schemeClr val="tx1"/>
                </a:solidFill>
                <a:effectLst>
                  <a:outerShdw blurRad="38100" dist="25400" dir="5400000" algn="ctr" rotWithShape="0">
                    <a:srgbClr val="6E747A">
                      <a:alpha val="43000"/>
                    </a:srgbClr>
                  </a:outerShdw>
                </a:effectLst>
              </a:endParaRPr>
            </a:p>
          </p:txBody>
        </p:sp>
        <p:sp>
          <p:nvSpPr>
            <p:cNvPr id="56" name="Rectangle 28">
              <a:extLst>
                <a:ext uri="{FF2B5EF4-FFF2-40B4-BE49-F238E27FC236}">
                  <a16:creationId xmlns:a16="http://schemas.microsoft.com/office/drawing/2014/main" id="{AAA5E0A1-A574-41A3-B749-225615C2C7B0}"/>
                </a:ext>
              </a:extLst>
            </p:cNvPr>
            <p:cNvSpPr/>
            <p:nvPr/>
          </p:nvSpPr>
          <p:spPr>
            <a:xfrm>
              <a:off x="9087987" y="4003462"/>
              <a:ext cx="998667" cy="44001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sz="1100" b="1" dirty="0">
                  <a:ln w="0"/>
                  <a:solidFill>
                    <a:schemeClr val="tx1"/>
                  </a:solidFill>
                  <a:effectLst>
                    <a:outerShdw blurRad="38100" dist="25400" dir="5400000" algn="ctr" rotWithShape="0">
                      <a:srgbClr val="6E747A">
                        <a:alpha val="43000"/>
                      </a:srgbClr>
                    </a:outerShdw>
                  </a:effectLst>
                </a:rPr>
                <a:t>ԷՔՍՈ</a:t>
              </a:r>
              <a:endParaRPr lang="en-US" sz="1100" b="1" dirty="0">
                <a:solidFill>
                  <a:schemeClr val="tx1"/>
                </a:solidFill>
              </a:endParaRPr>
            </a:p>
          </p:txBody>
        </p:sp>
        <p:sp>
          <p:nvSpPr>
            <p:cNvPr id="57" name="Rectangle 29">
              <a:extLst>
                <a:ext uri="{FF2B5EF4-FFF2-40B4-BE49-F238E27FC236}">
                  <a16:creationId xmlns:a16="http://schemas.microsoft.com/office/drawing/2014/main" id="{7A6044A0-948E-488A-9A25-A5FEE8DB403E}"/>
                </a:ext>
              </a:extLst>
            </p:cNvPr>
            <p:cNvSpPr/>
            <p:nvPr/>
          </p:nvSpPr>
          <p:spPr>
            <a:xfrm>
              <a:off x="10225566" y="4002093"/>
              <a:ext cx="961889" cy="440017"/>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hy-AM" sz="1100" b="1" dirty="0">
                  <a:ln w="0"/>
                  <a:solidFill>
                    <a:schemeClr val="tx1"/>
                  </a:solidFill>
                  <a:effectLst>
                    <a:outerShdw blurRad="38100" dist="25400" dir="5400000" algn="ctr" rotWithShape="0">
                      <a:srgbClr val="6E747A">
                        <a:alpha val="43000"/>
                      </a:srgbClr>
                    </a:outerShdw>
                  </a:effectLst>
                </a:rPr>
                <a:t>ՄԱԿՐՈ</a:t>
              </a:r>
              <a:endParaRPr lang="en-US" sz="1100" b="1" dirty="0">
                <a:ln w="0"/>
                <a:solidFill>
                  <a:schemeClr val="tx1"/>
                </a:solidFill>
                <a:effectLst>
                  <a:outerShdw blurRad="38100" dist="25400" dir="5400000" algn="ctr" rotWithShape="0">
                    <a:srgbClr val="6E747A">
                      <a:alpha val="43000"/>
                    </a:srgbClr>
                  </a:outerShdw>
                </a:effectLst>
              </a:endParaRPr>
            </a:p>
          </p:txBody>
        </p:sp>
        <p:cxnSp>
          <p:nvCxnSpPr>
            <p:cNvPr id="58" name="Straight Connector 30">
              <a:extLst>
                <a:ext uri="{FF2B5EF4-FFF2-40B4-BE49-F238E27FC236}">
                  <a16:creationId xmlns:a16="http://schemas.microsoft.com/office/drawing/2014/main" id="{22371DE0-B3FE-4A81-A3DA-0140AD07131D}"/>
                </a:ext>
              </a:extLst>
            </p:cNvPr>
            <p:cNvCxnSpPr/>
            <p:nvPr/>
          </p:nvCxnSpPr>
          <p:spPr>
            <a:xfrm flipH="1">
              <a:off x="10084792" y="4300198"/>
              <a:ext cx="1861" cy="696690"/>
            </a:xfrm>
            <a:prstGeom prst="line">
              <a:avLst/>
            </a:prstGeom>
          </p:spPr>
          <p:style>
            <a:lnRef idx="2">
              <a:schemeClr val="accent6"/>
            </a:lnRef>
            <a:fillRef idx="0">
              <a:schemeClr val="accent6"/>
            </a:fillRef>
            <a:effectRef idx="1">
              <a:schemeClr val="accent6"/>
            </a:effectRef>
            <a:fontRef idx="minor">
              <a:schemeClr val="tx1"/>
            </a:fontRef>
          </p:style>
        </p:cxnSp>
        <p:cxnSp>
          <p:nvCxnSpPr>
            <p:cNvPr id="59" name="Straight Connector 31">
              <a:extLst>
                <a:ext uri="{FF2B5EF4-FFF2-40B4-BE49-F238E27FC236}">
                  <a16:creationId xmlns:a16="http://schemas.microsoft.com/office/drawing/2014/main" id="{E2F519B7-E386-49FE-BBCF-D26C90E0FBEE}"/>
                </a:ext>
              </a:extLst>
            </p:cNvPr>
            <p:cNvCxnSpPr/>
            <p:nvPr/>
          </p:nvCxnSpPr>
          <p:spPr>
            <a:xfrm>
              <a:off x="8827534" y="4269579"/>
              <a:ext cx="0" cy="751231"/>
            </a:xfrm>
            <a:prstGeom prst="line">
              <a:avLst/>
            </a:prstGeom>
          </p:spPr>
          <p:style>
            <a:lnRef idx="2">
              <a:schemeClr val="accent6"/>
            </a:lnRef>
            <a:fillRef idx="0">
              <a:schemeClr val="accent6"/>
            </a:fillRef>
            <a:effectRef idx="1">
              <a:schemeClr val="accent6"/>
            </a:effectRef>
            <a:fontRef idx="minor">
              <a:schemeClr val="tx1"/>
            </a:fontRef>
          </p:style>
        </p:cxnSp>
        <p:cxnSp>
          <p:nvCxnSpPr>
            <p:cNvPr id="60" name="Straight Connector 32">
              <a:extLst>
                <a:ext uri="{FF2B5EF4-FFF2-40B4-BE49-F238E27FC236}">
                  <a16:creationId xmlns:a16="http://schemas.microsoft.com/office/drawing/2014/main" id="{6B917CD6-3741-4BFB-ACD0-C4F80645B194}"/>
                </a:ext>
              </a:extLst>
            </p:cNvPr>
            <p:cNvCxnSpPr/>
            <p:nvPr/>
          </p:nvCxnSpPr>
          <p:spPr>
            <a:xfrm>
              <a:off x="7595442" y="4146173"/>
              <a:ext cx="0" cy="974012"/>
            </a:xfrm>
            <a:prstGeom prst="line">
              <a:avLst/>
            </a:prstGeom>
          </p:spPr>
          <p:style>
            <a:lnRef idx="2">
              <a:schemeClr val="accent6"/>
            </a:lnRef>
            <a:fillRef idx="0">
              <a:schemeClr val="accent6"/>
            </a:fillRef>
            <a:effectRef idx="1">
              <a:schemeClr val="accent6"/>
            </a:effectRef>
            <a:fontRef idx="minor">
              <a:schemeClr val="tx1"/>
            </a:fontRef>
          </p:style>
        </p:cxnSp>
      </p:grpSp>
      <p:pic>
        <p:nvPicPr>
          <p:cNvPr id="61" name="Picture 33">
            <a:extLst>
              <a:ext uri="{FF2B5EF4-FFF2-40B4-BE49-F238E27FC236}">
                <a16:creationId xmlns:a16="http://schemas.microsoft.com/office/drawing/2014/main" id="{0B7C6A98-BAC3-453A-B247-BF865FECF614}"/>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7394851" y="5579363"/>
            <a:ext cx="820912" cy="916686"/>
          </a:xfrm>
          <a:prstGeom prst="rect">
            <a:avLst/>
          </a:prstGeom>
        </p:spPr>
      </p:pic>
      <p:sp>
        <p:nvSpPr>
          <p:cNvPr id="62" name="Rectangle 7">
            <a:extLst>
              <a:ext uri="{FF2B5EF4-FFF2-40B4-BE49-F238E27FC236}">
                <a16:creationId xmlns:a16="http://schemas.microsoft.com/office/drawing/2014/main" id="{A2454068-D6A0-42C7-BCE1-D03833DCF2E4}"/>
              </a:ext>
            </a:extLst>
          </p:cNvPr>
          <p:cNvSpPr/>
          <p:nvPr/>
        </p:nvSpPr>
        <p:spPr>
          <a:xfrm>
            <a:off x="1026543" y="1483525"/>
            <a:ext cx="3281834" cy="2348471"/>
          </a:xfrm>
          <a:custGeom>
            <a:avLst/>
            <a:gdLst/>
            <a:ahLst/>
            <a:cxnLst/>
            <a:rect l="l" t="t" r="r" b="b"/>
            <a:pathLst>
              <a:path w="3240000" h="3240000">
                <a:moveTo>
                  <a:pt x="401869" y="2055482"/>
                </a:moveTo>
                <a:lnTo>
                  <a:pt x="869869" y="2055482"/>
                </a:lnTo>
                <a:lnTo>
                  <a:pt x="869869" y="2919482"/>
                </a:lnTo>
                <a:lnTo>
                  <a:pt x="401869" y="2919482"/>
                </a:lnTo>
                <a:close/>
                <a:moveTo>
                  <a:pt x="1121949" y="1695482"/>
                </a:moveTo>
                <a:lnTo>
                  <a:pt x="1589949" y="1695482"/>
                </a:lnTo>
                <a:lnTo>
                  <a:pt x="1589949" y="2919482"/>
                </a:lnTo>
                <a:lnTo>
                  <a:pt x="1121949" y="2919482"/>
                </a:lnTo>
                <a:close/>
                <a:moveTo>
                  <a:pt x="1842029" y="1335482"/>
                </a:moveTo>
                <a:lnTo>
                  <a:pt x="2310029" y="1335482"/>
                </a:lnTo>
                <a:lnTo>
                  <a:pt x="2310029" y="2919482"/>
                </a:lnTo>
                <a:lnTo>
                  <a:pt x="1842029" y="2919482"/>
                </a:lnTo>
                <a:close/>
                <a:moveTo>
                  <a:pt x="2562109" y="975482"/>
                </a:moveTo>
                <a:lnTo>
                  <a:pt x="3030109" y="975482"/>
                </a:lnTo>
                <a:lnTo>
                  <a:pt x="3030109" y="2919482"/>
                </a:lnTo>
                <a:lnTo>
                  <a:pt x="2562109" y="2919482"/>
                </a:lnTo>
                <a:close/>
                <a:moveTo>
                  <a:pt x="2321888" y="224805"/>
                </a:moveTo>
                <a:lnTo>
                  <a:pt x="2880631" y="247420"/>
                </a:lnTo>
                <a:lnTo>
                  <a:pt x="2620844" y="742612"/>
                </a:lnTo>
                <a:lnTo>
                  <a:pt x="2546105" y="613161"/>
                </a:lnTo>
                <a:lnTo>
                  <a:pt x="541555" y="1770488"/>
                </a:lnTo>
                <a:lnTo>
                  <a:pt x="392077" y="1511585"/>
                </a:lnTo>
                <a:lnTo>
                  <a:pt x="2396627" y="354257"/>
                </a:lnTo>
                <a:close/>
                <a:moveTo>
                  <a:pt x="0" y="0"/>
                </a:moveTo>
                <a:lnTo>
                  <a:pt x="180000" y="0"/>
                </a:lnTo>
                <a:lnTo>
                  <a:pt x="180000" y="3059999"/>
                </a:lnTo>
                <a:lnTo>
                  <a:pt x="3240000" y="3059999"/>
                </a:lnTo>
                <a:lnTo>
                  <a:pt x="3240000" y="3239999"/>
                </a:lnTo>
                <a:lnTo>
                  <a:pt x="180000" y="3239999"/>
                </a:lnTo>
                <a:lnTo>
                  <a:pt x="180000" y="3240000"/>
                </a:lnTo>
                <a:lnTo>
                  <a:pt x="0" y="3240000"/>
                </a:lnTo>
                <a:lnTo>
                  <a:pt x="0" y="3239999"/>
                </a:lnTo>
                <a:lnTo>
                  <a:pt x="0" y="3059999"/>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3" name="Rectangle 15">
            <a:extLst>
              <a:ext uri="{FF2B5EF4-FFF2-40B4-BE49-F238E27FC236}">
                <a16:creationId xmlns:a16="http://schemas.microsoft.com/office/drawing/2014/main" id="{ECBB7944-2021-44C3-960E-8480CFC6DEF9}"/>
              </a:ext>
            </a:extLst>
          </p:cNvPr>
          <p:cNvSpPr/>
          <p:nvPr/>
        </p:nvSpPr>
        <p:spPr>
          <a:xfrm rot="5400000">
            <a:off x="7126064" y="905166"/>
            <a:ext cx="2264929" cy="3540212"/>
          </a:xfrm>
          <a:custGeom>
            <a:avLst/>
            <a:gdLst/>
            <a:ahLst/>
            <a:cxnLst/>
            <a:rect l="l" t="t" r="r" b="b"/>
            <a:pathLst>
              <a:path w="3244313" h="3240000">
                <a:moveTo>
                  <a:pt x="2055482" y="677891"/>
                </a:moveTo>
                <a:lnTo>
                  <a:pt x="2055482" y="209891"/>
                </a:lnTo>
                <a:lnTo>
                  <a:pt x="2919482" y="209891"/>
                </a:lnTo>
                <a:lnTo>
                  <a:pt x="2919482" y="677891"/>
                </a:lnTo>
                <a:close/>
                <a:moveTo>
                  <a:pt x="1695482" y="1397971"/>
                </a:moveTo>
                <a:lnTo>
                  <a:pt x="1695482" y="929971"/>
                </a:lnTo>
                <a:lnTo>
                  <a:pt x="2919482" y="929971"/>
                </a:lnTo>
                <a:lnTo>
                  <a:pt x="2919482" y="1397971"/>
                </a:lnTo>
                <a:close/>
                <a:moveTo>
                  <a:pt x="1335482" y="2118051"/>
                </a:moveTo>
                <a:lnTo>
                  <a:pt x="1335482" y="1650051"/>
                </a:lnTo>
                <a:lnTo>
                  <a:pt x="2919482" y="1650051"/>
                </a:lnTo>
                <a:lnTo>
                  <a:pt x="2919482" y="2118051"/>
                </a:lnTo>
                <a:close/>
                <a:moveTo>
                  <a:pt x="975482" y="2838131"/>
                </a:moveTo>
                <a:lnTo>
                  <a:pt x="975482" y="2370131"/>
                </a:lnTo>
                <a:lnTo>
                  <a:pt x="2919482" y="2370131"/>
                </a:lnTo>
                <a:lnTo>
                  <a:pt x="2919482" y="2838131"/>
                </a:lnTo>
                <a:close/>
                <a:moveTo>
                  <a:pt x="10788" y="2651034"/>
                </a:moveTo>
                <a:lnTo>
                  <a:pt x="1168116" y="646484"/>
                </a:lnTo>
                <a:lnTo>
                  <a:pt x="1038664" y="571745"/>
                </a:lnTo>
                <a:lnTo>
                  <a:pt x="1533856" y="311959"/>
                </a:lnTo>
                <a:lnTo>
                  <a:pt x="1556471" y="870701"/>
                </a:lnTo>
                <a:lnTo>
                  <a:pt x="1427019" y="795962"/>
                </a:lnTo>
                <a:lnTo>
                  <a:pt x="269691" y="2800512"/>
                </a:lnTo>
                <a:close/>
                <a:moveTo>
                  <a:pt x="0" y="3240000"/>
                </a:moveTo>
                <a:lnTo>
                  <a:pt x="0" y="3060000"/>
                </a:lnTo>
                <a:lnTo>
                  <a:pt x="3064313" y="3060000"/>
                </a:lnTo>
                <a:lnTo>
                  <a:pt x="3064313" y="0"/>
                </a:lnTo>
                <a:lnTo>
                  <a:pt x="3244313" y="0"/>
                </a:lnTo>
                <a:lnTo>
                  <a:pt x="3244313" y="3240000"/>
                </a:lnTo>
                <a:lnTo>
                  <a:pt x="3240000" y="3240000"/>
                </a:lnTo>
                <a:lnTo>
                  <a:pt x="3064313" y="324000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6" name="TextBox 35"/>
          <p:cNvSpPr txBox="1"/>
          <p:nvPr/>
        </p:nvSpPr>
        <p:spPr>
          <a:xfrm>
            <a:off x="664233" y="4131956"/>
            <a:ext cx="4175185" cy="461665"/>
          </a:xfrm>
          <a:prstGeom prst="rect">
            <a:avLst/>
          </a:prstGeom>
          <a:noFill/>
        </p:spPr>
        <p:txBody>
          <a:bodyPr wrap="square" rtlCol="0">
            <a:spAutoFit/>
          </a:bodyPr>
          <a:lstStyle/>
          <a:p>
            <a:r>
              <a:rPr lang="ru-RU" sz="2400" b="1" dirty="0" err="1"/>
              <a:t>Պաշտպանիչ</a:t>
            </a:r>
            <a:r>
              <a:rPr lang="ru-RU" sz="2400" b="1" dirty="0"/>
              <a:t> </a:t>
            </a:r>
            <a:r>
              <a:rPr lang="ru-RU" sz="2400" b="1" dirty="0" err="1"/>
              <a:t>գործոններ</a:t>
            </a:r>
            <a:endParaRPr lang="ru-RU" sz="2400" b="1" dirty="0"/>
          </a:p>
        </p:txBody>
      </p:sp>
      <p:sp>
        <p:nvSpPr>
          <p:cNvPr id="37" name="TextBox 36"/>
          <p:cNvSpPr txBox="1"/>
          <p:nvPr/>
        </p:nvSpPr>
        <p:spPr>
          <a:xfrm>
            <a:off x="6567952" y="4077017"/>
            <a:ext cx="3618292" cy="461665"/>
          </a:xfrm>
          <a:prstGeom prst="rect">
            <a:avLst/>
          </a:prstGeom>
          <a:noFill/>
        </p:spPr>
        <p:txBody>
          <a:bodyPr wrap="square" rtlCol="0">
            <a:spAutoFit/>
          </a:bodyPr>
          <a:lstStyle/>
          <a:p>
            <a:r>
              <a:rPr lang="ru-RU" sz="2400" b="1" dirty="0" err="1"/>
              <a:t>Ռիսկային</a:t>
            </a:r>
            <a:r>
              <a:rPr lang="ru-RU" sz="2400" b="1" dirty="0"/>
              <a:t> </a:t>
            </a:r>
            <a:r>
              <a:rPr lang="ru-RU" sz="2400" b="1" dirty="0" err="1"/>
              <a:t>գործոններ</a:t>
            </a:r>
            <a:endParaRPr lang="ru-RU" sz="2400" b="1" dirty="0"/>
          </a:p>
        </p:txBody>
      </p:sp>
      <p:sp>
        <p:nvSpPr>
          <p:cNvPr id="38" name="TextBox 37"/>
          <p:cNvSpPr txBox="1"/>
          <p:nvPr/>
        </p:nvSpPr>
        <p:spPr>
          <a:xfrm>
            <a:off x="897878" y="4910776"/>
            <a:ext cx="5106839" cy="1477328"/>
          </a:xfrm>
          <a:prstGeom prst="rect">
            <a:avLst/>
          </a:prstGeom>
          <a:noFill/>
        </p:spPr>
        <p:txBody>
          <a:bodyPr wrap="square" rtlCol="0">
            <a:spAutoFit/>
          </a:bodyPr>
          <a:lstStyle/>
          <a:p>
            <a:r>
              <a:rPr lang="hy-AM" dirty="0"/>
              <a:t>Որքան մոտ են գտնվում «պաշտպանիչ գործոնները» երեխային, այնքան ավելի մեծ է նրանց ազդեցությունը երեխայի զարգացման և բարեկեցության վրա, ու այնքան էլ մեծ է նրանց դերը երեխայի պաշտպանության մեջ։</a:t>
            </a:r>
            <a:r>
              <a:rPr lang="x-none" dirty="0"/>
              <a:t> </a:t>
            </a:r>
            <a:endParaRPr lang="ru-RU" dirty="0"/>
          </a:p>
        </p:txBody>
      </p:sp>
      <p:sp>
        <p:nvSpPr>
          <p:cNvPr id="64" name="Isosceles Triangle 13">
            <a:extLst>
              <a:ext uri="{FF2B5EF4-FFF2-40B4-BE49-F238E27FC236}">
                <a16:creationId xmlns:a16="http://schemas.microsoft.com/office/drawing/2014/main" id="{A54A6140-C0D9-4440-A5D4-E05BC900724C}"/>
              </a:ext>
            </a:extLst>
          </p:cNvPr>
          <p:cNvSpPr/>
          <p:nvPr/>
        </p:nvSpPr>
        <p:spPr>
          <a:xfrm rot="10800000">
            <a:off x="416127" y="4879421"/>
            <a:ext cx="376548" cy="745701"/>
          </a:xfrm>
          <a:custGeom>
            <a:avLst/>
            <a:gdLst/>
            <a:ahLst/>
            <a:cxnLst/>
            <a:rect l="l" t="t" r="r" b="b"/>
            <a:pathLst>
              <a:path w="1613569" h="3195455">
                <a:moveTo>
                  <a:pt x="1348422" y="2012960"/>
                </a:moveTo>
                <a:lnTo>
                  <a:pt x="264249" y="2012960"/>
                </a:lnTo>
                <a:cubicBezTo>
                  <a:pt x="99656" y="1932015"/>
                  <a:pt x="172" y="1814225"/>
                  <a:pt x="0" y="1686651"/>
                </a:cubicBezTo>
                <a:lnTo>
                  <a:pt x="716785" y="1678553"/>
                </a:lnTo>
                <a:lnTo>
                  <a:pt x="716785" y="360000"/>
                </a:lnTo>
                <a:lnTo>
                  <a:pt x="716785" y="355479"/>
                </a:lnTo>
                <a:lnTo>
                  <a:pt x="717916" y="355479"/>
                </a:lnTo>
                <a:lnTo>
                  <a:pt x="806785" y="0"/>
                </a:lnTo>
                <a:lnTo>
                  <a:pt x="895655" y="355479"/>
                </a:lnTo>
                <a:lnTo>
                  <a:pt x="896785" y="355479"/>
                </a:lnTo>
                <a:lnTo>
                  <a:pt x="896785" y="360000"/>
                </a:lnTo>
                <a:lnTo>
                  <a:pt x="896785" y="1676520"/>
                </a:lnTo>
                <a:lnTo>
                  <a:pt x="1612906" y="1668429"/>
                </a:lnTo>
                <a:cubicBezTo>
                  <a:pt x="1622778" y="1802631"/>
                  <a:pt x="1521918" y="1928220"/>
                  <a:pt x="1348422" y="2012960"/>
                </a:cubicBezTo>
                <a:close/>
                <a:moveTo>
                  <a:pt x="1175921" y="2908428"/>
                </a:moveTo>
                <a:lnTo>
                  <a:pt x="437641" y="2908428"/>
                </a:lnTo>
                <a:lnTo>
                  <a:pt x="250570" y="2083962"/>
                </a:lnTo>
                <a:lnTo>
                  <a:pt x="1362992" y="2083962"/>
                </a:lnTo>
                <a:close/>
                <a:moveTo>
                  <a:pt x="1155969" y="3195455"/>
                </a:moveTo>
                <a:lnTo>
                  <a:pt x="457593" y="3195455"/>
                </a:lnTo>
                <a:cubicBezTo>
                  <a:pt x="397940" y="3195455"/>
                  <a:pt x="349581" y="3147096"/>
                  <a:pt x="349581" y="3087443"/>
                </a:cubicBezTo>
                <a:cubicBezTo>
                  <a:pt x="349581" y="3027790"/>
                  <a:pt x="397940" y="2979431"/>
                  <a:pt x="457593" y="2979431"/>
                </a:cubicBezTo>
                <a:lnTo>
                  <a:pt x="1155969" y="2979431"/>
                </a:lnTo>
                <a:cubicBezTo>
                  <a:pt x="1215622" y="2979431"/>
                  <a:pt x="1263981" y="3027790"/>
                  <a:pt x="1263981" y="3087443"/>
                </a:cubicBezTo>
                <a:cubicBezTo>
                  <a:pt x="1263981" y="3147096"/>
                  <a:pt x="1215622" y="3195455"/>
                  <a:pt x="1155969" y="3195455"/>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Tree>
    <p:extLst>
      <p:ext uri="{BB962C8B-B14F-4D97-AF65-F5344CB8AC3E}">
        <p14:creationId xmlns:p14="http://schemas.microsoft.com/office/powerpoint/2010/main" val="1557309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DE4CC4-3265-4309-AB18-D74DE33BB863}"/>
              </a:ext>
            </a:extLst>
          </p:cNvPr>
          <p:cNvSpPr txBox="1"/>
          <p:nvPr/>
        </p:nvSpPr>
        <p:spPr>
          <a:xfrm>
            <a:off x="179700" y="453008"/>
            <a:ext cx="8772174" cy="646331"/>
          </a:xfrm>
          <a:prstGeom prst="rect">
            <a:avLst/>
          </a:prstGeom>
          <a:noFill/>
        </p:spPr>
        <p:txBody>
          <a:bodyPr wrap="square">
            <a:spAutoFit/>
          </a:bodyPr>
          <a:lstStyle/>
          <a:p>
            <a:pPr algn="ctr">
              <a:lnSpc>
                <a:spcPct val="150000"/>
              </a:lnSpc>
              <a:spcBef>
                <a:spcPts val="600"/>
              </a:spcBef>
              <a:buSzPts val="1840"/>
            </a:pPr>
            <a:r>
              <a:rPr lang="en-US" sz="2400" b="1" dirty="0" err="1"/>
              <a:t>Ռիսկային</a:t>
            </a:r>
            <a:r>
              <a:rPr lang="en-US" sz="2400" b="1" dirty="0"/>
              <a:t> և </a:t>
            </a:r>
            <a:r>
              <a:rPr lang="en-US" sz="2400" b="1" dirty="0" err="1"/>
              <a:t>պաշտպանիչ</a:t>
            </a:r>
            <a:r>
              <a:rPr lang="en-US" sz="2400" b="1" dirty="0"/>
              <a:t> </a:t>
            </a:r>
            <a:r>
              <a:rPr lang="en-US" sz="2400" b="1" dirty="0" err="1"/>
              <a:t>գործոնների</a:t>
            </a:r>
            <a:r>
              <a:rPr lang="en-US" sz="2400" b="1" dirty="0"/>
              <a:t> </a:t>
            </a:r>
            <a:r>
              <a:rPr lang="en-US" sz="2400" b="1" dirty="0" err="1"/>
              <a:t>քարտեզագրում</a:t>
            </a:r>
            <a:endParaRPr lang="en-US" sz="2400" b="1" dirty="0"/>
          </a:p>
        </p:txBody>
      </p:sp>
      <p:grpSp>
        <p:nvGrpSpPr>
          <p:cNvPr id="4" name="Group 12"/>
          <p:cNvGrpSpPr/>
          <p:nvPr/>
        </p:nvGrpSpPr>
        <p:grpSpPr>
          <a:xfrm>
            <a:off x="1353712" y="1302028"/>
            <a:ext cx="9282603" cy="691656"/>
            <a:chOff x="1669369" y="1558627"/>
            <a:chExt cx="3741047" cy="772665"/>
          </a:xfrm>
        </p:grpSpPr>
        <p:sp>
          <p:nvSpPr>
            <p:cNvPr id="5" name="Chevron 8"/>
            <p:cNvSpPr/>
            <p:nvPr/>
          </p:nvSpPr>
          <p:spPr>
            <a:xfrm>
              <a:off x="1669369" y="1558627"/>
              <a:ext cx="1294521" cy="772664"/>
            </a:xfrm>
            <a:prstGeom prst="chevron">
              <a:avLst>
                <a:gd name="adj" fmla="val 4485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solidFill>
                  <a:schemeClr val="tx1"/>
                </a:solidFill>
              </a:endParaRPr>
            </a:p>
          </p:txBody>
        </p:sp>
        <p:sp>
          <p:nvSpPr>
            <p:cNvPr id="6" name="Chevron 9"/>
            <p:cNvSpPr/>
            <p:nvPr/>
          </p:nvSpPr>
          <p:spPr>
            <a:xfrm>
              <a:off x="2916385" y="1558627"/>
              <a:ext cx="1294520" cy="772665"/>
            </a:xfrm>
            <a:prstGeom prst="chevron">
              <a:avLst>
                <a:gd name="adj" fmla="val 4485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solidFill>
                  <a:schemeClr val="tx1"/>
                </a:solidFill>
              </a:endParaRPr>
            </a:p>
          </p:txBody>
        </p:sp>
        <p:sp>
          <p:nvSpPr>
            <p:cNvPr id="7" name="Chevron 10"/>
            <p:cNvSpPr/>
            <p:nvPr/>
          </p:nvSpPr>
          <p:spPr>
            <a:xfrm>
              <a:off x="4136969" y="1558627"/>
              <a:ext cx="1273447" cy="772664"/>
            </a:xfrm>
            <a:prstGeom prst="chevron">
              <a:avLst>
                <a:gd name="adj" fmla="val 4485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solidFill>
                  <a:schemeClr val="tx1"/>
                </a:solidFill>
              </a:endParaRPr>
            </a:p>
          </p:txBody>
        </p:sp>
      </p:grpSp>
      <p:sp>
        <p:nvSpPr>
          <p:cNvPr id="8" name="TextBox 7"/>
          <p:cNvSpPr txBox="1"/>
          <p:nvPr/>
        </p:nvSpPr>
        <p:spPr>
          <a:xfrm>
            <a:off x="1971051" y="2317815"/>
            <a:ext cx="1977396" cy="1569660"/>
          </a:xfrm>
          <a:prstGeom prst="rect">
            <a:avLst/>
          </a:prstGeom>
          <a:noFill/>
        </p:spPr>
        <p:txBody>
          <a:bodyPr wrap="square" rtlCol="0">
            <a:spAutoFit/>
          </a:bodyPr>
          <a:lstStyle/>
          <a:p>
            <a:pPr lvl="0">
              <a:buFont typeface="Wingdings" panose="05000000000000000000" pitchFamily="2" charset="2"/>
              <a:buChar char=""/>
            </a:pPr>
            <a:r>
              <a:rPr lang="en-US" sz="1600" dirty="0"/>
              <a:t>Մ</a:t>
            </a:r>
            <a:r>
              <a:rPr lang="hy-AM" sz="1600" dirty="0"/>
              <a:t>եծահասակների կողմից երեխաների հանդեպ հոգեբանական բռնություն</a:t>
            </a:r>
            <a:endParaRPr lang="en-US" sz="1600" dirty="0"/>
          </a:p>
        </p:txBody>
      </p:sp>
      <p:sp>
        <p:nvSpPr>
          <p:cNvPr id="11" name="Прямоугольник 10"/>
          <p:cNvSpPr/>
          <p:nvPr/>
        </p:nvSpPr>
        <p:spPr>
          <a:xfrm>
            <a:off x="4831787" y="2426728"/>
            <a:ext cx="2170981" cy="1200329"/>
          </a:xfrm>
          <a:prstGeom prst="rect">
            <a:avLst/>
          </a:prstGeom>
        </p:spPr>
        <p:txBody>
          <a:bodyPr wrap="square">
            <a:spAutoFit/>
          </a:bodyPr>
          <a:lstStyle/>
          <a:p>
            <a:pPr marL="228594" indent="-228594">
              <a:buFont typeface="Wingdings" panose="05000000000000000000" pitchFamily="2" charset="2"/>
              <a:buChar char="Ø"/>
            </a:pPr>
            <a:r>
              <a:rPr lang="en-US" dirty="0"/>
              <a:t>Ե</a:t>
            </a:r>
            <a:r>
              <a:rPr lang="hy-AM" dirty="0"/>
              <a:t>րեխաների  </a:t>
            </a:r>
          </a:p>
          <a:p>
            <a:r>
              <a:rPr lang="hy-AM" dirty="0"/>
              <a:t>կողմից բուլինգի ենթարկելը, նվաստացնելը</a:t>
            </a:r>
            <a:endParaRPr lang="en-US" sz="2400" dirty="0"/>
          </a:p>
        </p:txBody>
      </p:sp>
      <p:sp>
        <p:nvSpPr>
          <p:cNvPr id="12" name="Прямоугольник 11"/>
          <p:cNvSpPr/>
          <p:nvPr/>
        </p:nvSpPr>
        <p:spPr>
          <a:xfrm>
            <a:off x="7886108" y="2358256"/>
            <a:ext cx="1794294" cy="1200329"/>
          </a:xfrm>
          <a:prstGeom prst="rect">
            <a:avLst/>
          </a:prstGeom>
        </p:spPr>
        <p:txBody>
          <a:bodyPr wrap="square">
            <a:spAutoFit/>
          </a:bodyPr>
          <a:lstStyle/>
          <a:p>
            <a:pPr marL="228594" indent="-228594" algn="ctr">
              <a:buFont typeface="Wingdings" panose="05000000000000000000" pitchFamily="2" charset="2"/>
              <a:buChar char="Ø"/>
            </a:pPr>
            <a:r>
              <a:rPr lang="en-US" dirty="0"/>
              <a:t>Ֆ</a:t>
            </a:r>
            <a:r>
              <a:rPr lang="hy-AM" dirty="0"/>
              <a:t>իզիկական պատիժ, ծեծ ծնողների </a:t>
            </a:r>
          </a:p>
          <a:p>
            <a:pPr algn="ctr"/>
            <a:r>
              <a:rPr lang="hy-AM" dirty="0"/>
              <a:t>կողմից</a:t>
            </a:r>
            <a:endParaRPr lang="en-US" dirty="0"/>
          </a:p>
        </p:txBody>
      </p:sp>
      <p:cxnSp>
        <p:nvCxnSpPr>
          <p:cNvPr id="13" name="Straight Connector 34"/>
          <p:cNvCxnSpPr/>
          <p:nvPr/>
        </p:nvCxnSpPr>
        <p:spPr>
          <a:xfrm>
            <a:off x="2745525" y="1993683"/>
            <a:ext cx="0" cy="429800"/>
          </a:xfrm>
          <a:prstGeom prst="line">
            <a:avLst/>
          </a:prstGeom>
          <a:ln/>
        </p:spPr>
        <p:style>
          <a:lnRef idx="3">
            <a:schemeClr val="dk1"/>
          </a:lnRef>
          <a:fillRef idx="0">
            <a:schemeClr val="dk1"/>
          </a:fillRef>
          <a:effectRef idx="2">
            <a:schemeClr val="dk1"/>
          </a:effectRef>
          <a:fontRef idx="minor">
            <a:schemeClr val="tx1"/>
          </a:fontRef>
        </p:style>
      </p:cxnSp>
      <p:cxnSp>
        <p:nvCxnSpPr>
          <p:cNvPr id="14" name="Straight Connector 34"/>
          <p:cNvCxnSpPr/>
          <p:nvPr/>
        </p:nvCxnSpPr>
        <p:spPr>
          <a:xfrm>
            <a:off x="5557737" y="1993683"/>
            <a:ext cx="0" cy="429800"/>
          </a:xfrm>
          <a:prstGeom prst="line">
            <a:avLst/>
          </a:prstGeom>
          <a:ln/>
        </p:spPr>
        <p:style>
          <a:lnRef idx="3">
            <a:schemeClr val="dk1"/>
          </a:lnRef>
          <a:fillRef idx="0">
            <a:schemeClr val="dk1"/>
          </a:fillRef>
          <a:effectRef idx="2">
            <a:schemeClr val="dk1"/>
          </a:effectRef>
          <a:fontRef idx="minor">
            <a:schemeClr val="tx1"/>
          </a:fontRef>
        </p:style>
      </p:cxnSp>
      <p:cxnSp>
        <p:nvCxnSpPr>
          <p:cNvPr id="15" name="Straight Connector 34"/>
          <p:cNvCxnSpPr/>
          <p:nvPr/>
        </p:nvCxnSpPr>
        <p:spPr>
          <a:xfrm>
            <a:off x="8689127" y="1993683"/>
            <a:ext cx="0" cy="429800"/>
          </a:xfrm>
          <a:prstGeom prst="line">
            <a:avLst/>
          </a:prstGeom>
          <a:ln/>
        </p:spPr>
        <p:style>
          <a:lnRef idx="3">
            <a:schemeClr val="accent3"/>
          </a:lnRef>
          <a:fillRef idx="0">
            <a:schemeClr val="accent3"/>
          </a:fillRef>
          <a:effectRef idx="2">
            <a:schemeClr val="accent3"/>
          </a:effectRef>
          <a:fontRef idx="minor">
            <a:schemeClr val="tx1"/>
          </a:fontRef>
        </p:style>
      </p:cxnSp>
      <p:sp>
        <p:nvSpPr>
          <p:cNvPr id="16" name="Прямоугольник 15"/>
          <p:cNvSpPr/>
          <p:nvPr/>
        </p:nvSpPr>
        <p:spPr>
          <a:xfrm>
            <a:off x="1011241" y="4528081"/>
            <a:ext cx="10706017" cy="2308324"/>
          </a:xfrm>
          <a:prstGeom prst="rect">
            <a:avLst/>
          </a:prstGeom>
        </p:spPr>
        <p:txBody>
          <a:bodyPr wrap="square">
            <a:spAutoFit/>
          </a:bodyPr>
          <a:lstStyle/>
          <a:p>
            <a:pPr marL="342900" indent="-342900">
              <a:buFont typeface="+mj-lt"/>
              <a:buAutoNum type="arabicPeriod"/>
            </a:pPr>
            <a:r>
              <a:rPr lang="ru-RU" dirty="0">
                <a:ea typeface="Calibri" panose="020F0502020204030204" pitchFamily="34" charset="0"/>
                <a:cs typeface="Calibri" panose="020F0502020204030204" pitchFamily="34" charset="0"/>
              </a:rPr>
              <a:t>Ա</a:t>
            </a:r>
            <a:r>
              <a:rPr lang="hy-AM" dirty="0">
                <a:ea typeface="Calibri" panose="020F0502020204030204" pitchFamily="34" charset="0"/>
                <a:cs typeface="Calibri" panose="020F0502020204030204" pitchFamily="34" charset="0"/>
              </a:rPr>
              <a:t>ռանձնա</a:t>
            </a:r>
            <a:r>
              <a:rPr lang="ru-RU" dirty="0" err="1">
                <a:ea typeface="Calibri" panose="020F0502020204030204" pitchFamily="34" charset="0"/>
                <a:cs typeface="Calibri" panose="020F0502020204030204" pitchFamily="34" charset="0"/>
              </a:rPr>
              <a:t>ցնել</a:t>
            </a:r>
            <a:r>
              <a:rPr lang="hy-AM" dirty="0">
                <a:ea typeface="Calibri" panose="020F0502020204030204" pitchFamily="34" charset="0"/>
                <a:cs typeface="Calibri" panose="020F0502020204030204" pitchFamily="34" charset="0"/>
              </a:rPr>
              <a:t> ռիսկային գործոններ</a:t>
            </a:r>
            <a:r>
              <a:rPr lang="ru-RU" dirty="0">
                <a:ea typeface="Calibri" panose="020F0502020204030204" pitchFamily="34" charset="0"/>
                <a:cs typeface="Calibri" panose="020F0502020204030204" pitchFamily="34" charset="0"/>
              </a:rPr>
              <a:t> (</a:t>
            </a:r>
            <a:r>
              <a:rPr lang="ru-RU" dirty="0" err="1">
                <a:ea typeface="Calibri" panose="020F0502020204030204" pitchFamily="34" charset="0"/>
                <a:cs typeface="Calibri" panose="020F0502020204030204" pitchFamily="34" charset="0"/>
              </a:rPr>
              <a:t>բաշխման</a:t>
            </a:r>
            <a:r>
              <a:rPr lang="ru-RU" dirty="0">
                <a:ea typeface="Calibri" panose="020F0502020204030204" pitchFamily="34" charset="0"/>
                <a:cs typeface="Calibri" panose="020F0502020204030204" pitchFamily="34" charset="0"/>
              </a:rPr>
              <a:t> </a:t>
            </a:r>
            <a:r>
              <a:rPr lang="ru-RU" dirty="0" err="1">
                <a:ea typeface="Calibri" panose="020F0502020204030204" pitchFamily="34" charset="0"/>
                <a:cs typeface="Calibri" panose="020F0502020204030204" pitchFamily="34" charset="0"/>
              </a:rPr>
              <a:t>նյութ</a:t>
            </a:r>
            <a:r>
              <a:rPr lang="ru-RU" dirty="0">
                <a:ea typeface="Calibri" panose="020F0502020204030204" pitchFamily="34" charset="0"/>
                <a:cs typeface="Calibri" panose="020F0502020204030204" pitchFamily="34" charset="0"/>
              </a:rPr>
              <a:t> 6)</a:t>
            </a:r>
            <a:r>
              <a:rPr lang="hy-AM" dirty="0">
                <a:ea typeface="Calibri" panose="020F0502020204030204" pitchFamily="34" charset="0"/>
                <a:cs typeface="Calibri" panose="020F0502020204030204" pitchFamily="34" charset="0"/>
              </a:rPr>
              <a:t>, որոնք հանգեցնում են </a:t>
            </a:r>
            <a:r>
              <a:rPr lang="ru-RU" dirty="0" err="1">
                <a:ea typeface="Calibri" panose="020F0502020204030204" pitchFamily="34" charset="0"/>
                <a:cs typeface="Calibri" panose="020F0502020204030204" pitchFamily="34" charset="0"/>
              </a:rPr>
              <a:t>նշված</a:t>
            </a:r>
            <a:r>
              <a:rPr lang="ru-RU" dirty="0">
                <a:ea typeface="Calibri" panose="020F0502020204030204" pitchFamily="34" charset="0"/>
                <a:cs typeface="Calibri" panose="020F0502020204030204" pitchFamily="34" charset="0"/>
              </a:rPr>
              <a:t> </a:t>
            </a:r>
            <a:r>
              <a:rPr lang="hy-AM" dirty="0">
                <a:ea typeface="Calibri" panose="020F0502020204030204" pitchFamily="34" charset="0"/>
                <a:cs typeface="Calibri" panose="020F0502020204030204" pitchFamily="34" charset="0"/>
              </a:rPr>
              <a:t>խնդ</a:t>
            </a:r>
            <a:r>
              <a:rPr lang="ru-RU" dirty="0">
                <a:ea typeface="Calibri" panose="020F0502020204030204" pitchFamily="34" charset="0"/>
                <a:cs typeface="Calibri" panose="020F0502020204030204" pitchFamily="34" charset="0"/>
              </a:rPr>
              <a:t>ր</a:t>
            </a:r>
            <a:r>
              <a:rPr lang="hy-AM" dirty="0">
                <a:ea typeface="Calibri" panose="020F0502020204030204" pitchFamily="34" charset="0"/>
                <a:cs typeface="Calibri" panose="020F0502020204030204" pitchFamily="34" charset="0"/>
              </a:rPr>
              <a:t>ին, ինչպես նաև պաշտպանիչ գործոններ, որոնք օգնում են երեխաներին պաշտպանված լինել այդ խնդրից։ </a:t>
            </a:r>
            <a:endParaRPr lang="ru-RU" dirty="0">
              <a:ea typeface="Calibri" panose="020F0502020204030204" pitchFamily="34" charset="0"/>
              <a:cs typeface="Calibri" panose="020F0502020204030204" pitchFamily="34" charset="0"/>
            </a:endParaRPr>
          </a:p>
          <a:p>
            <a:pPr marL="342900" indent="-342900">
              <a:buFont typeface="+mj-lt"/>
              <a:buAutoNum type="arabicPeriod"/>
            </a:pPr>
            <a:r>
              <a:rPr lang="ru-RU" dirty="0">
                <a:ea typeface="Calibri" panose="020F0502020204030204" pitchFamily="34" charset="0"/>
                <a:cs typeface="Calibri" panose="020F0502020204030204" pitchFamily="34" charset="0"/>
              </a:rPr>
              <a:t>Ա</a:t>
            </a:r>
            <a:r>
              <a:rPr lang="hy-AM" dirty="0">
                <a:ea typeface="Calibri" panose="020F0502020204030204" pitchFamily="34" charset="0"/>
                <a:cs typeface="Calibri" panose="020F0502020204030204" pitchFamily="34" charset="0"/>
              </a:rPr>
              <a:t>ռանձնացված և՛ ռիսկային, և՛ պաշտպանիչ գործոնները գրել երկու տարբեր գույնի կպչուն թղթերի վրա և փակցնել պաստառ</a:t>
            </a:r>
            <a:r>
              <a:rPr lang="ru-RU" dirty="0" err="1">
                <a:ea typeface="Calibri" panose="020F0502020204030204" pitchFamily="34" charset="0"/>
                <a:cs typeface="Calibri" panose="020F0502020204030204" pitchFamily="34" charset="0"/>
              </a:rPr>
              <a:t>ներ</a:t>
            </a:r>
            <a:r>
              <a:rPr lang="hy-AM" dirty="0">
                <a:ea typeface="Calibri" panose="020F0502020204030204" pitchFamily="34" charset="0"/>
                <a:cs typeface="Calibri" panose="020F0502020204030204" pitchFamily="34" charset="0"/>
              </a:rPr>
              <a:t>ին</a:t>
            </a:r>
            <a:r>
              <a:rPr lang="ru-RU" dirty="0">
                <a:ea typeface="Calibri" panose="020F0502020204030204" pitchFamily="34" charset="0"/>
                <a:cs typeface="Calibri" panose="020F0502020204030204" pitchFamily="34" charset="0"/>
              </a:rPr>
              <a:t>:</a:t>
            </a:r>
          </a:p>
          <a:p>
            <a:pPr marL="342900" indent="-342900">
              <a:buFont typeface="+mj-lt"/>
              <a:buAutoNum type="arabicPeriod"/>
            </a:pPr>
            <a:r>
              <a:rPr lang="hy-AM" dirty="0"/>
              <a:t>«Հասարակություն», «Համայնք», «Ընտանիք», «Երեխա» մակարդակներում տեղայնացնել իրենց կողմից առանձնացված ռիսկային և պաշտպանիչ գործոնները:</a:t>
            </a:r>
            <a:endParaRPr lang="ru-RU" dirty="0">
              <a:ea typeface="Calibri" panose="020F0502020204030204" pitchFamily="34" charset="0"/>
              <a:cs typeface="Calibri" panose="020F0502020204030204" pitchFamily="34" charset="0"/>
            </a:endParaRPr>
          </a:p>
          <a:p>
            <a:pPr marL="342900" indent="-342900">
              <a:buFont typeface="+mj-lt"/>
              <a:buAutoNum type="arabicPeriod"/>
            </a:pPr>
            <a:endParaRPr lang="ru-RU" dirty="0"/>
          </a:p>
        </p:txBody>
      </p:sp>
      <p:sp>
        <p:nvSpPr>
          <p:cNvPr id="17" name="TextBox 16"/>
          <p:cNvSpPr txBox="1"/>
          <p:nvPr/>
        </p:nvSpPr>
        <p:spPr>
          <a:xfrm>
            <a:off x="840903" y="4023112"/>
            <a:ext cx="1613140" cy="369332"/>
          </a:xfrm>
          <a:prstGeom prst="rect">
            <a:avLst/>
          </a:prstGeom>
          <a:noFill/>
        </p:spPr>
        <p:txBody>
          <a:bodyPr wrap="square" rtlCol="0">
            <a:spAutoFit/>
          </a:bodyPr>
          <a:lstStyle/>
          <a:p>
            <a:r>
              <a:rPr lang="ru-RU" b="1" dirty="0" err="1">
                <a:solidFill>
                  <a:schemeClr val="accent3">
                    <a:lumMod val="75000"/>
                  </a:schemeClr>
                </a:solidFill>
              </a:rPr>
              <a:t>Հրահանգ</a:t>
            </a:r>
            <a:r>
              <a:rPr lang="ru-RU" dirty="0"/>
              <a:t>՝</a:t>
            </a:r>
          </a:p>
        </p:txBody>
      </p:sp>
      <p:pic>
        <p:nvPicPr>
          <p:cNvPr id="18" name="Picture 6">
            <a:extLst>
              <a:ext uri="{FF2B5EF4-FFF2-40B4-BE49-F238E27FC236}">
                <a16:creationId xmlns:a16="http://schemas.microsoft.com/office/drawing/2014/main" id="{1ED72D07-190D-400A-8F59-2D34481DC52C}"/>
              </a:ext>
            </a:extLst>
          </p:cNvPr>
          <p:cNvPicPr>
            <a:picLocks noChangeAspect="1"/>
          </p:cNvPicPr>
          <p:nvPr/>
        </p:nvPicPr>
        <p:blipFill>
          <a:blip r:embed="rId3">
            <a:duotone>
              <a:prstClr val="black"/>
              <a:schemeClr val="accent3">
                <a:tint val="45000"/>
                <a:satMod val="400000"/>
              </a:schemeClr>
            </a:duotone>
          </a:blip>
          <a:srcRect/>
          <a:stretch>
            <a:fillRect/>
          </a:stretch>
        </p:blipFill>
        <p:spPr>
          <a:xfrm>
            <a:off x="8870738" y="166659"/>
            <a:ext cx="913343" cy="849408"/>
          </a:xfrm>
          <a:prstGeom prst="rect">
            <a:avLst/>
          </a:prstGeom>
        </p:spPr>
      </p:pic>
      <p:sp>
        <p:nvSpPr>
          <p:cNvPr id="19" name="TextBox 18"/>
          <p:cNvSpPr txBox="1"/>
          <p:nvPr/>
        </p:nvSpPr>
        <p:spPr>
          <a:xfrm>
            <a:off x="10012838" y="657593"/>
            <a:ext cx="1246954" cy="307777"/>
          </a:xfrm>
          <a:prstGeom prst="rect">
            <a:avLst/>
          </a:prstGeom>
          <a:noFill/>
        </p:spPr>
        <p:txBody>
          <a:bodyPr wrap="square" rtlCol="0">
            <a:spAutoFit/>
          </a:bodyPr>
          <a:lstStyle/>
          <a:p>
            <a:r>
              <a:rPr lang="ru-RU" sz="1400" dirty="0"/>
              <a:t>60 </a:t>
            </a:r>
            <a:r>
              <a:rPr lang="ru-RU" sz="1400" dirty="0" err="1"/>
              <a:t>րոպե</a:t>
            </a:r>
            <a:endParaRPr lang="ru-RU" sz="1400" dirty="0"/>
          </a:p>
        </p:txBody>
      </p:sp>
      <p:sp>
        <p:nvSpPr>
          <p:cNvPr id="20" name="TextBox 19"/>
          <p:cNvSpPr txBox="1"/>
          <p:nvPr/>
        </p:nvSpPr>
        <p:spPr>
          <a:xfrm>
            <a:off x="9676742" y="299119"/>
            <a:ext cx="2442710" cy="307777"/>
          </a:xfrm>
          <a:prstGeom prst="rect">
            <a:avLst/>
          </a:prstGeom>
          <a:noFill/>
        </p:spPr>
        <p:txBody>
          <a:bodyPr wrap="square" rtlCol="0">
            <a:spAutoFit/>
          </a:bodyPr>
          <a:lstStyle/>
          <a:p>
            <a:r>
              <a:rPr lang="ru-RU" sz="1400" dirty="0" err="1"/>
              <a:t>Գործնական</a:t>
            </a:r>
            <a:r>
              <a:rPr lang="ru-RU" sz="1400" dirty="0"/>
              <a:t> </a:t>
            </a:r>
            <a:r>
              <a:rPr lang="ru-RU" sz="1400" dirty="0" err="1"/>
              <a:t>աշխատանք</a:t>
            </a:r>
            <a:r>
              <a:rPr lang="ru-RU" sz="1400" dirty="0"/>
              <a:t> 7</a:t>
            </a:r>
          </a:p>
        </p:txBody>
      </p:sp>
    </p:spTree>
    <p:extLst>
      <p:ext uri="{BB962C8B-B14F-4D97-AF65-F5344CB8AC3E}">
        <p14:creationId xmlns:p14="http://schemas.microsoft.com/office/powerpoint/2010/main" val="2069745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636345" y="1129000"/>
            <a:ext cx="4255696" cy="3806143"/>
            <a:chOff x="6349042" y="1172298"/>
            <a:chExt cx="2596550" cy="4245091"/>
          </a:xfrm>
        </p:grpSpPr>
        <p:sp>
          <p:nvSpPr>
            <p:cNvPr id="9"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 name="Rounded Rectangle 8">
              <a:extLst>
                <a:ext uri="{FF2B5EF4-FFF2-40B4-BE49-F238E27FC236}">
                  <a16:creationId xmlns:a16="http://schemas.microsoft.com/office/drawing/2014/main" id="{B29427A4-850C-4C23-8DB6-5331E9DE9D64}"/>
                </a:ext>
              </a:extLst>
            </p:cNvPr>
            <p:cNvSpPr/>
            <p:nvPr/>
          </p:nvSpPr>
          <p:spPr>
            <a:xfrm>
              <a:off x="6349042" y="1172298"/>
              <a:ext cx="2456797" cy="691009"/>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hy-AM" sz="2800" dirty="0"/>
                <a:t> </a:t>
              </a:r>
            </a:p>
          </p:txBody>
        </p:sp>
      </p:grpSp>
      <p:grpSp>
        <p:nvGrpSpPr>
          <p:cNvPr id="22" name="Группа 21"/>
          <p:cNvGrpSpPr/>
          <p:nvPr/>
        </p:nvGrpSpPr>
        <p:grpSpPr>
          <a:xfrm>
            <a:off x="6208776" y="1148099"/>
            <a:ext cx="4343399" cy="3798805"/>
            <a:chOff x="6301643" y="1111118"/>
            <a:chExt cx="2643949" cy="4306271"/>
          </a:xfrm>
        </p:grpSpPr>
        <p:sp>
          <p:nvSpPr>
            <p:cNvPr id="23"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4" name="Rounded Rectangle 8">
              <a:extLst>
                <a:ext uri="{FF2B5EF4-FFF2-40B4-BE49-F238E27FC236}">
                  <a16:creationId xmlns:a16="http://schemas.microsoft.com/office/drawing/2014/main" id="{B29427A4-850C-4C23-8DB6-5331E9DE9D64}"/>
                </a:ext>
              </a:extLst>
            </p:cNvPr>
            <p:cNvSpPr/>
            <p:nvPr/>
          </p:nvSpPr>
          <p:spPr>
            <a:xfrm>
              <a:off x="6480026" y="1111118"/>
              <a:ext cx="2347144" cy="777706"/>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hy-AM" sz="2800" dirty="0"/>
            </a:p>
            <a:p>
              <a:pPr algn="just">
                <a:spcBef>
                  <a:spcPct val="0"/>
                </a:spcBef>
              </a:pPr>
              <a:endParaRPr lang="hy-AM" sz="2800" dirty="0"/>
            </a:p>
          </p:txBody>
        </p:sp>
        <p:sp>
          <p:nvSpPr>
            <p:cNvPr id="25" name="TextBox 24"/>
            <p:cNvSpPr txBox="1"/>
            <p:nvPr/>
          </p:nvSpPr>
          <p:spPr>
            <a:xfrm>
              <a:off x="6301643" y="1982360"/>
              <a:ext cx="2484407" cy="320943"/>
            </a:xfrm>
            <a:prstGeom prst="rect">
              <a:avLst/>
            </a:prstGeom>
            <a:noFill/>
          </p:spPr>
          <p:txBody>
            <a:bodyPr wrap="square" rtlCol="0">
              <a:spAutoFit/>
            </a:bodyPr>
            <a:lstStyle/>
            <a:p>
              <a:endParaRPr lang="ru-RU" dirty="0"/>
            </a:p>
          </p:txBody>
        </p:sp>
      </p:grpSp>
      <p:sp>
        <p:nvSpPr>
          <p:cNvPr id="28" name="Прямоугольник 27"/>
          <p:cNvSpPr/>
          <p:nvPr/>
        </p:nvSpPr>
        <p:spPr>
          <a:xfrm>
            <a:off x="1502628" y="307236"/>
            <a:ext cx="8927444" cy="523220"/>
          </a:xfrm>
          <a:prstGeom prst="rect">
            <a:avLst/>
          </a:prstGeom>
        </p:spPr>
        <p:txBody>
          <a:bodyPr wrap="none">
            <a:spAutoFit/>
          </a:bodyPr>
          <a:lstStyle/>
          <a:p>
            <a:r>
              <a:rPr lang="en-US" sz="2800" b="1" dirty="0" err="1">
                <a:solidFill>
                  <a:schemeClr val="bg2">
                    <a:lumMod val="25000"/>
                  </a:schemeClr>
                </a:solidFill>
              </a:rPr>
              <a:t>Նպաստում</a:t>
            </a:r>
            <a:r>
              <a:rPr lang="en-US" sz="2800" b="1" dirty="0">
                <a:solidFill>
                  <a:schemeClr val="bg2">
                    <a:lumMod val="25000"/>
                  </a:schemeClr>
                </a:solidFill>
              </a:rPr>
              <a:t> </a:t>
            </a:r>
            <a:r>
              <a:rPr lang="en-US" sz="2800" b="1" dirty="0" err="1">
                <a:solidFill>
                  <a:schemeClr val="bg2">
                    <a:lumMod val="25000"/>
                  </a:schemeClr>
                </a:solidFill>
              </a:rPr>
              <a:t>ենք</a:t>
            </a:r>
            <a:r>
              <a:rPr lang="en-US" sz="2800" b="1" dirty="0">
                <a:solidFill>
                  <a:schemeClr val="bg2">
                    <a:lumMod val="25000"/>
                  </a:schemeClr>
                </a:solidFill>
              </a:rPr>
              <a:t> </a:t>
            </a:r>
            <a:r>
              <a:rPr lang="en-US" sz="2800" b="1" dirty="0" err="1">
                <a:solidFill>
                  <a:schemeClr val="bg2">
                    <a:lumMod val="25000"/>
                  </a:schemeClr>
                </a:solidFill>
              </a:rPr>
              <a:t>երեխայի</a:t>
            </a:r>
            <a:r>
              <a:rPr lang="en-US" sz="2800" b="1" dirty="0">
                <a:solidFill>
                  <a:schemeClr val="bg2">
                    <a:lumMod val="25000"/>
                  </a:schemeClr>
                </a:solidFill>
              </a:rPr>
              <a:t> </a:t>
            </a:r>
            <a:r>
              <a:rPr lang="en-US" sz="2800" b="1" dirty="0" err="1">
                <a:solidFill>
                  <a:schemeClr val="bg2">
                    <a:lumMod val="25000"/>
                  </a:schemeClr>
                </a:solidFill>
              </a:rPr>
              <a:t>զարգացմանն</a:t>
            </a:r>
            <a:r>
              <a:rPr lang="en-US" sz="2800" b="1" dirty="0">
                <a:solidFill>
                  <a:schemeClr val="bg2">
                    <a:lumMod val="25000"/>
                  </a:schemeClr>
                </a:solidFill>
              </a:rPr>
              <a:t> </a:t>
            </a:r>
            <a:r>
              <a:rPr lang="en-US" sz="2800" b="1" dirty="0" err="1">
                <a:solidFill>
                  <a:schemeClr val="bg2">
                    <a:lumMod val="25000"/>
                  </a:schemeClr>
                </a:solidFill>
              </a:rPr>
              <a:t>ու</a:t>
            </a:r>
            <a:r>
              <a:rPr lang="en-US" sz="2800" b="1" dirty="0">
                <a:solidFill>
                  <a:schemeClr val="bg2">
                    <a:lumMod val="25000"/>
                  </a:schemeClr>
                </a:solidFill>
              </a:rPr>
              <a:t> </a:t>
            </a:r>
            <a:r>
              <a:rPr lang="en-US" sz="2800" b="1" dirty="0" err="1">
                <a:solidFill>
                  <a:schemeClr val="bg2">
                    <a:lumMod val="25000"/>
                  </a:schemeClr>
                </a:solidFill>
              </a:rPr>
              <a:t>աճին</a:t>
            </a:r>
            <a:endParaRPr lang="en-US" sz="2800" b="1" dirty="0"/>
          </a:p>
        </p:txBody>
      </p:sp>
      <p:sp>
        <p:nvSpPr>
          <p:cNvPr id="2" name="TextBox 1"/>
          <p:cNvSpPr txBox="1"/>
          <p:nvPr/>
        </p:nvSpPr>
        <p:spPr>
          <a:xfrm>
            <a:off x="1296233" y="1074665"/>
            <a:ext cx="3300984" cy="984885"/>
          </a:xfrm>
          <a:prstGeom prst="rect">
            <a:avLst/>
          </a:prstGeom>
          <a:noFill/>
        </p:spPr>
        <p:txBody>
          <a:bodyPr wrap="square" rtlCol="0">
            <a:spAutoFit/>
          </a:bodyPr>
          <a:lstStyle/>
          <a:p>
            <a:pPr lvl="0"/>
            <a:r>
              <a:rPr lang="hy-AM" altLang="en-US" sz="2000" b="1" dirty="0">
                <a:latin typeface="Arial" panose="020B0604020202020204" pitchFamily="34" charset="0"/>
                <a:cs typeface="Arial" panose="020B0604020202020204" pitchFamily="34" charset="0"/>
              </a:rPr>
              <a:t>Ներքին զարգացման </a:t>
            </a:r>
          </a:p>
          <a:p>
            <a:pPr lvl="0"/>
            <a:r>
              <a:rPr lang="hy-AM" altLang="en-US" sz="2000" b="1" dirty="0">
                <a:latin typeface="Arial" panose="020B0604020202020204" pitchFamily="34" charset="0"/>
                <a:cs typeface="Arial" panose="020B0604020202020204" pitchFamily="34" charset="0"/>
              </a:rPr>
              <a:t>նախադրյալներ </a:t>
            </a:r>
            <a:endParaRPr lang="hy-AM" sz="2000" dirty="0">
              <a:latin typeface="Arial" panose="020B0604020202020204" pitchFamily="34" charset="0"/>
              <a:cs typeface="Arial" panose="020B0604020202020204" pitchFamily="34" charset="0"/>
            </a:endParaRPr>
          </a:p>
          <a:p>
            <a:endParaRPr lang="ru-RU" dirty="0"/>
          </a:p>
        </p:txBody>
      </p:sp>
      <p:sp>
        <p:nvSpPr>
          <p:cNvPr id="3" name="TextBox 2"/>
          <p:cNvSpPr txBox="1"/>
          <p:nvPr/>
        </p:nvSpPr>
        <p:spPr>
          <a:xfrm>
            <a:off x="6754728" y="1180894"/>
            <a:ext cx="3319272" cy="984885"/>
          </a:xfrm>
          <a:prstGeom prst="rect">
            <a:avLst/>
          </a:prstGeom>
          <a:noFill/>
        </p:spPr>
        <p:txBody>
          <a:bodyPr wrap="square" rtlCol="0">
            <a:spAutoFit/>
          </a:bodyPr>
          <a:lstStyle/>
          <a:p>
            <a:pPr lvl="0"/>
            <a:r>
              <a:rPr lang="ru-RU" altLang="en-US" sz="2000" b="1" dirty="0" err="1">
                <a:latin typeface="Arial" panose="020B0604020202020204" pitchFamily="34" charset="0"/>
                <a:cs typeface="Arial" panose="020B0604020202020204" pitchFamily="34" charset="0"/>
              </a:rPr>
              <a:t>Արտաքին</a:t>
            </a:r>
            <a:r>
              <a:rPr lang="hy-AM" altLang="en-US" sz="2000" b="1" dirty="0">
                <a:latin typeface="Arial" panose="020B0604020202020204" pitchFamily="34" charset="0"/>
                <a:cs typeface="Arial" panose="020B0604020202020204" pitchFamily="34" charset="0"/>
              </a:rPr>
              <a:t> զարգացման </a:t>
            </a:r>
          </a:p>
          <a:p>
            <a:pPr lvl="0"/>
            <a:r>
              <a:rPr lang="hy-AM" altLang="en-US" sz="2000" b="1" dirty="0">
                <a:latin typeface="Arial" panose="020B0604020202020204" pitchFamily="34" charset="0"/>
                <a:cs typeface="Arial" panose="020B0604020202020204" pitchFamily="34" charset="0"/>
              </a:rPr>
              <a:t>նախադրյալներ </a:t>
            </a:r>
            <a:endParaRPr lang="hy-AM" sz="2000" dirty="0">
              <a:latin typeface="Arial" panose="020B0604020202020204" pitchFamily="34" charset="0"/>
              <a:cs typeface="Arial" panose="020B0604020202020204" pitchFamily="34" charset="0"/>
            </a:endParaRPr>
          </a:p>
          <a:p>
            <a:endParaRPr lang="ru-RU" dirty="0"/>
          </a:p>
        </p:txBody>
      </p:sp>
      <p:sp>
        <p:nvSpPr>
          <p:cNvPr id="4" name="Прямоугольник 3"/>
          <p:cNvSpPr/>
          <p:nvPr/>
        </p:nvSpPr>
        <p:spPr>
          <a:xfrm>
            <a:off x="862584" y="2339819"/>
            <a:ext cx="3937564" cy="2308324"/>
          </a:xfrm>
          <a:prstGeom prst="rect">
            <a:avLst/>
          </a:prstGeom>
        </p:spPr>
        <p:txBody>
          <a:bodyPr wrap="square">
            <a:spAutoFit/>
          </a:bodyPr>
          <a:lstStyle/>
          <a:p>
            <a:pPr marL="285750" indent="-285750">
              <a:buFont typeface="Wingdings" panose="05000000000000000000" pitchFamily="2" charset="2"/>
              <a:buChar char="v"/>
            </a:pPr>
            <a:r>
              <a:rPr lang="hy-AM" b="1" dirty="0"/>
              <a:t>Ուսմանը նվիրված լինելը</a:t>
            </a:r>
          </a:p>
          <a:p>
            <a:pPr marL="285750" indent="-285750">
              <a:buFont typeface="Wingdings" panose="05000000000000000000" pitchFamily="2" charset="2"/>
              <a:buChar char="v"/>
            </a:pPr>
            <a:endParaRPr lang="hy-AM" b="1" dirty="0"/>
          </a:p>
          <a:p>
            <a:pPr marL="285750" indent="-285750">
              <a:buFont typeface="Wingdings" panose="05000000000000000000" pitchFamily="2" charset="2"/>
              <a:buChar char="v"/>
            </a:pPr>
            <a:r>
              <a:rPr lang="hy-AM" b="1" dirty="0"/>
              <a:t>Դրական արժեքներ</a:t>
            </a:r>
          </a:p>
          <a:p>
            <a:pPr marL="285750" indent="-285750">
              <a:buFont typeface="Wingdings" panose="05000000000000000000" pitchFamily="2" charset="2"/>
              <a:buChar char="v"/>
            </a:pPr>
            <a:endParaRPr lang="hy-AM" b="1" dirty="0"/>
          </a:p>
          <a:p>
            <a:pPr marL="285750" indent="-285750">
              <a:buFont typeface="Wingdings" panose="05000000000000000000" pitchFamily="2" charset="2"/>
              <a:buChar char="v"/>
            </a:pPr>
            <a:r>
              <a:rPr lang="hy-AM" b="1" dirty="0"/>
              <a:t>Սոցիալական հմտություններ</a:t>
            </a:r>
          </a:p>
          <a:p>
            <a:pPr marL="285750" indent="-285750">
              <a:buFont typeface="Wingdings" panose="05000000000000000000" pitchFamily="2" charset="2"/>
              <a:buChar char="v"/>
            </a:pPr>
            <a:endParaRPr lang="hy-AM" b="1" dirty="0"/>
          </a:p>
          <a:p>
            <a:pPr marL="285750" indent="-285750">
              <a:buFont typeface="Wingdings" panose="05000000000000000000" pitchFamily="2" charset="2"/>
              <a:buChar char="v"/>
            </a:pPr>
            <a:r>
              <a:rPr lang="hy-AM" b="1" dirty="0"/>
              <a:t>Դրական անհատականություն</a:t>
            </a:r>
            <a:endParaRPr lang="hy-AM" dirty="0"/>
          </a:p>
        </p:txBody>
      </p:sp>
      <p:sp>
        <p:nvSpPr>
          <p:cNvPr id="29" name="Google Shape;247;p30">
            <a:extLst>
              <a:ext uri="{FF2B5EF4-FFF2-40B4-BE49-F238E27FC236}">
                <a16:creationId xmlns:a16="http://schemas.microsoft.com/office/drawing/2014/main" id="{11681F94-B870-4683-8111-FD1D20F42B80}"/>
              </a:ext>
            </a:extLst>
          </p:cNvPr>
          <p:cNvSpPr txBox="1"/>
          <p:nvPr/>
        </p:nvSpPr>
        <p:spPr>
          <a:xfrm>
            <a:off x="6355080" y="2194705"/>
            <a:ext cx="4197095" cy="2531432"/>
          </a:xfrm>
          <a:prstGeom prst="rect">
            <a:avLst/>
          </a:prstGeom>
          <a:noFill/>
          <a:ln>
            <a:noFill/>
          </a:ln>
        </p:spPr>
        <p:txBody>
          <a:bodyPr spcFirstLastPara="1" wrap="square" lIns="68569" tIns="34275" rIns="68569" bIns="34275" anchor="t" anchorCtr="0">
            <a:spAutoFit/>
          </a:bodyPr>
          <a:lstStyle/>
          <a:p>
            <a:pPr marL="342900" indent="-342900">
              <a:buFont typeface="Wingdings" panose="05000000000000000000" pitchFamily="2" charset="2"/>
              <a:buChar char="v"/>
            </a:pPr>
            <a:r>
              <a:rPr lang="hy-AM" sz="2000" b="1" dirty="0"/>
              <a:t>Աջակցություն</a:t>
            </a:r>
          </a:p>
          <a:p>
            <a:pPr marL="342900" indent="-342900">
              <a:buFont typeface="Wingdings" panose="05000000000000000000" pitchFamily="2" charset="2"/>
              <a:buChar char="v"/>
            </a:pPr>
            <a:endParaRPr lang="hy-AM" sz="2000" b="1" dirty="0"/>
          </a:p>
          <a:p>
            <a:pPr marL="342900" indent="-342900">
              <a:buFont typeface="Wingdings" panose="05000000000000000000" pitchFamily="2" charset="2"/>
              <a:buChar char="v"/>
            </a:pPr>
            <a:r>
              <a:rPr lang="hy-AM" sz="2000" b="1" dirty="0"/>
              <a:t>Հզորացում</a:t>
            </a:r>
          </a:p>
          <a:p>
            <a:pPr marL="342900" indent="-342900">
              <a:buFont typeface="Wingdings" panose="05000000000000000000" pitchFamily="2" charset="2"/>
              <a:buChar char="v"/>
            </a:pPr>
            <a:endParaRPr lang="hy-AM" sz="2000" b="1" dirty="0"/>
          </a:p>
          <a:p>
            <a:pPr marL="342900" indent="-342900">
              <a:buFont typeface="Wingdings" panose="05000000000000000000" pitchFamily="2" charset="2"/>
              <a:buChar char="v"/>
            </a:pPr>
            <a:r>
              <a:rPr lang="hy-AM" sz="2000" b="1" dirty="0"/>
              <a:t>Սահմաններ և ակնկալիքներ</a:t>
            </a:r>
          </a:p>
          <a:p>
            <a:pPr marL="342900" indent="-342900">
              <a:buFont typeface="Wingdings" panose="05000000000000000000" pitchFamily="2" charset="2"/>
              <a:buChar char="v"/>
            </a:pPr>
            <a:endParaRPr lang="hy-AM" sz="2000" b="1" dirty="0"/>
          </a:p>
          <a:p>
            <a:pPr marL="342900" indent="-342900">
              <a:buFont typeface="Wingdings" panose="05000000000000000000" pitchFamily="2" charset="2"/>
              <a:buChar char="v"/>
            </a:pPr>
            <a:r>
              <a:rPr lang="hy-AM" sz="2000" b="1" dirty="0"/>
              <a:t>Ժամանակի նպատակային</a:t>
            </a:r>
          </a:p>
          <a:p>
            <a:r>
              <a:rPr lang="hy-AM" sz="2000" b="1" dirty="0"/>
              <a:t>     օգտագործում</a:t>
            </a:r>
          </a:p>
        </p:txBody>
      </p:sp>
      <p:sp>
        <p:nvSpPr>
          <p:cNvPr id="5" name="Прямоугольник 4"/>
          <p:cNvSpPr/>
          <p:nvPr/>
        </p:nvSpPr>
        <p:spPr>
          <a:xfrm>
            <a:off x="8079318" y="759668"/>
            <a:ext cx="3339440" cy="369332"/>
          </a:xfrm>
          <a:prstGeom prst="rect">
            <a:avLst/>
          </a:prstGeom>
        </p:spPr>
        <p:txBody>
          <a:bodyPr wrap="none">
            <a:spAutoFit/>
          </a:bodyPr>
          <a:lstStyle/>
          <a:p>
            <a:pPr algn="just"/>
            <a:r>
              <a:rPr lang="ru-RU" dirty="0">
                <a:solidFill>
                  <a:schemeClr val="tx2"/>
                </a:solidFill>
              </a:rPr>
              <a:t>http://www.search-institute.org/</a:t>
            </a:r>
            <a:endParaRPr lang="en-US" dirty="0">
              <a:solidFill>
                <a:schemeClr val="tx2"/>
              </a:solidFill>
            </a:endParaRPr>
          </a:p>
        </p:txBody>
      </p:sp>
      <p:sp>
        <p:nvSpPr>
          <p:cNvPr id="11" name="Стрелка вниз 10"/>
          <p:cNvSpPr/>
          <p:nvPr/>
        </p:nvSpPr>
        <p:spPr>
          <a:xfrm>
            <a:off x="2560320" y="4946904"/>
            <a:ext cx="265176" cy="402336"/>
          </a:xfrm>
          <a:prstGeom prst="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p:cNvSpPr/>
          <p:nvPr/>
        </p:nvSpPr>
        <p:spPr>
          <a:xfrm>
            <a:off x="8174736" y="4946904"/>
            <a:ext cx="228600" cy="402336"/>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411480" y="5342246"/>
            <a:ext cx="10917936" cy="1266757"/>
          </a:xfrm>
          <a:prstGeom prst="rect">
            <a:avLst/>
          </a:prstGeom>
          <a:solidFill>
            <a:schemeClr val="accent6">
              <a:lumMod val="20000"/>
              <a:lumOff val="80000"/>
            </a:schemeClr>
          </a:solidFill>
        </p:spPr>
        <p:txBody>
          <a:bodyPr wrap="square">
            <a:spAutoFit/>
          </a:bodyPr>
          <a:lstStyle/>
          <a:p>
            <a:pPr marL="95250" marR="81915" algn="just">
              <a:lnSpc>
                <a:spcPct val="106000"/>
              </a:lnSpc>
              <a:spcBef>
                <a:spcPts val="420"/>
              </a:spcBef>
              <a:spcAft>
                <a:spcPts val="0"/>
              </a:spcAft>
              <a:tabLst>
                <a:tab pos="591185" algn="l"/>
                <a:tab pos="726440" algn="l"/>
                <a:tab pos="1033780" algn="l"/>
                <a:tab pos="1236345" algn="l"/>
                <a:tab pos="1375410" algn="l"/>
                <a:tab pos="1631315" algn="l"/>
              </a:tabLst>
            </a:pPr>
            <a:r>
              <a:rPr lang="ru-RU" b="1" u="sng" dirty="0" err="1">
                <a:solidFill>
                  <a:srgbClr val="231F20"/>
                </a:solidFill>
                <a:uFill>
                  <a:solidFill>
                    <a:srgbClr val="231F20"/>
                  </a:solidFill>
                </a:uFill>
                <a:latin typeface="GHEA Grapalat" panose="02000506050000020003" pitchFamily="50" charset="0"/>
                <a:ea typeface="Times New Roman" panose="02020603050405020304" pitchFamily="18" charset="0"/>
                <a:cs typeface="Times New Roman" panose="02020603050405020304" pitchFamily="18" charset="0"/>
              </a:rPr>
              <a:t>Զարգացնող</a:t>
            </a:r>
            <a:r>
              <a:rPr lang="ru-RU" b="1" u="sng" dirty="0">
                <a:solidFill>
                  <a:srgbClr val="231F20"/>
                </a:solidFill>
                <a:uFill>
                  <a:solidFill>
                    <a:srgbClr val="231F20"/>
                  </a:solidFill>
                </a:uFill>
                <a:latin typeface="GHEA Grapalat" panose="02000506050000020003" pitchFamily="50" charset="0"/>
                <a:ea typeface="Times New Roman" panose="02020603050405020304" pitchFamily="18" charset="0"/>
                <a:cs typeface="Times New Roman" panose="02020603050405020304" pitchFamily="18" charset="0"/>
              </a:rPr>
              <a:t> </a:t>
            </a:r>
            <a:r>
              <a:rPr lang="ru-RU" b="1" u="sng" dirty="0" err="1">
                <a:solidFill>
                  <a:srgbClr val="231F20"/>
                </a:solidFill>
                <a:uFill>
                  <a:solidFill>
                    <a:srgbClr val="231F20"/>
                  </a:solidFill>
                </a:uFill>
                <a:latin typeface="GHEA Grapalat" panose="02000506050000020003" pitchFamily="50" charset="0"/>
                <a:ea typeface="Times New Roman" panose="02020603050405020304" pitchFamily="18" charset="0"/>
                <a:cs typeface="Times New Roman" panose="02020603050405020304" pitchFamily="18" charset="0"/>
              </a:rPr>
              <a:t>նախադրյալները</a:t>
            </a:r>
            <a:r>
              <a:rPr lang="ru-RU" b="1"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b="1" spc="-1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ներքին</a:t>
            </a:r>
            <a:r>
              <a:rPr lang="ru-RU" b="1"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1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անհատական</a:t>
            </a:r>
            <a:r>
              <a:rPr lang="ru-RU"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3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կարողող</a:t>
            </a:r>
            <a:r>
              <a:rPr lang="ru-RU" spc="-1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թյունների</a:t>
            </a:r>
            <a:r>
              <a:rPr lang="ru-RU" spc="-1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a:t>
            </a:r>
            <a:r>
              <a:rPr lang="ru-RU"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1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վերաբերմունքի</a:t>
            </a:r>
            <a:r>
              <a:rPr lang="ru-RU" spc="-1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a:t>
            </a:r>
            <a:r>
              <a:rPr lang="ru-RU"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3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ար</a:t>
            </a:r>
            <a:r>
              <a:rPr lang="ru-RU"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ժեքների</a:t>
            </a:r>
            <a:r>
              <a:rPr lang="ru-RU"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a:t>
            </a:r>
            <a:r>
              <a:rPr lang="ru-RU" spc="20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ինչպես</a:t>
            </a:r>
            <a:r>
              <a:rPr lang="ru-RU" spc="20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նաև</a:t>
            </a:r>
            <a:r>
              <a:rPr lang="ru-RU" spc="20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b="1"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արտաքին</a:t>
            </a:r>
            <a:r>
              <a:rPr lang="ru-RU" b="1"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1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փորձառությունների</a:t>
            </a:r>
            <a:r>
              <a:rPr lang="ru-RU" spc="-1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a:t>
            </a:r>
            <a:r>
              <a:rPr lang="ru-RU"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3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հարաբերու</a:t>
            </a:r>
            <a:r>
              <a:rPr lang="ru-RU" spc="-1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թյունների</a:t>
            </a:r>
            <a:r>
              <a:rPr lang="ru-RU" spc="-5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1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համակցություն</a:t>
            </a:r>
            <a:r>
              <a:rPr lang="ru-RU" spc="-45"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1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են</a:t>
            </a:r>
            <a:r>
              <a:rPr lang="ru-RU" spc="-1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a:t>
            </a:r>
            <a:r>
              <a:rPr lang="ru-RU" spc="-5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1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որոնք</a:t>
            </a:r>
            <a:r>
              <a:rPr lang="ru-RU" spc="-1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աջակցում</a:t>
            </a:r>
            <a:r>
              <a:rPr lang="ru-RU" spc="275"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և</a:t>
            </a:r>
            <a:r>
              <a:rPr lang="ru-RU" spc="275"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դաստիարակում</a:t>
            </a:r>
            <a:r>
              <a:rPr lang="ru-RU" spc="275"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են</a:t>
            </a:r>
            <a:r>
              <a:rPr lang="ru-RU"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երեխաներին</a:t>
            </a:r>
            <a:r>
              <a:rPr lang="ru-RU"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a:t>
            </a:r>
            <a:r>
              <a:rPr lang="ru-RU" spc="4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Ներքին</a:t>
            </a:r>
            <a:r>
              <a:rPr lang="ru-RU" spc="4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և</a:t>
            </a:r>
            <a:r>
              <a:rPr lang="ru-RU" spc="4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արտաքին</a:t>
            </a:r>
            <a:r>
              <a:rPr lang="ru-RU"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1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նախադրյալների</a:t>
            </a:r>
            <a:r>
              <a:rPr lang="ru-RU"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3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համակցությունը</a:t>
            </a:r>
            <a:r>
              <a:rPr lang="ru-RU" spc="-2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2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օգնում</a:t>
            </a:r>
            <a:r>
              <a:rPr lang="ru-RU" spc="-9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2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է</a:t>
            </a:r>
            <a:r>
              <a:rPr lang="ru-RU" spc="-9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2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երեխաներին</a:t>
            </a:r>
            <a:r>
              <a:rPr lang="ru-RU" spc="-9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2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հաջողությամբ</a:t>
            </a:r>
            <a:r>
              <a:rPr lang="ru-RU" spc="-2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զարգանալ</a:t>
            </a:r>
            <a:r>
              <a:rPr lang="ru-RU" spc="12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և</a:t>
            </a:r>
            <a:r>
              <a:rPr lang="ru-RU" spc="12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վարել</a:t>
            </a:r>
            <a:r>
              <a:rPr lang="ru-RU" spc="12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արդյունավետ</a:t>
            </a:r>
            <a:r>
              <a:rPr lang="ru-RU"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 </a:t>
            </a:r>
            <a:r>
              <a:rPr lang="ru-RU" spc="-10" dirty="0" err="1">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կյանք</a:t>
            </a:r>
            <a:r>
              <a:rPr lang="ru-RU" spc="-10" dirty="0">
                <a:solidFill>
                  <a:srgbClr val="231F20"/>
                </a:solidFill>
                <a:latin typeface="GHEA Grapalat" panose="02000506050000020003" pitchFamily="50" charset="0"/>
                <a:ea typeface="Times New Roman" panose="02020603050405020304" pitchFamily="18" charset="0"/>
                <a:cs typeface="Times New Roman" panose="02020603050405020304" pitchFamily="18" charset="0"/>
              </a:rPr>
              <a:t>:</a:t>
            </a:r>
            <a:endParaRPr lang="ru-RU"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6006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2237" y="2845888"/>
            <a:ext cx="8071104" cy="2122376"/>
          </a:xfrm>
          <a:prstGeom prst="rect">
            <a:avLst/>
          </a:prstGeom>
        </p:spPr>
        <p:txBody>
          <a:bodyPr wrap="square">
            <a:spAutoFit/>
          </a:bodyPr>
          <a:lstStyle/>
          <a:p>
            <a:pPr marL="285750" indent="-285750">
              <a:lnSpc>
                <a:spcPct val="150000"/>
              </a:lnSpc>
              <a:buFont typeface="Arial" panose="020B0604020202020204" pitchFamily="34" charset="0"/>
              <a:buChar char="•"/>
            </a:pPr>
            <a:r>
              <a:rPr lang="ru-RU" dirty="0" err="1">
                <a:latin typeface="GHEA Grapalat" panose="02000506050000020003" pitchFamily="50" charset="0"/>
                <a:ea typeface="Calibri" panose="020F0502020204030204" pitchFamily="34" charset="0"/>
                <a:cs typeface="Calibri" panose="020F0502020204030204" pitchFamily="34" charset="0"/>
              </a:rPr>
              <a:t>Խմբերում</a:t>
            </a:r>
            <a:r>
              <a:rPr lang="ru-RU" dirty="0">
                <a:latin typeface="GHEA Grapalat" panose="02000506050000020003" pitchFamily="50" charset="0"/>
                <a:ea typeface="Calibri" panose="020F0502020204030204" pitchFamily="34" charset="0"/>
                <a:cs typeface="Calibri" panose="020F0502020204030204" pitchFamily="34" charset="0"/>
              </a:rPr>
              <a:t> ք</a:t>
            </a:r>
            <a:r>
              <a:rPr lang="hy-AM" dirty="0">
                <a:latin typeface="GHEA Grapalat" panose="02000506050000020003" pitchFamily="50" charset="0"/>
                <a:ea typeface="Calibri" panose="020F0502020204030204" pitchFamily="34" charset="0"/>
                <a:cs typeface="Calibri" panose="020F0502020204030204" pitchFamily="34" charset="0"/>
              </a:rPr>
              <a:t>ննարկել </a:t>
            </a:r>
            <a:r>
              <a:rPr lang="ru-RU" dirty="0" err="1">
                <a:latin typeface="GHEA Grapalat" panose="02000506050000020003" pitchFamily="50" charset="0"/>
                <a:ea typeface="Calibri" panose="020F0502020204030204" pitchFamily="34" charset="0"/>
                <a:cs typeface="Calibri" panose="020F0502020204030204" pitchFamily="34" charset="0"/>
              </a:rPr>
              <a:t>տրված</a:t>
            </a:r>
            <a:r>
              <a:rPr lang="ru-RU" dirty="0">
                <a:latin typeface="GHEA Grapalat" panose="02000506050000020003" pitchFamily="50" charset="0"/>
                <a:ea typeface="Calibri" panose="020F0502020204030204" pitchFamily="34" charset="0"/>
                <a:cs typeface="Calibri" panose="020F0502020204030204" pitchFamily="34" charset="0"/>
              </a:rPr>
              <a:t> </a:t>
            </a:r>
            <a:r>
              <a:rPr lang="hy-AM" dirty="0">
                <a:latin typeface="GHEA Grapalat" panose="02000506050000020003" pitchFamily="50" charset="0"/>
                <a:ea typeface="Calibri" panose="020F0502020204030204" pitchFamily="34" charset="0"/>
                <a:cs typeface="Calibri" panose="020F0502020204030204" pitchFamily="34" charset="0"/>
              </a:rPr>
              <a:t>դեպք</a:t>
            </a:r>
            <a:r>
              <a:rPr lang="ru-RU" dirty="0">
                <a:latin typeface="GHEA Grapalat" panose="02000506050000020003" pitchFamily="50" charset="0"/>
                <a:ea typeface="Calibri" panose="020F0502020204030204" pitchFamily="34" charset="0"/>
                <a:cs typeface="Calibri" panose="020F0502020204030204" pitchFamily="34" charset="0"/>
              </a:rPr>
              <a:t>ի </a:t>
            </a:r>
            <a:r>
              <a:rPr lang="hy-AM" dirty="0">
                <a:latin typeface="GHEA Grapalat" panose="02000506050000020003" pitchFamily="50" charset="0"/>
                <a:ea typeface="Calibri" panose="020F0502020204030204" pitchFamily="34" charset="0"/>
                <a:cs typeface="Calibri" panose="020F0502020204030204" pitchFamily="34" charset="0"/>
              </a:rPr>
              <a:t> </a:t>
            </a:r>
            <a:r>
              <a:rPr lang="ru-RU" dirty="0" err="1">
                <a:latin typeface="GHEA Grapalat" panose="02000506050000020003" pitchFamily="50" charset="0"/>
                <a:ea typeface="Calibri" panose="020F0502020204030204" pitchFamily="34" charset="0"/>
                <a:cs typeface="Calibri" panose="020F0502020204030204" pitchFamily="34" charset="0"/>
              </a:rPr>
              <a:t>մանրամասները</a:t>
            </a:r>
            <a:r>
              <a:rPr lang="ru-RU" dirty="0">
                <a:latin typeface="GHEA Grapalat" panose="02000506050000020003" pitchFamily="50" charset="0"/>
                <a:ea typeface="Calibri" panose="020F0502020204030204" pitchFamily="34" charset="0"/>
                <a:cs typeface="Calibri" panose="020F0502020204030204" pitchFamily="34" charset="0"/>
              </a:rPr>
              <a:t> (</a:t>
            </a:r>
            <a:r>
              <a:rPr lang="ru-RU" dirty="0" err="1">
                <a:latin typeface="GHEA Grapalat" panose="02000506050000020003" pitchFamily="50" charset="0"/>
                <a:ea typeface="Calibri" panose="020F0502020204030204" pitchFamily="34" charset="0"/>
                <a:cs typeface="Calibri" panose="020F0502020204030204" pitchFamily="34" charset="0"/>
              </a:rPr>
              <a:t>բաշխման</a:t>
            </a:r>
            <a:r>
              <a:rPr lang="ru-RU" dirty="0">
                <a:latin typeface="GHEA Grapalat" panose="02000506050000020003" pitchFamily="50" charset="0"/>
                <a:ea typeface="Calibri" panose="020F0502020204030204" pitchFamily="34" charset="0"/>
                <a:cs typeface="Calibri" panose="020F0502020204030204" pitchFamily="34" charset="0"/>
              </a:rPr>
              <a:t> </a:t>
            </a:r>
            <a:r>
              <a:rPr lang="ru-RU" dirty="0" err="1">
                <a:latin typeface="GHEA Grapalat" panose="02000506050000020003" pitchFamily="50" charset="0"/>
                <a:ea typeface="Calibri" panose="020F0502020204030204" pitchFamily="34" charset="0"/>
                <a:cs typeface="Calibri" panose="020F0502020204030204" pitchFamily="34" charset="0"/>
              </a:rPr>
              <a:t>նյութ</a:t>
            </a:r>
            <a:r>
              <a:rPr lang="ru-RU" dirty="0">
                <a:latin typeface="GHEA Grapalat" panose="02000506050000020003" pitchFamily="50" charset="0"/>
                <a:ea typeface="Calibri" panose="020F0502020204030204" pitchFamily="34" charset="0"/>
                <a:cs typeface="Calibri" panose="020F0502020204030204" pitchFamily="34" charset="0"/>
              </a:rPr>
              <a:t> 8) և</a:t>
            </a:r>
            <a:r>
              <a:rPr lang="hy-AM" dirty="0">
                <a:latin typeface="GHEA Grapalat" panose="02000506050000020003" pitchFamily="50" charset="0"/>
                <a:ea typeface="Calibri" panose="020F0502020204030204" pitchFamily="34" charset="0"/>
                <a:cs typeface="Calibri" panose="020F0502020204030204" pitchFamily="34" charset="0"/>
              </a:rPr>
              <a:t> պատասխանել ստորև հարցերին: </a:t>
            </a:r>
            <a:endParaRPr lang="ru-RU" dirty="0">
              <a:latin typeface="GHEA Grapalat" panose="02000506050000020003" pitchFamily="50" charset="0"/>
              <a:ea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ru-RU" dirty="0">
                <a:latin typeface="GHEA Grapalat" panose="02000506050000020003" pitchFamily="50" charset="0"/>
                <a:ea typeface="Calibri" panose="020F0502020204030204" pitchFamily="34" charset="0"/>
                <a:cs typeface="Calibri" panose="020F0502020204030204" pitchFamily="34" charset="0"/>
              </a:rPr>
              <a:t>Պ</a:t>
            </a:r>
            <a:r>
              <a:rPr lang="hy-AM" dirty="0">
                <a:latin typeface="GHEA Grapalat" panose="02000506050000020003" pitchFamily="50" charset="0"/>
                <a:ea typeface="Calibri" panose="020F0502020204030204" pitchFamily="34" charset="0"/>
                <a:cs typeface="Calibri" panose="020F0502020204030204" pitchFamily="34" charset="0"/>
              </a:rPr>
              <a:t>ատասխաններն ամրագրել երկու տարբեր գույնի կպչուն թղթերի վրա, </a:t>
            </a:r>
            <a:r>
              <a:rPr lang="ru-RU" dirty="0" err="1">
                <a:latin typeface="GHEA Grapalat" panose="02000506050000020003" pitchFamily="50" charset="0"/>
                <a:ea typeface="Calibri" panose="020F0502020204030204" pitchFamily="34" charset="0"/>
                <a:cs typeface="Calibri" panose="020F0502020204030204" pitchFamily="34" charset="0"/>
              </a:rPr>
              <a:t>ապա</a:t>
            </a:r>
            <a:r>
              <a:rPr lang="ru-RU" dirty="0">
                <a:latin typeface="GHEA Grapalat" panose="02000506050000020003" pitchFamily="50" charset="0"/>
                <a:ea typeface="Calibri" panose="020F0502020204030204" pitchFamily="34" charset="0"/>
                <a:cs typeface="Calibri" panose="020F0502020204030204" pitchFamily="34" charset="0"/>
              </a:rPr>
              <a:t> </a:t>
            </a:r>
            <a:r>
              <a:rPr lang="ru-RU" dirty="0" err="1">
                <a:latin typeface="GHEA Grapalat" panose="02000506050000020003" pitchFamily="50" charset="0"/>
                <a:ea typeface="Calibri" panose="020F0502020204030204" pitchFamily="34" charset="0"/>
                <a:cs typeface="Calibri" panose="020F0502020204030204" pitchFamily="34" charset="0"/>
              </a:rPr>
              <a:t>տեղադր</a:t>
            </a:r>
            <a:r>
              <a:rPr lang="hy-AM" dirty="0">
                <a:latin typeface="GHEA Grapalat" panose="02000506050000020003" pitchFamily="50" charset="0"/>
                <a:ea typeface="Calibri" panose="020F0502020204030204" pitchFamily="34" charset="0"/>
                <a:cs typeface="Calibri" panose="020F0502020204030204" pitchFamily="34" charset="0"/>
              </a:rPr>
              <a:t>ել պաստառի վրա՝ ըստ ներքին և արտաքին նախադրյալների ոլորտների: </a:t>
            </a:r>
            <a:endParaRPr lang="ru-RU" dirty="0"/>
          </a:p>
        </p:txBody>
      </p:sp>
      <p:sp>
        <p:nvSpPr>
          <p:cNvPr id="4" name="TextBox 3"/>
          <p:cNvSpPr txBox="1"/>
          <p:nvPr/>
        </p:nvSpPr>
        <p:spPr>
          <a:xfrm>
            <a:off x="640080" y="2271017"/>
            <a:ext cx="2359152" cy="369332"/>
          </a:xfrm>
          <a:prstGeom prst="rect">
            <a:avLst/>
          </a:prstGeom>
          <a:noFill/>
        </p:spPr>
        <p:txBody>
          <a:bodyPr wrap="square" rtlCol="0">
            <a:spAutoFit/>
          </a:bodyPr>
          <a:lstStyle/>
          <a:p>
            <a:r>
              <a:rPr lang="ru-RU" b="1" dirty="0" err="1"/>
              <a:t>Հրահանգ</a:t>
            </a:r>
            <a:r>
              <a:rPr lang="ru-RU" b="1" dirty="0"/>
              <a:t>՝</a:t>
            </a:r>
          </a:p>
        </p:txBody>
      </p:sp>
      <p:sp>
        <p:nvSpPr>
          <p:cNvPr id="5" name="Прямоугольник 4"/>
          <p:cNvSpPr/>
          <p:nvPr/>
        </p:nvSpPr>
        <p:spPr>
          <a:xfrm>
            <a:off x="405455" y="482995"/>
            <a:ext cx="8537809" cy="1249125"/>
          </a:xfrm>
          <a:prstGeom prst="rect">
            <a:avLst/>
          </a:prstGeom>
        </p:spPr>
        <p:txBody>
          <a:bodyPr wrap="square">
            <a:spAutoFit/>
          </a:bodyPr>
          <a:lstStyle/>
          <a:p>
            <a:pPr algn="ctr">
              <a:lnSpc>
                <a:spcPct val="107000"/>
              </a:lnSpc>
              <a:spcAft>
                <a:spcPts val="800"/>
              </a:spcAft>
            </a:pPr>
            <a:r>
              <a:rPr lang="hy-AM" sz="2400" b="1" kern="100" dirty="0">
                <a:solidFill>
                  <a:schemeClr val="accent3">
                    <a:lumMod val="50000"/>
                  </a:schemeClr>
                </a:solidFill>
                <a:ea typeface="Calibri" panose="020F0502020204030204" pitchFamily="34" charset="0"/>
                <a:cs typeface="Calibri" panose="020F0502020204030204" pitchFamily="34" charset="0"/>
              </a:rPr>
              <a:t> </a:t>
            </a:r>
            <a:r>
              <a:rPr lang="x-none" sz="2400" b="1" dirty="0"/>
              <a:t>Նպաստում ենք երեխայի զարգացմանն ու աճին՝ բացահայտելով ներքին ու արտաքին զարգացնող նախադրյալները</a:t>
            </a:r>
            <a:endParaRPr lang="ru-RU" sz="2400" b="1" dirty="0"/>
          </a:p>
        </p:txBody>
      </p:sp>
      <p:pic>
        <p:nvPicPr>
          <p:cNvPr id="6" name="Picture 6">
            <a:extLst>
              <a:ext uri="{FF2B5EF4-FFF2-40B4-BE49-F238E27FC236}">
                <a16:creationId xmlns:a16="http://schemas.microsoft.com/office/drawing/2014/main" id="{1ED72D07-190D-400A-8F59-2D34481DC52C}"/>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a:stretch>
            <a:fillRect/>
          </a:stretch>
        </p:blipFill>
        <p:spPr>
          <a:xfrm>
            <a:off x="9931991" y="787517"/>
            <a:ext cx="576345" cy="536000"/>
          </a:xfrm>
          <a:prstGeom prst="rect">
            <a:avLst/>
          </a:prstGeom>
        </p:spPr>
      </p:pic>
      <p:sp>
        <p:nvSpPr>
          <p:cNvPr id="7" name="TextBox 6"/>
          <p:cNvSpPr txBox="1"/>
          <p:nvPr/>
        </p:nvSpPr>
        <p:spPr>
          <a:xfrm>
            <a:off x="10707553" y="787517"/>
            <a:ext cx="1078992" cy="307777"/>
          </a:xfrm>
          <a:prstGeom prst="rect">
            <a:avLst/>
          </a:prstGeom>
          <a:noFill/>
        </p:spPr>
        <p:txBody>
          <a:bodyPr wrap="square" rtlCol="0">
            <a:spAutoFit/>
          </a:bodyPr>
          <a:lstStyle/>
          <a:p>
            <a:r>
              <a:rPr lang="ru-RU" sz="1400" dirty="0"/>
              <a:t>40 </a:t>
            </a:r>
            <a:r>
              <a:rPr lang="ru-RU" sz="1400" dirty="0" err="1"/>
              <a:t>րոպե</a:t>
            </a:r>
            <a:endParaRPr lang="ru-RU" sz="1400" dirty="0"/>
          </a:p>
        </p:txBody>
      </p:sp>
      <p:sp>
        <p:nvSpPr>
          <p:cNvPr id="8" name="TextBox 7"/>
          <p:cNvSpPr txBox="1"/>
          <p:nvPr/>
        </p:nvSpPr>
        <p:spPr>
          <a:xfrm>
            <a:off x="9710927" y="320686"/>
            <a:ext cx="2670049" cy="307777"/>
          </a:xfrm>
          <a:prstGeom prst="rect">
            <a:avLst/>
          </a:prstGeom>
          <a:noFill/>
        </p:spPr>
        <p:txBody>
          <a:bodyPr wrap="square" rtlCol="0">
            <a:spAutoFit/>
          </a:bodyPr>
          <a:lstStyle/>
          <a:p>
            <a:r>
              <a:rPr lang="ru-RU" sz="1400" dirty="0" err="1"/>
              <a:t>Գործնական</a:t>
            </a:r>
            <a:r>
              <a:rPr lang="ru-RU" sz="1400" dirty="0"/>
              <a:t> </a:t>
            </a:r>
            <a:r>
              <a:rPr lang="ru-RU" sz="1400" dirty="0" err="1"/>
              <a:t>աշխատանք</a:t>
            </a:r>
            <a:r>
              <a:rPr lang="ru-RU" sz="1400" dirty="0"/>
              <a:t> 8 </a:t>
            </a:r>
          </a:p>
        </p:txBody>
      </p:sp>
      <p:graphicFrame>
        <p:nvGraphicFramePr>
          <p:cNvPr id="19" name="Diagram 18">
            <a:extLst>
              <a:ext uri="{FF2B5EF4-FFF2-40B4-BE49-F238E27FC236}">
                <a16:creationId xmlns:a16="http://schemas.microsoft.com/office/drawing/2014/main" id="{0D3EACF9-77F7-4FB0-AA93-05043820A663}"/>
              </a:ext>
            </a:extLst>
          </p:cNvPr>
          <p:cNvGraphicFramePr/>
          <p:nvPr>
            <p:extLst>
              <p:ext uri="{D42A27DB-BD31-4B8C-83A1-F6EECF244321}">
                <p14:modId xmlns:p14="http://schemas.microsoft.com/office/powerpoint/2010/main" val="23547286"/>
              </p:ext>
            </p:extLst>
          </p:nvPr>
        </p:nvGraphicFramePr>
        <p:xfrm>
          <a:off x="7756642" y="3577046"/>
          <a:ext cx="4927042" cy="29602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56945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a:extLst>
              <a:ext uri="{FF2B5EF4-FFF2-40B4-BE49-F238E27FC236}">
                <a16:creationId xmlns:a16="http://schemas.microsoft.com/office/drawing/2014/main" id="{5D845279-1141-4DBA-AE04-1A05AFE75377}"/>
              </a:ext>
            </a:extLst>
          </p:cNvPr>
          <p:cNvGrpSpPr/>
          <p:nvPr/>
        </p:nvGrpSpPr>
        <p:grpSpPr>
          <a:xfrm>
            <a:off x="164043" y="467005"/>
            <a:ext cx="11359279" cy="6004972"/>
            <a:chOff x="666067" y="640286"/>
            <a:chExt cx="11359279" cy="6004972"/>
          </a:xfrm>
        </p:grpSpPr>
        <p:sp>
          <p:nvSpPr>
            <p:cNvPr id="4" name="TextBox 3">
              <a:extLst>
                <a:ext uri="{FF2B5EF4-FFF2-40B4-BE49-F238E27FC236}">
                  <a16:creationId xmlns:a16="http://schemas.microsoft.com/office/drawing/2014/main" id="{CA4B3894-AF43-4754-ADB8-E54236EB27D2}"/>
                </a:ext>
              </a:extLst>
            </p:cNvPr>
            <p:cNvSpPr txBox="1"/>
            <p:nvPr/>
          </p:nvSpPr>
          <p:spPr>
            <a:xfrm>
              <a:off x="666067" y="640286"/>
              <a:ext cx="96737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y-AM" sz="3200" b="1" i="0" u="none" strike="noStrike" kern="1200" cap="none" spc="0" normalizeH="0" baseline="0" noProof="0" dirty="0">
                  <a:ln>
                    <a:noFill/>
                  </a:ln>
                  <a:solidFill>
                    <a:srgbClr val="FFC000"/>
                  </a:solidFill>
                  <a:effectLst/>
                  <a:uLnTx/>
                  <a:uFillTx/>
                  <a:ea typeface="Noto Sans" panose="020B0502040504020204" pitchFamily="34"/>
                  <a:cs typeface="Noto Sans" panose="020B0502040504020204" pitchFamily="34"/>
                </a:rPr>
                <a:t>Դասընթացի նպատակը</a:t>
              </a:r>
              <a:endParaRPr kumimoji="0" lang="en-US" sz="3200" b="1" i="0" u="none" strike="noStrike" kern="1200" cap="none" spc="0" normalizeH="0" baseline="0" noProof="0" dirty="0">
                <a:ln>
                  <a:noFill/>
                </a:ln>
                <a:solidFill>
                  <a:srgbClr val="FFC000"/>
                </a:solidFill>
                <a:effectLst/>
                <a:uLnTx/>
                <a:uFillTx/>
                <a:ea typeface="Noto Sans" panose="020B0502040504020204" pitchFamily="34"/>
                <a:cs typeface="Noto Sans" panose="020B0502040504020204" pitchFamily="34"/>
              </a:endParaRPr>
            </a:p>
          </p:txBody>
        </p:sp>
        <p:grpSp>
          <p:nvGrpSpPr>
            <p:cNvPr id="5" name="Group 3">
              <a:extLst>
                <a:ext uri="{FF2B5EF4-FFF2-40B4-BE49-F238E27FC236}">
                  <a16:creationId xmlns:a16="http://schemas.microsoft.com/office/drawing/2014/main" id="{F750B4A3-25B5-4697-BBB0-017BD95ABFA0}"/>
                </a:ext>
              </a:extLst>
            </p:cNvPr>
            <p:cNvGrpSpPr/>
            <p:nvPr/>
          </p:nvGrpSpPr>
          <p:grpSpPr>
            <a:xfrm>
              <a:off x="1160276" y="3000916"/>
              <a:ext cx="2339748" cy="3644342"/>
              <a:chOff x="1202749" y="2546246"/>
              <a:chExt cx="2339748" cy="3644342"/>
            </a:xfrm>
            <a:solidFill>
              <a:schemeClr val="tx1"/>
            </a:solidFill>
          </p:grpSpPr>
          <p:sp>
            <p:nvSpPr>
              <p:cNvPr id="18" name="Oval 16">
                <a:extLst>
                  <a:ext uri="{FF2B5EF4-FFF2-40B4-BE49-F238E27FC236}">
                    <a16:creationId xmlns:a16="http://schemas.microsoft.com/office/drawing/2014/main" id="{CC9B3FB4-D83A-452A-BC67-C59B5FB15879}"/>
                  </a:ext>
                </a:extLst>
              </p:cNvPr>
              <p:cNvSpPr/>
              <p:nvPr/>
            </p:nvSpPr>
            <p:spPr>
              <a:xfrm>
                <a:off x="1686283" y="6105916"/>
                <a:ext cx="713214" cy="84672"/>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Oval 17">
                <a:extLst>
                  <a:ext uri="{FF2B5EF4-FFF2-40B4-BE49-F238E27FC236}">
                    <a16:creationId xmlns:a16="http://schemas.microsoft.com/office/drawing/2014/main" id="{06B0CB3C-42B1-4439-A6F3-B61FD0092D5E}"/>
                  </a:ext>
                </a:extLst>
              </p:cNvPr>
              <p:cNvSpPr/>
              <p:nvPr/>
            </p:nvSpPr>
            <p:spPr>
              <a:xfrm>
                <a:off x="2829283" y="6067816"/>
                <a:ext cx="713214" cy="84672"/>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0" name="Group 18">
                <a:extLst>
                  <a:ext uri="{FF2B5EF4-FFF2-40B4-BE49-F238E27FC236}">
                    <a16:creationId xmlns:a16="http://schemas.microsoft.com/office/drawing/2014/main" id="{01BD74AD-A8C1-4123-BB75-38F34B4F91D2}"/>
                  </a:ext>
                </a:extLst>
              </p:cNvPr>
              <p:cNvGrpSpPr/>
              <p:nvPr/>
            </p:nvGrpSpPr>
            <p:grpSpPr>
              <a:xfrm>
                <a:off x="1202749" y="2546246"/>
                <a:ext cx="2339748" cy="3605089"/>
                <a:chOff x="795338" y="-196850"/>
                <a:chExt cx="4591050" cy="7073900"/>
              </a:xfrm>
              <a:grpFill/>
            </p:grpSpPr>
            <p:sp>
              <p:nvSpPr>
                <p:cNvPr id="21" name="Freeform 5">
                  <a:extLst>
                    <a:ext uri="{FF2B5EF4-FFF2-40B4-BE49-F238E27FC236}">
                      <a16:creationId xmlns:a16="http://schemas.microsoft.com/office/drawing/2014/main" id="{DA4BEB42-25F9-449C-A8AB-FE9FDD3B7896}"/>
                    </a:ext>
                  </a:extLst>
                </p:cNvPr>
                <p:cNvSpPr>
                  <a:spLocks/>
                </p:cNvSpPr>
                <p:nvPr/>
              </p:nvSpPr>
              <p:spPr bwMode="auto">
                <a:xfrm>
                  <a:off x="795338" y="1270000"/>
                  <a:ext cx="4360863" cy="5607050"/>
                </a:xfrm>
                <a:custGeom>
                  <a:avLst/>
                  <a:gdLst>
                    <a:gd name="T0" fmla="*/ 1080 w 1831"/>
                    <a:gd name="T1" fmla="*/ 1234 h 2335"/>
                    <a:gd name="T2" fmla="*/ 977 w 1831"/>
                    <a:gd name="T3" fmla="*/ 1329 h 2335"/>
                    <a:gd name="T4" fmla="*/ 878 w 1831"/>
                    <a:gd name="T5" fmla="*/ 1889 h 2335"/>
                    <a:gd name="T6" fmla="*/ 807 w 1831"/>
                    <a:gd name="T7" fmla="*/ 2234 h 2335"/>
                    <a:gd name="T8" fmla="*/ 700 w 1831"/>
                    <a:gd name="T9" fmla="*/ 2326 h 2335"/>
                    <a:gd name="T10" fmla="*/ 575 w 1831"/>
                    <a:gd name="T11" fmla="*/ 2271 h 2335"/>
                    <a:gd name="T12" fmla="*/ 558 w 1831"/>
                    <a:gd name="T13" fmla="*/ 2102 h 2335"/>
                    <a:gd name="T14" fmla="*/ 641 w 1831"/>
                    <a:gd name="T15" fmla="*/ 1658 h 2335"/>
                    <a:gd name="T16" fmla="*/ 719 w 1831"/>
                    <a:gd name="T17" fmla="*/ 1262 h 2335"/>
                    <a:gd name="T18" fmla="*/ 682 w 1831"/>
                    <a:gd name="T19" fmla="*/ 1068 h 2335"/>
                    <a:gd name="T20" fmla="*/ 546 w 1831"/>
                    <a:gd name="T21" fmla="*/ 743 h 2335"/>
                    <a:gd name="T22" fmla="*/ 497 w 1831"/>
                    <a:gd name="T23" fmla="*/ 715 h 2335"/>
                    <a:gd name="T24" fmla="*/ 95 w 1831"/>
                    <a:gd name="T25" fmla="*/ 730 h 2335"/>
                    <a:gd name="T26" fmla="*/ 6 w 1831"/>
                    <a:gd name="T27" fmla="*/ 654 h 2335"/>
                    <a:gd name="T28" fmla="*/ 64 w 1831"/>
                    <a:gd name="T29" fmla="*/ 557 h 2335"/>
                    <a:gd name="T30" fmla="*/ 254 w 1831"/>
                    <a:gd name="T31" fmla="*/ 505 h 2335"/>
                    <a:gd name="T32" fmla="*/ 504 w 1831"/>
                    <a:gd name="T33" fmla="*/ 439 h 2335"/>
                    <a:gd name="T34" fmla="*/ 620 w 1831"/>
                    <a:gd name="T35" fmla="*/ 465 h 2335"/>
                    <a:gd name="T36" fmla="*/ 800 w 1831"/>
                    <a:gd name="T37" fmla="*/ 394 h 2335"/>
                    <a:gd name="T38" fmla="*/ 1666 w 1831"/>
                    <a:gd name="T39" fmla="*/ 26 h 2335"/>
                    <a:gd name="T40" fmla="*/ 1808 w 1831"/>
                    <a:gd name="T41" fmla="*/ 66 h 2335"/>
                    <a:gd name="T42" fmla="*/ 1751 w 1831"/>
                    <a:gd name="T43" fmla="*/ 193 h 2335"/>
                    <a:gd name="T44" fmla="*/ 1319 w 1831"/>
                    <a:gd name="T45" fmla="*/ 379 h 2335"/>
                    <a:gd name="T46" fmla="*/ 1083 w 1831"/>
                    <a:gd name="T47" fmla="*/ 474 h 2335"/>
                    <a:gd name="T48" fmla="*/ 1065 w 1831"/>
                    <a:gd name="T49" fmla="*/ 517 h 2335"/>
                    <a:gd name="T50" fmla="*/ 1326 w 1831"/>
                    <a:gd name="T51" fmla="*/ 1133 h 2335"/>
                    <a:gd name="T52" fmla="*/ 1570 w 1831"/>
                    <a:gd name="T53" fmla="*/ 1720 h 2335"/>
                    <a:gd name="T54" fmla="*/ 1729 w 1831"/>
                    <a:gd name="T55" fmla="*/ 2097 h 2335"/>
                    <a:gd name="T56" fmla="*/ 1661 w 1831"/>
                    <a:gd name="T57" fmla="*/ 2291 h 2335"/>
                    <a:gd name="T58" fmla="*/ 1491 w 1831"/>
                    <a:gd name="T59" fmla="*/ 2213 h 2335"/>
                    <a:gd name="T60" fmla="*/ 1285 w 1831"/>
                    <a:gd name="T61" fmla="*/ 1723 h 2335"/>
                    <a:gd name="T62" fmla="*/ 1080 w 1831"/>
                    <a:gd name="T63" fmla="*/ 1234 h 2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1" h="2335">
                      <a:moveTo>
                        <a:pt x="1080" y="1234"/>
                      </a:moveTo>
                      <a:cubicBezTo>
                        <a:pt x="1012" y="1239"/>
                        <a:pt x="989" y="1262"/>
                        <a:pt x="977" y="1329"/>
                      </a:cubicBezTo>
                      <a:cubicBezTo>
                        <a:pt x="945" y="1516"/>
                        <a:pt x="912" y="1703"/>
                        <a:pt x="878" y="1889"/>
                      </a:cubicBezTo>
                      <a:cubicBezTo>
                        <a:pt x="857" y="2005"/>
                        <a:pt x="831" y="2119"/>
                        <a:pt x="807" y="2234"/>
                      </a:cubicBezTo>
                      <a:cubicBezTo>
                        <a:pt x="799" y="2276"/>
                        <a:pt x="750" y="2318"/>
                        <a:pt x="700" y="2326"/>
                      </a:cubicBezTo>
                      <a:cubicBezTo>
                        <a:pt x="646" y="2335"/>
                        <a:pt x="603" y="2313"/>
                        <a:pt x="575" y="2271"/>
                      </a:cubicBezTo>
                      <a:cubicBezTo>
                        <a:pt x="541" y="2216"/>
                        <a:pt x="547" y="2159"/>
                        <a:pt x="558" y="2102"/>
                      </a:cubicBezTo>
                      <a:cubicBezTo>
                        <a:pt x="585" y="1954"/>
                        <a:pt x="613" y="1806"/>
                        <a:pt x="641" y="1658"/>
                      </a:cubicBezTo>
                      <a:cubicBezTo>
                        <a:pt x="666" y="1526"/>
                        <a:pt x="688" y="1393"/>
                        <a:pt x="719" y="1262"/>
                      </a:cubicBezTo>
                      <a:cubicBezTo>
                        <a:pt x="737" y="1188"/>
                        <a:pt x="707" y="1129"/>
                        <a:pt x="682" y="1068"/>
                      </a:cubicBezTo>
                      <a:cubicBezTo>
                        <a:pt x="638" y="959"/>
                        <a:pt x="590" y="852"/>
                        <a:pt x="546" y="743"/>
                      </a:cubicBezTo>
                      <a:cubicBezTo>
                        <a:pt x="535" y="717"/>
                        <a:pt x="524" y="714"/>
                        <a:pt x="497" y="715"/>
                      </a:cubicBezTo>
                      <a:cubicBezTo>
                        <a:pt x="363" y="723"/>
                        <a:pt x="229" y="727"/>
                        <a:pt x="95" y="730"/>
                      </a:cubicBezTo>
                      <a:cubicBezTo>
                        <a:pt x="49" y="731"/>
                        <a:pt x="14" y="699"/>
                        <a:pt x="6" y="654"/>
                      </a:cubicBezTo>
                      <a:cubicBezTo>
                        <a:pt x="0" y="614"/>
                        <a:pt x="22" y="571"/>
                        <a:pt x="64" y="557"/>
                      </a:cubicBezTo>
                      <a:cubicBezTo>
                        <a:pt x="127" y="537"/>
                        <a:pt x="190" y="522"/>
                        <a:pt x="254" y="505"/>
                      </a:cubicBezTo>
                      <a:cubicBezTo>
                        <a:pt x="337" y="483"/>
                        <a:pt x="422" y="465"/>
                        <a:pt x="504" y="439"/>
                      </a:cubicBezTo>
                      <a:cubicBezTo>
                        <a:pt x="554" y="423"/>
                        <a:pt x="592" y="436"/>
                        <a:pt x="620" y="465"/>
                      </a:cubicBezTo>
                      <a:cubicBezTo>
                        <a:pt x="683" y="440"/>
                        <a:pt x="742" y="418"/>
                        <a:pt x="800" y="394"/>
                      </a:cubicBezTo>
                      <a:cubicBezTo>
                        <a:pt x="1044" y="292"/>
                        <a:pt x="1422" y="129"/>
                        <a:pt x="1666" y="26"/>
                      </a:cubicBezTo>
                      <a:cubicBezTo>
                        <a:pt x="1726" y="0"/>
                        <a:pt x="1783" y="15"/>
                        <a:pt x="1808" y="66"/>
                      </a:cubicBezTo>
                      <a:cubicBezTo>
                        <a:pt x="1831" y="114"/>
                        <a:pt x="1811" y="166"/>
                        <a:pt x="1751" y="193"/>
                      </a:cubicBezTo>
                      <a:cubicBezTo>
                        <a:pt x="1653" y="238"/>
                        <a:pt x="1419" y="338"/>
                        <a:pt x="1319" y="379"/>
                      </a:cubicBezTo>
                      <a:cubicBezTo>
                        <a:pt x="1241" y="411"/>
                        <a:pt x="1163" y="444"/>
                        <a:pt x="1083" y="474"/>
                      </a:cubicBezTo>
                      <a:cubicBezTo>
                        <a:pt x="1057" y="484"/>
                        <a:pt x="1056" y="498"/>
                        <a:pt x="1065" y="517"/>
                      </a:cubicBezTo>
                      <a:cubicBezTo>
                        <a:pt x="1151" y="723"/>
                        <a:pt x="1239" y="927"/>
                        <a:pt x="1326" y="1133"/>
                      </a:cubicBezTo>
                      <a:cubicBezTo>
                        <a:pt x="1408" y="1328"/>
                        <a:pt x="1488" y="1525"/>
                        <a:pt x="1570" y="1720"/>
                      </a:cubicBezTo>
                      <a:cubicBezTo>
                        <a:pt x="1622" y="1846"/>
                        <a:pt x="1675" y="1972"/>
                        <a:pt x="1729" y="2097"/>
                      </a:cubicBezTo>
                      <a:cubicBezTo>
                        <a:pt x="1761" y="2171"/>
                        <a:pt x="1731" y="2260"/>
                        <a:pt x="1661" y="2291"/>
                      </a:cubicBezTo>
                      <a:cubicBezTo>
                        <a:pt x="1601" y="2318"/>
                        <a:pt x="1521" y="2283"/>
                        <a:pt x="1491" y="2213"/>
                      </a:cubicBezTo>
                      <a:cubicBezTo>
                        <a:pt x="1421" y="2050"/>
                        <a:pt x="1353" y="1886"/>
                        <a:pt x="1285" y="1723"/>
                      </a:cubicBezTo>
                      <a:cubicBezTo>
                        <a:pt x="1216" y="1559"/>
                        <a:pt x="1148" y="1396"/>
                        <a:pt x="1080" y="123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22" name="Freeform 6">
                  <a:extLst>
                    <a:ext uri="{FF2B5EF4-FFF2-40B4-BE49-F238E27FC236}">
                      <a16:creationId xmlns:a16="http://schemas.microsoft.com/office/drawing/2014/main" id="{43B874A0-51E9-40F8-9DDB-FD2D766CCDDC}"/>
                    </a:ext>
                  </a:extLst>
                </p:cNvPr>
                <p:cNvSpPr>
                  <a:spLocks/>
                </p:cNvSpPr>
                <p:nvPr/>
              </p:nvSpPr>
              <p:spPr bwMode="auto">
                <a:xfrm>
                  <a:off x="1744128" y="1081189"/>
                  <a:ext cx="1157289" cy="1160464"/>
                </a:xfrm>
                <a:custGeom>
                  <a:avLst/>
                  <a:gdLst>
                    <a:gd name="T0" fmla="*/ 479 w 486"/>
                    <a:gd name="T1" fmla="*/ 244 h 483"/>
                    <a:gd name="T2" fmla="*/ 241 w 486"/>
                    <a:gd name="T3" fmla="*/ 481 h 483"/>
                    <a:gd name="T4" fmla="*/ 1 w 486"/>
                    <a:gd name="T5" fmla="*/ 240 h 483"/>
                    <a:gd name="T6" fmla="*/ 238 w 486"/>
                    <a:gd name="T7" fmla="*/ 1 h 483"/>
                    <a:gd name="T8" fmla="*/ 479 w 486"/>
                    <a:gd name="T9" fmla="*/ 244 h 483"/>
                  </a:gdLst>
                  <a:ahLst/>
                  <a:cxnLst>
                    <a:cxn ang="0">
                      <a:pos x="T0" y="T1"/>
                    </a:cxn>
                    <a:cxn ang="0">
                      <a:pos x="T2" y="T3"/>
                    </a:cxn>
                    <a:cxn ang="0">
                      <a:pos x="T4" y="T5"/>
                    </a:cxn>
                    <a:cxn ang="0">
                      <a:pos x="T6" y="T7"/>
                    </a:cxn>
                    <a:cxn ang="0">
                      <a:pos x="T8" y="T9"/>
                    </a:cxn>
                  </a:cxnLst>
                  <a:rect l="0" t="0" r="r" b="b"/>
                  <a:pathLst>
                    <a:path w="486" h="483">
                      <a:moveTo>
                        <a:pt x="479" y="244"/>
                      </a:moveTo>
                      <a:cubicBezTo>
                        <a:pt x="479" y="371"/>
                        <a:pt x="366" y="483"/>
                        <a:pt x="241" y="481"/>
                      </a:cubicBezTo>
                      <a:cubicBezTo>
                        <a:pt x="109" y="478"/>
                        <a:pt x="0" y="369"/>
                        <a:pt x="1" y="240"/>
                      </a:cubicBezTo>
                      <a:cubicBezTo>
                        <a:pt x="1" y="113"/>
                        <a:pt x="111" y="2"/>
                        <a:pt x="238" y="1"/>
                      </a:cubicBezTo>
                      <a:cubicBezTo>
                        <a:pt x="368" y="0"/>
                        <a:pt x="486" y="118"/>
                        <a:pt x="479" y="24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23" name="Freeform 10">
                  <a:extLst>
                    <a:ext uri="{FF2B5EF4-FFF2-40B4-BE49-F238E27FC236}">
                      <a16:creationId xmlns:a16="http://schemas.microsoft.com/office/drawing/2014/main" id="{F1A2F9AB-F962-48B0-9457-325805AD3FCC}"/>
                    </a:ext>
                  </a:extLst>
                </p:cNvPr>
                <p:cNvSpPr>
                  <a:spLocks/>
                </p:cNvSpPr>
                <p:nvPr/>
              </p:nvSpPr>
              <p:spPr bwMode="auto">
                <a:xfrm>
                  <a:off x="3060700" y="-196850"/>
                  <a:ext cx="2325688" cy="4094163"/>
                </a:xfrm>
                <a:custGeom>
                  <a:avLst/>
                  <a:gdLst>
                    <a:gd name="T0" fmla="*/ 0 w 977"/>
                    <a:gd name="T1" fmla="*/ 106 h 1705"/>
                    <a:gd name="T2" fmla="*/ 19 w 977"/>
                    <a:gd name="T3" fmla="*/ 158 h 1705"/>
                    <a:gd name="T4" fmla="*/ 772 w 977"/>
                    <a:gd name="T5" fmla="*/ 730 h 1705"/>
                    <a:gd name="T6" fmla="*/ 559 w 977"/>
                    <a:gd name="T7" fmla="*/ 1649 h 1705"/>
                    <a:gd name="T8" fmla="*/ 580 w 977"/>
                    <a:gd name="T9" fmla="*/ 1705 h 1705"/>
                    <a:gd name="T10" fmla="*/ 817 w 977"/>
                    <a:gd name="T11" fmla="*/ 714 h 1705"/>
                    <a:gd name="T12" fmla="*/ 0 w 977"/>
                    <a:gd name="T13" fmla="*/ 106 h 1705"/>
                  </a:gdLst>
                  <a:ahLst/>
                  <a:cxnLst>
                    <a:cxn ang="0">
                      <a:pos x="T0" y="T1"/>
                    </a:cxn>
                    <a:cxn ang="0">
                      <a:pos x="T2" y="T3"/>
                    </a:cxn>
                    <a:cxn ang="0">
                      <a:pos x="T4" y="T5"/>
                    </a:cxn>
                    <a:cxn ang="0">
                      <a:pos x="T6" y="T7"/>
                    </a:cxn>
                    <a:cxn ang="0">
                      <a:pos x="T8" y="T9"/>
                    </a:cxn>
                    <a:cxn ang="0">
                      <a:pos x="T10" y="T11"/>
                    </a:cxn>
                    <a:cxn ang="0">
                      <a:pos x="T12" y="T13"/>
                    </a:cxn>
                  </a:cxnLst>
                  <a:rect l="0" t="0" r="r" b="b"/>
                  <a:pathLst>
                    <a:path w="977" h="1705">
                      <a:moveTo>
                        <a:pt x="0" y="106"/>
                      </a:moveTo>
                      <a:cubicBezTo>
                        <a:pt x="19" y="158"/>
                        <a:pt x="19" y="158"/>
                        <a:pt x="19" y="158"/>
                      </a:cubicBezTo>
                      <a:cubicBezTo>
                        <a:pt x="285" y="61"/>
                        <a:pt x="626" y="326"/>
                        <a:pt x="772" y="730"/>
                      </a:cubicBezTo>
                      <a:cubicBezTo>
                        <a:pt x="919" y="1135"/>
                        <a:pt x="826" y="1552"/>
                        <a:pt x="559" y="1649"/>
                      </a:cubicBezTo>
                      <a:cubicBezTo>
                        <a:pt x="580" y="1705"/>
                        <a:pt x="580" y="1705"/>
                        <a:pt x="580" y="1705"/>
                      </a:cubicBezTo>
                      <a:cubicBezTo>
                        <a:pt x="871" y="1600"/>
                        <a:pt x="977" y="1156"/>
                        <a:pt x="817" y="714"/>
                      </a:cubicBezTo>
                      <a:cubicBezTo>
                        <a:pt x="656" y="273"/>
                        <a:pt x="291" y="0"/>
                        <a:pt x="0" y="106"/>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24" name="Freeform 11">
                  <a:extLst>
                    <a:ext uri="{FF2B5EF4-FFF2-40B4-BE49-F238E27FC236}">
                      <a16:creationId xmlns:a16="http://schemas.microsoft.com/office/drawing/2014/main" id="{5699083D-FF73-42FF-9563-65591909D39A}"/>
                    </a:ext>
                  </a:extLst>
                </p:cNvPr>
                <p:cNvSpPr>
                  <a:spLocks/>
                </p:cNvSpPr>
                <p:nvPr/>
              </p:nvSpPr>
              <p:spPr bwMode="auto">
                <a:xfrm>
                  <a:off x="3019425" y="57150"/>
                  <a:ext cx="1422400" cy="3854450"/>
                </a:xfrm>
                <a:custGeom>
                  <a:avLst/>
                  <a:gdLst>
                    <a:gd name="T0" fmla="*/ 870 w 896"/>
                    <a:gd name="T1" fmla="*/ 2428 h 2428"/>
                    <a:gd name="T2" fmla="*/ 896 w 896"/>
                    <a:gd name="T3" fmla="*/ 2419 h 2428"/>
                    <a:gd name="T4" fmla="*/ 26 w 896"/>
                    <a:gd name="T5" fmla="*/ 0 h 2428"/>
                    <a:gd name="T6" fmla="*/ 0 w 896"/>
                    <a:gd name="T7" fmla="*/ 9 h 2428"/>
                    <a:gd name="T8" fmla="*/ 870 w 896"/>
                    <a:gd name="T9" fmla="*/ 2428 h 2428"/>
                  </a:gdLst>
                  <a:ahLst/>
                  <a:cxnLst>
                    <a:cxn ang="0">
                      <a:pos x="T0" y="T1"/>
                    </a:cxn>
                    <a:cxn ang="0">
                      <a:pos x="T2" y="T3"/>
                    </a:cxn>
                    <a:cxn ang="0">
                      <a:pos x="T4" y="T5"/>
                    </a:cxn>
                    <a:cxn ang="0">
                      <a:pos x="T6" y="T7"/>
                    </a:cxn>
                    <a:cxn ang="0">
                      <a:pos x="T8" y="T9"/>
                    </a:cxn>
                  </a:cxnLst>
                  <a:rect l="0" t="0" r="r" b="b"/>
                  <a:pathLst>
                    <a:path w="896" h="2428">
                      <a:moveTo>
                        <a:pt x="870" y="2428"/>
                      </a:moveTo>
                      <a:lnTo>
                        <a:pt x="896" y="2419"/>
                      </a:lnTo>
                      <a:lnTo>
                        <a:pt x="26" y="0"/>
                      </a:lnTo>
                      <a:lnTo>
                        <a:pt x="0" y="9"/>
                      </a:lnTo>
                      <a:lnTo>
                        <a:pt x="870" y="242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grpSp>
        <p:grpSp>
          <p:nvGrpSpPr>
            <p:cNvPr id="8" name="Group 6">
              <a:extLst>
                <a:ext uri="{FF2B5EF4-FFF2-40B4-BE49-F238E27FC236}">
                  <a16:creationId xmlns:a16="http://schemas.microsoft.com/office/drawing/2014/main" id="{A66C6198-57D1-4274-A433-57CAADC9FF04}"/>
                </a:ext>
              </a:extLst>
            </p:cNvPr>
            <p:cNvGrpSpPr/>
            <p:nvPr/>
          </p:nvGrpSpPr>
          <p:grpSpPr>
            <a:xfrm rot="535395">
              <a:off x="10224450" y="774566"/>
              <a:ext cx="1800896" cy="3121056"/>
              <a:chOff x="6176100" y="2992625"/>
              <a:chExt cx="2086518" cy="2086518"/>
            </a:xfrm>
          </p:grpSpPr>
          <p:sp>
            <p:nvSpPr>
              <p:cNvPr id="14" name="Circle: Hollow 12">
                <a:extLst>
                  <a:ext uri="{FF2B5EF4-FFF2-40B4-BE49-F238E27FC236}">
                    <a16:creationId xmlns:a16="http://schemas.microsoft.com/office/drawing/2014/main" id="{E6EA1542-4B9A-41A4-BF44-72B2DE4AF99E}"/>
                  </a:ext>
                </a:extLst>
              </p:cNvPr>
              <p:cNvSpPr/>
              <p:nvPr/>
            </p:nvSpPr>
            <p:spPr>
              <a:xfrm>
                <a:off x="6176100" y="2992625"/>
                <a:ext cx="2086518" cy="2086518"/>
              </a:xfrm>
              <a:prstGeom prst="donut">
                <a:avLst>
                  <a:gd name="adj" fmla="val 890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15" name="Circle: Hollow 13">
                <a:extLst>
                  <a:ext uri="{FF2B5EF4-FFF2-40B4-BE49-F238E27FC236}">
                    <a16:creationId xmlns:a16="http://schemas.microsoft.com/office/drawing/2014/main" id="{B05D82FE-444A-4F9A-8D9E-730988989CB2}"/>
                  </a:ext>
                </a:extLst>
              </p:cNvPr>
              <p:cNvSpPr/>
              <p:nvPr/>
            </p:nvSpPr>
            <p:spPr>
              <a:xfrm>
                <a:off x="6513918" y="3330443"/>
                <a:ext cx="1410882" cy="1410882"/>
              </a:xfrm>
              <a:prstGeom prst="donut">
                <a:avLst>
                  <a:gd name="adj" fmla="val 1127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6" name="Circle: Hollow 14">
                <a:extLst>
                  <a:ext uri="{FF2B5EF4-FFF2-40B4-BE49-F238E27FC236}">
                    <a16:creationId xmlns:a16="http://schemas.microsoft.com/office/drawing/2014/main" id="{8ED4C40D-8B5E-4D32-B30D-A100AFAC3452}"/>
                  </a:ext>
                </a:extLst>
              </p:cNvPr>
              <p:cNvSpPr/>
              <p:nvPr/>
            </p:nvSpPr>
            <p:spPr>
              <a:xfrm>
                <a:off x="6840366" y="3646067"/>
                <a:ext cx="779634" cy="779634"/>
              </a:xfrm>
              <a:prstGeom prst="donut">
                <a:avLst>
                  <a:gd name="adj" fmla="val 1751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grpSp>
          <p:nvGrpSpPr>
            <p:cNvPr id="9" name="Group 7">
              <a:extLst>
                <a:ext uri="{FF2B5EF4-FFF2-40B4-BE49-F238E27FC236}">
                  <a16:creationId xmlns:a16="http://schemas.microsoft.com/office/drawing/2014/main" id="{4C7AA53C-5A8C-4ABF-948E-56BD3F0B1C47}"/>
                </a:ext>
              </a:extLst>
            </p:cNvPr>
            <p:cNvGrpSpPr/>
            <p:nvPr/>
          </p:nvGrpSpPr>
          <p:grpSpPr>
            <a:xfrm rot="199484">
              <a:off x="8399440" y="1332495"/>
              <a:ext cx="1929887" cy="841333"/>
              <a:chOff x="8419743" y="1081666"/>
              <a:chExt cx="1929887" cy="841333"/>
            </a:xfrm>
          </p:grpSpPr>
          <p:cxnSp>
            <p:nvCxnSpPr>
              <p:cNvPr id="12" name="Straight Connector 10">
                <a:extLst>
                  <a:ext uri="{FF2B5EF4-FFF2-40B4-BE49-F238E27FC236}">
                    <a16:creationId xmlns:a16="http://schemas.microsoft.com/office/drawing/2014/main" id="{B512C2FF-CEE5-497B-B112-9CD4868C0D90}"/>
                  </a:ext>
                </a:extLst>
              </p:cNvPr>
              <p:cNvCxnSpPr>
                <a:cxnSpLocks/>
              </p:cNvCxnSpPr>
              <p:nvPr/>
            </p:nvCxnSpPr>
            <p:spPr>
              <a:xfrm flipV="1">
                <a:off x="8419743" y="1176315"/>
                <a:ext cx="1774663" cy="7466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Isosceles Triangle 11">
                <a:extLst>
                  <a:ext uri="{FF2B5EF4-FFF2-40B4-BE49-F238E27FC236}">
                    <a16:creationId xmlns:a16="http://schemas.microsoft.com/office/drawing/2014/main" id="{EE8BF1CD-0755-41E6-B72C-0F889C1F5F80}"/>
                  </a:ext>
                </a:extLst>
              </p:cNvPr>
              <p:cNvSpPr/>
              <p:nvPr/>
            </p:nvSpPr>
            <p:spPr>
              <a:xfrm rot="4079480">
                <a:off x="10060791" y="1001173"/>
                <a:ext cx="208345" cy="36933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cxnSp>
          <p:nvCxnSpPr>
            <p:cNvPr id="10" name="Straight Connector 8">
              <a:extLst>
                <a:ext uri="{FF2B5EF4-FFF2-40B4-BE49-F238E27FC236}">
                  <a16:creationId xmlns:a16="http://schemas.microsoft.com/office/drawing/2014/main" id="{459F2C95-140E-4B2E-A4E7-EF1D39089316}"/>
                </a:ext>
              </a:extLst>
            </p:cNvPr>
            <p:cNvCxnSpPr>
              <a:cxnSpLocks/>
            </p:cNvCxnSpPr>
            <p:nvPr/>
          </p:nvCxnSpPr>
          <p:spPr>
            <a:xfrm flipV="1">
              <a:off x="3461363" y="2173828"/>
              <a:ext cx="4785228" cy="159679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D6C2362-CD2B-4F24-AB95-27C9B49E1F30}"/>
                </a:ext>
              </a:extLst>
            </p:cNvPr>
            <p:cNvSpPr txBox="1"/>
            <p:nvPr/>
          </p:nvSpPr>
          <p:spPr>
            <a:xfrm>
              <a:off x="4558661" y="3418581"/>
              <a:ext cx="5784066" cy="416204"/>
            </a:xfrm>
            <a:prstGeom prst="rect">
              <a:avLst/>
            </a:prstGeom>
            <a:noFill/>
          </p:spPr>
          <p:txBody>
            <a:bodyPr wrap="square" rtlCol="0">
              <a:spAutoFit/>
            </a:bodyPr>
            <a:lstStyle/>
            <a:p>
              <a:pPr algn="ctr">
                <a:lnSpc>
                  <a:spcPct val="115000"/>
                </a:lnSpc>
                <a:spcAft>
                  <a:spcPts val="1200"/>
                </a:spcAft>
              </a:pPr>
              <a:endParaRPr lang="en-US" sz="2000" dirty="0">
                <a:effectLst/>
                <a:ea typeface="Times New Roman" panose="02020603050405020304" pitchFamily="18" charset="0"/>
              </a:endParaRPr>
            </a:p>
          </p:txBody>
        </p:sp>
      </p:grpSp>
      <p:sp>
        <p:nvSpPr>
          <p:cNvPr id="25" name="Прямоугольник 24"/>
          <p:cNvSpPr/>
          <p:nvPr/>
        </p:nvSpPr>
        <p:spPr>
          <a:xfrm>
            <a:off x="3166069" y="3205993"/>
            <a:ext cx="5148251" cy="3416320"/>
          </a:xfrm>
          <a:prstGeom prst="rect">
            <a:avLst/>
          </a:prstGeom>
        </p:spPr>
        <p:txBody>
          <a:bodyPr wrap="square">
            <a:spAutoFit/>
          </a:bodyPr>
          <a:lstStyle/>
          <a:p>
            <a:pPr algn="ctr">
              <a:lnSpc>
                <a:spcPct val="150000"/>
              </a:lnSpc>
            </a:pPr>
            <a:r>
              <a:rPr lang="hy-AM" dirty="0">
                <a:ea typeface="GHEA Grapalat" panose="02000506050000020003" pitchFamily="50" charset="0"/>
                <a:cs typeface="GHEA Grapalat" panose="02000506050000020003" pitchFamily="50" charset="0"/>
              </a:rPr>
              <a:t> </a:t>
            </a:r>
            <a:r>
              <a:rPr lang="ru-RU" dirty="0"/>
              <a:t>Ն</a:t>
            </a:r>
            <a:r>
              <a:rPr lang="hy-AM" dirty="0"/>
              <a:t>պաստել կրթական ոլորտում </a:t>
            </a:r>
            <a:r>
              <a:rPr lang="ru-RU" dirty="0" err="1"/>
              <a:t>մանկավարժական</a:t>
            </a:r>
            <a:r>
              <a:rPr lang="ru-RU" dirty="0"/>
              <a:t> </a:t>
            </a:r>
            <a:r>
              <a:rPr lang="hy-AM" dirty="0"/>
              <a:t>աշխատող</a:t>
            </a:r>
            <a:r>
              <a:rPr lang="ru-RU" dirty="0" err="1"/>
              <a:t>ների</a:t>
            </a:r>
            <a:r>
              <a:rPr lang="hy-AM" dirty="0"/>
              <a:t> կարողությունների զարգացմանը՝ արդյունավետ կերպով կանխարգելել</a:t>
            </a:r>
            <a:r>
              <a:rPr lang="ru-RU" dirty="0" err="1"/>
              <a:t>ու</a:t>
            </a:r>
            <a:r>
              <a:rPr lang="hy-AM" dirty="0"/>
              <a:t> և հաղթահարել</a:t>
            </a:r>
            <a:r>
              <a:rPr lang="ru-RU" dirty="0" err="1"/>
              <a:t>ու</a:t>
            </a:r>
            <a:r>
              <a:rPr lang="hy-AM" dirty="0"/>
              <a:t> երեխաների հանդեպ բռնության ցանկացած դրսևորում՝ ապահովելով անվտանգ ֆիզիկական և հոգեբանական միջավայր:</a:t>
            </a:r>
            <a:endParaRPr lang="ru-RU" dirty="0"/>
          </a:p>
        </p:txBody>
      </p:sp>
    </p:spTree>
    <p:extLst>
      <p:ext uri="{BB962C8B-B14F-4D97-AF65-F5344CB8AC3E}">
        <p14:creationId xmlns:p14="http://schemas.microsoft.com/office/powerpoint/2010/main" val="1692787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3CBAD9-4098-4A41-82C0-C0D5DA80D079}"/>
              </a:ext>
            </a:extLst>
          </p:cNvPr>
          <p:cNvSpPr txBox="1"/>
          <p:nvPr/>
        </p:nvSpPr>
        <p:spPr>
          <a:xfrm>
            <a:off x="1517381" y="1871832"/>
            <a:ext cx="9921767" cy="3323987"/>
          </a:xfrm>
          <a:prstGeom prst="rect">
            <a:avLst/>
          </a:prstGeom>
          <a:noFill/>
        </p:spPr>
        <p:txBody>
          <a:bodyPr wrap="square" rtlCol="0">
            <a:spAutoFit/>
          </a:bodyPr>
          <a:lstStyle/>
          <a:p>
            <a:pPr algn="just"/>
            <a:r>
              <a:rPr lang="hy-AM" sz="2400" dirty="0"/>
              <a:t>Ալեն, 8 տարեկան. Ալենը սիրում է մասնակցել մաթեմատիկայի օլիմպիադաներին։ Նա պարբերաբար հաճախում է իր դպրոցի տարբեր խմբակների միջոցառումներին: Նա նաև պարբերաբար գնում է եկեղեցի։ Նա սիրում է ժամանակ անցկացնել ծնողների հետ և օգնել նրանց տանը:</a:t>
            </a:r>
          </a:p>
          <a:p>
            <a:pPr marL="342891" indent="-342891">
              <a:buFont typeface="Arial" panose="020B0604020202020204" pitchFamily="34" charset="0"/>
              <a:buChar char="•"/>
            </a:pPr>
            <a:r>
              <a:rPr lang="hy-AM" sz="2400" dirty="0"/>
              <a:t>Ի՞նչ արտաքին աջակցող գործողություններ եք նկատում: Ո՞ւմ կողմից։</a:t>
            </a:r>
          </a:p>
          <a:p>
            <a:pPr marL="342891" indent="-342891">
              <a:buFont typeface="Arial" panose="020B0604020202020204" pitchFamily="34" charset="0"/>
              <a:buChar char="•"/>
            </a:pPr>
            <a:r>
              <a:rPr lang="hy-AM" sz="2400" dirty="0"/>
              <a:t>Ի՞նչ դրական հատկանիշներ կամ որակներ ունի երեխան:</a:t>
            </a:r>
          </a:p>
          <a:p>
            <a:endParaRPr lang="hy-AM" dirty="0"/>
          </a:p>
        </p:txBody>
      </p:sp>
      <p:sp>
        <p:nvSpPr>
          <p:cNvPr id="6" name="TextBox 5">
            <a:extLst>
              <a:ext uri="{FF2B5EF4-FFF2-40B4-BE49-F238E27FC236}">
                <a16:creationId xmlns:a16="http://schemas.microsoft.com/office/drawing/2014/main" id="{D850217F-0E34-4918-BF7C-86240486EECC}"/>
              </a:ext>
            </a:extLst>
          </p:cNvPr>
          <p:cNvSpPr txBox="1"/>
          <p:nvPr/>
        </p:nvSpPr>
        <p:spPr>
          <a:xfrm>
            <a:off x="8400257" y="1124745"/>
            <a:ext cx="2730503" cy="379656"/>
          </a:xfrm>
          <a:prstGeom prst="rect">
            <a:avLst/>
          </a:prstGeom>
          <a:noFill/>
        </p:spPr>
        <p:txBody>
          <a:bodyPr wrap="square" rtlCol="0">
            <a:spAutoFit/>
          </a:bodyPr>
          <a:lstStyle/>
          <a:p>
            <a:r>
              <a:rPr lang="hy-AM" sz="1867" dirty="0"/>
              <a:t>5-9 տարիքային խումբ</a:t>
            </a:r>
            <a:endParaRPr lang="en-US" sz="1867" dirty="0"/>
          </a:p>
        </p:txBody>
      </p:sp>
      <p:grpSp>
        <p:nvGrpSpPr>
          <p:cNvPr id="2" name="Группа 1"/>
          <p:cNvGrpSpPr/>
          <p:nvPr/>
        </p:nvGrpSpPr>
        <p:grpSpPr>
          <a:xfrm rot="8079891">
            <a:off x="-1198848" y="-144524"/>
            <a:ext cx="4134010" cy="2029205"/>
            <a:chOff x="4995856" y="15834"/>
            <a:chExt cx="2200288" cy="1083013"/>
          </a:xfrm>
        </p:grpSpPr>
        <p:sp>
          <p:nvSpPr>
            <p:cNvPr id="7"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8" name="Isosceles Triangle 7">
              <a:extLst>
                <a:ext uri="{FF2B5EF4-FFF2-40B4-BE49-F238E27FC236}">
                  <a16:creationId xmlns:a16="http://schemas.microsoft.com/office/drawing/2014/main" id="{A4D999DC-9F36-4597-96AD-0A79A19D2E12}"/>
                </a:ext>
              </a:extLst>
            </p:cNvPr>
            <p:cNvSpPr/>
            <p:nvPr/>
          </p:nvSpPr>
          <p:spPr>
            <a:xfrm rot="10800000">
              <a:off x="5388864" y="149112"/>
              <a:ext cx="1414272" cy="739147"/>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9" name="Группа 8"/>
          <p:cNvGrpSpPr/>
          <p:nvPr/>
        </p:nvGrpSpPr>
        <p:grpSpPr>
          <a:xfrm rot="18956907">
            <a:off x="10735240" y="5992963"/>
            <a:ext cx="2200288" cy="1083013"/>
            <a:chOff x="4995856" y="15834"/>
            <a:chExt cx="2200288" cy="1083013"/>
          </a:xfrm>
        </p:grpSpPr>
        <p:sp>
          <p:nvSpPr>
            <p:cNvPr id="10"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1" name="Isosceles Triangle 7">
              <a:extLst>
                <a:ext uri="{FF2B5EF4-FFF2-40B4-BE49-F238E27FC236}">
                  <a16:creationId xmlns:a16="http://schemas.microsoft.com/office/drawing/2014/main" id="{A4D999DC-9F36-4597-96AD-0A79A19D2E12}"/>
                </a:ext>
              </a:extLst>
            </p:cNvPr>
            <p:cNvSpPr/>
            <p:nvPr/>
          </p:nvSpPr>
          <p:spPr>
            <a:xfrm rot="10800000">
              <a:off x="5388864" y="149112"/>
              <a:ext cx="1414272" cy="73914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Tree>
    <p:extLst>
      <p:ext uri="{BB962C8B-B14F-4D97-AF65-F5344CB8AC3E}">
        <p14:creationId xmlns:p14="http://schemas.microsoft.com/office/powerpoint/2010/main" val="3924376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8F1E7-4A9D-45CC-97E3-78B727A96835}"/>
              </a:ext>
            </a:extLst>
          </p:cNvPr>
          <p:cNvSpPr txBox="1"/>
          <p:nvPr/>
        </p:nvSpPr>
        <p:spPr>
          <a:xfrm>
            <a:off x="1556070" y="1681429"/>
            <a:ext cx="9843796" cy="3087512"/>
          </a:xfrm>
          <a:prstGeom prst="rect">
            <a:avLst/>
          </a:prstGeom>
          <a:noFill/>
        </p:spPr>
        <p:txBody>
          <a:bodyPr wrap="square" rtlCol="0">
            <a:spAutoFit/>
          </a:bodyPr>
          <a:lstStyle/>
          <a:p>
            <a:pPr algn="just"/>
            <a:r>
              <a:rPr lang="hy-AM" sz="2133" dirty="0"/>
              <a:t>Նարինե, 11 տարեկան. Նարինեի ընտանիքը նրան սեր և աջակցություն է ցուցաբերում․ ընտանիքի անդամների շփումը Նարինեի հետ միշտ դրական է: Նա չի քաշվում խորհուրդ հարցնել ծնողներից: Նարինեի ծնողները միշտ կապի մեջ են նրա դպրոցի ուսուցիչների հետ, հետքրքրվում են նրա առաջադիմության մասին: Նարինեն փառք է տալիս Աստծուն իրեն աջակցող </a:t>
            </a:r>
            <a:r>
              <a:rPr lang="hy-AM" sz="2400" dirty="0"/>
              <a:t>ուսուցիչների</a:t>
            </a:r>
            <a:r>
              <a:rPr lang="hy-AM" sz="2133" dirty="0"/>
              <a:t>, ընկերների և հարևանների համար, ովքեր քաջալերում են իրեն և հոգ են տանում իր մասին:</a:t>
            </a:r>
          </a:p>
          <a:p>
            <a:pPr marL="685783" indent="-685783">
              <a:buFont typeface="Arial" panose="020B0604020202020204" pitchFamily="34" charset="0"/>
              <a:buChar char="•"/>
            </a:pPr>
            <a:r>
              <a:rPr lang="hy-AM" sz="2133" dirty="0"/>
              <a:t>Ի՞նչ արտաքին աջակցող գործողություններ եք նկատում: Ո՞ւմ կողմից։</a:t>
            </a:r>
          </a:p>
          <a:p>
            <a:pPr marL="685783" indent="-685783">
              <a:buFont typeface="Arial" panose="020B0604020202020204" pitchFamily="34" charset="0"/>
              <a:buChar char="•"/>
            </a:pPr>
            <a:r>
              <a:rPr lang="hy-AM" sz="2133" dirty="0"/>
              <a:t>Ի՞նչ դրական հատկանիշներ կամ որակներ ունի երեխան:</a:t>
            </a:r>
          </a:p>
        </p:txBody>
      </p:sp>
      <p:sp>
        <p:nvSpPr>
          <p:cNvPr id="6" name="TextBox 5">
            <a:extLst>
              <a:ext uri="{FF2B5EF4-FFF2-40B4-BE49-F238E27FC236}">
                <a16:creationId xmlns:a16="http://schemas.microsoft.com/office/drawing/2014/main" id="{163BD557-45EC-4C65-99E7-2DD32DB2AB24}"/>
              </a:ext>
            </a:extLst>
          </p:cNvPr>
          <p:cNvSpPr txBox="1"/>
          <p:nvPr/>
        </p:nvSpPr>
        <p:spPr>
          <a:xfrm>
            <a:off x="8258943" y="932723"/>
            <a:ext cx="2976331" cy="379656"/>
          </a:xfrm>
          <a:prstGeom prst="rect">
            <a:avLst/>
          </a:prstGeom>
          <a:noFill/>
        </p:spPr>
        <p:txBody>
          <a:bodyPr wrap="square" rtlCol="0">
            <a:spAutoFit/>
          </a:bodyPr>
          <a:lstStyle/>
          <a:p>
            <a:r>
              <a:rPr lang="hy-AM" sz="1867" dirty="0"/>
              <a:t>8-12 տարիքային խումբ</a:t>
            </a:r>
            <a:endParaRPr lang="en-US" sz="1867" dirty="0"/>
          </a:p>
        </p:txBody>
      </p:sp>
      <p:grpSp>
        <p:nvGrpSpPr>
          <p:cNvPr id="9" name="Группа 8"/>
          <p:cNvGrpSpPr/>
          <p:nvPr/>
        </p:nvGrpSpPr>
        <p:grpSpPr>
          <a:xfrm rot="18956907">
            <a:off x="10680986" y="5928652"/>
            <a:ext cx="2200288" cy="1083013"/>
            <a:chOff x="4995856" y="15834"/>
            <a:chExt cx="2200288" cy="1083013"/>
          </a:xfrm>
        </p:grpSpPr>
        <p:sp>
          <p:nvSpPr>
            <p:cNvPr id="10"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1" name="Isosceles Triangle 7">
              <a:extLst>
                <a:ext uri="{FF2B5EF4-FFF2-40B4-BE49-F238E27FC236}">
                  <a16:creationId xmlns:a16="http://schemas.microsoft.com/office/drawing/2014/main" id="{A4D999DC-9F36-4597-96AD-0A79A19D2E12}"/>
                </a:ext>
              </a:extLst>
            </p:cNvPr>
            <p:cNvSpPr/>
            <p:nvPr/>
          </p:nvSpPr>
          <p:spPr>
            <a:xfrm rot="10800000">
              <a:off x="5388864" y="149112"/>
              <a:ext cx="1414272" cy="739147"/>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7" name="Группа 6"/>
          <p:cNvGrpSpPr/>
          <p:nvPr/>
        </p:nvGrpSpPr>
        <p:grpSpPr>
          <a:xfrm rot="8079891">
            <a:off x="-1274870" y="-224911"/>
            <a:ext cx="4134010" cy="2029205"/>
            <a:chOff x="4995856" y="15834"/>
            <a:chExt cx="2200288" cy="1083013"/>
          </a:xfrm>
        </p:grpSpPr>
        <p:sp>
          <p:nvSpPr>
            <p:cNvPr id="8"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2" name="Isosceles Triangle 7">
              <a:extLst>
                <a:ext uri="{FF2B5EF4-FFF2-40B4-BE49-F238E27FC236}">
                  <a16:creationId xmlns:a16="http://schemas.microsoft.com/office/drawing/2014/main" id="{A4D999DC-9F36-4597-96AD-0A79A19D2E12}"/>
                </a:ext>
              </a:extLst>
            </p:cNvPr>
            <p:cNvSpPr/>
            <p:nvPr/>
          </p:nvSpPr>
          <p:spPr>
            <a:xfrm rot="10800000">
              <a:off x="5388864" y="149112"/>
              <a:ext cx="1414272" cy="73914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Tree>
    <p:extLst>
      <p:ext uri="{BB962C8B-B14F-4D97-AF65-F5344CB8AC3E}">
        <p14:creationId xmlns:p14="http://schemas.microsoft.com/office/powerpoint/2010/main" val="2956309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7BEC81-B406-4A17-B69D-1368E159FC23}"/>
              </a:ext>
            </a:extLst>
          </p:cNvPr>
          <p:cNvSpPr txBox="1"/>
          <p:nvPr/>
        </p:nvSpPr>
        <p:spPr>
          <a:xfrm>
            <a:off x="1313832" y="1996431"/>
            <a:ext cx="10369152" cy="3046988"/>
          </a:xfrm>
          <a:prstGeom prst="rect">
            <a:avLst/>
          </a:prstGeom>
          <a:noFill/>
        </p:spPr>
        <p:txBody>
          <a:bodyPr wrap="square">
            <a:spAutoFit/>
          </a:bodyPr>
          <a:lstStyle/>
          <a:p>
            <a:pPr algn="just"/>
            <a:r>
              <a:rPr lang="hy-AM" sz="2400" dirty="0"/>
              <a:t>Լուսինե, 16 տարեկան. Լուսինեն զգում է, որ որոշակի ազդեցություն ունի իր կյանքում տեղի ունեցող իրադարձությունների վրա, օրինակ՝ թե ինչպիսի մասնագիտություն կարող է ընտրել իր համար ապագայում: Նա վստահություն ունի իր ուժերի նկատմամբ։ Նա որոշել է իր կյանքի նպատակը և լավատեսորեն է վերաբերվում իր ապագային: </a:t>
            </a:r>
          </a:p>
          <a:p>
            <a:pPr marL="685783" indent="-685783" algn="just">
              <a:buFont typeface="Arial" panose="020B0604020202020204" pitchFamily="34" charset="0"/>
              <a:buChar char="•"/>
            </a:pPr>
            <a:r>
              <a:rPr lang="hy-AM" sz="2400" dirty="0"/>
              <a:t>Ի՞նչ արտաքին աջակցող գործողություններ եք նկատում: Ո՞ւմ կողմից։</a:t>
            </a:r>
          </a:p>
          <a:p>
            <a:pPr marL="685783" indent="-685783" algn="just">
              <a:buFont typeface="Arial" panose="020B0604020202020204" pitchFamily="34" charset="0"/>
              <a:buChar char="•"/>
            </a:pPr>
            <a:r>
              <a:rPr lang="hy-AM" sz="2400" dirty="0"/>
              <a:t>Ի՞նչ դրական հատկանիշներ կամ որակներ ունի երեխան:</a:t>
            </a:r>
          </a:p>
        </p:txBody>
      </p:sp>
      <p:sp>
        <p:nvSpPr>
          <p:cNvPr id="6" name="TextBox 5">
            <a:extLst>
              <a:ext uri="{FF2B5EF4-FFF2-40B4-BE49-F238E27FC236}">
                <a16:creationId xmlns:a16="http://schemas.microsoft.com/office/drawing/2014/main" id="{CEA4653C-A75F-4289-A39E-F05679F4F7EE}"/>
              </a:ext>
            </a:extLst>
          </p:cNvPr>
          <p:cNvSpPr txBox="1"/>
          <p:nvPr/>
        </p:nvSpPr>
        <p:spPr>
          <a:xfrm>
            <a:off x="8496267" y="1220755"/>
            <a:ext cx="3552395" cy="379656"/>
          </a:xfrm>
          <a:prstGeom prst="rect">
            <a:avLst/>
          </a:prstGeom>
          <a:noFill/>
        </p:spPr>
        <p:txBody>
          <a:bodyPr wrap="square">
            <a:spAutoFit/>
          </a:bodyPr>
          <a:lstStyle/>
          <a:p>
            <a:r>
              <a:rPr lang="hy-AM" sz="1867" dirty="0"/>
              <a:t>12-18 տարիքային խումբ</a:t>
            </a:r>
            <a:endParaRPr lang="en-US" sz="1867" dirty="0"/>
          </a:p>
        </p:txBody>
      </p:sp>
      <p:grpSp>
        <p:nvGrpSpPr>
          <p:cNvPr id="9" name="Группа 8"/>
          <p:cNvGrpSpPr/>
          <p:nvPr/>
        </p:nvGrpSpPr>
        <p:grpSpPr>
          <a:xfrm rot="18956907">
            <a:off x="10582840" y="5840563"/>
            <a:ext cx="2200288" cy="1083013"/>
            <a:chOff x="4995856" y="15834"/>
            <a:chExt cx="2200288" cy="1083013"/>
          </a:xfrm>
        </p:grpSpPr>
        <p:sp>
          <p:nvSpPr>
            <p:cNvPr id="10"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1" name="Isosceles Triangle 7">
              <a:extLst>
                <a:ext uri="{FF2B5EF4-FFF2-40B4-BE49-F238E27FC236}">
                  <a16:creationId xmlns:a16="http://schemas.microsoft.com/office/drawing/2014/main" id="{A4D999DC-9F36-4597-96AD-0A79A19D2E12}"/>
                </a:ext>
              </a:extLst>
            </p:cNvPr>
            <p:cNvSpPr/>
            <p:nvPr/>
          </p:nvSpPr>
          <p:spPr>
            <a:xfrm rot="10800000">
              <a:off x="5388864" y="149112"/>
              <a:ext cx="1414272" cy="73914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7" name="Группа 6"/>
          <p:cNvGrpSpPr/>
          <p:nvPr/>
        </p:nvGrpSpPr>
        <p:grpSpPr>
          <a:xfrm rot="8079891">
            <a:off x="-1290444" y="-243755"/>
            <a:ext cx="4018387" cy="1946890"/>
            <a:chOff x="4995856" y="15834"/>
            <a:chExt cx="2200288" cy="1083013"/>
          </a:xfrm>
        </p:grpSpPr>
        <p:sp>
          <p:nvSpPr>
            <p:cNvPr id="8"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2" name="Isosceles Triangle 7">
              <a:extLst>
                <a:ext uri="{FF2B5EF4-FFF2-40B4-BE49-F238E27FC236}">
                  <a16:creationId xmlns:a16="http://schemas.microsoft.com/office/drawing/2014/main" id="{A4D999DC-9F36-4597-96AD-0A79A19D2E12}"/>
                </a:ext>
              </a:extLst>
            </p:cNvPr>
            <p:cNvSpPr/>
            <p:nvPr/>
          </p:nvSpPr>
          <p:spPr>
            <a:xfrm rot="10800000">
              <a:off x="5388864" y="149112"/>
              <a:ext cx="1414272" cy="739147"/>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Tree>
    <p:extLst>
      <p:ext uri="{BB962C8B-B14F-4D97-AF65-F5344CB8AC3E}">
        <p14:creationId xmlns:p14="http://schemas.microsoft.com/office/powerpoint/2010/main" val="3636564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6">
            <a:extLst>
              <a:ext uri="{FF2B5EF4-FFF2-40B4-BE49-F238E27FC236}">
                <a16:creationId xmlns:a16="http://schemas.microsoft.com/office/drawing/2014/main" id="{1ED72D07-190D-400A-8F59-2D34481DC52C}"/>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a:stretch>
            <a:fillRect/>
          </a:stretch>
        </p:blipFill>
        <p:spPr>
          <a:xfrm>
            <a:off x="9238234" y="265234"/>
            <a:ext cx="785446" cy="730464"/>
          </a:xfrm>
          <a:prstGeom prst="rect">
            <a:avLst/>
          </a:prstGeom>
        </p:spPr>
      </p:pic>
      <p:sp>
        <p:nvSpPr>
          <p:cNvPr id="3" name="TextBox 2"/>
          <p:cNvSpPr txBox="1"/>
          <p:nvPr/>
        </p:nvSpPr>
        <p:spPr>
          <a:xfrm>
            <a:off x="10124624" y="476578"/>
            <a:ext cx="1753432" cy="307777"/>
          </a:xfrm>
          <a:prstGeom prst="rect">
            <a:avLst/>
          </a:prstGeom>
          <a:noFill/>
        </p:spPr>
        <p:txBody>
          <a:bodyPr wrap="square" rtlCol="0">
            <a:spAutoFit/>
          </a:bodyPr>
          <a:lstStyle/>
          <a:p>
            <a:r>
              <a:rPr lang="hy-AM" sz="1400" dirty="0"/>
              <a:t>Վարժություն </a:t>
            </a:r>
            <a:r>
              <a:rPr lang="en-US" sz="1400" dirty="0"/>
              <a:t>3</a:t>
            </a:r>
            <a:endParaRPr lang="ru-RU" sz="1400" dirty="0"/>
          </a:p>
        </p:txBody>
      </p:sp>
      <p:sp>
        <p:nvSpPr>
          <p:cNvPr id="4" name="TextBox 3"/>
          <p:cNvSpPr txBox="1"/>
          <p:nvPr/>
        </p:nvSpPr>
        <p:spPr>
          <a:xfrm>
            <a:off x="10124624" y="841809"/>
            <a:ext cx="893896" cy="307777"/>
          </a:xfrm>
          <a:prstGeom prst="rect">
            <a:avLst/>
          </a:prstGeom>
          <a:noFill/>
        </p:spPr>
        <p:txBody>
          <a:bodyPr wrap="square" rtlCol="0">
            <a:spAutoFit/>
          </a:bodyPr>
          <a:lstStyle/>
          <a:p>
            <a:r>
              <a:rPr lang="hy-AM" sz="1400" dirty="0"/>
              <a:t>15 րոպե</a:t>
            </a:r>
            <a:endParaRPr lang="ru-RU" sz="1400" dirty="0"/>
          </a:p>
        </p:txBody>
      </p:sp>
      <p:sp>
        <p:nvSpPr>
          <p:cNvPr id="2" name="TextBox 1"/>
          <p:cNvSpPr txBox="1"/>
          <p:nvPr/>
        </p:nvSpPr>
        <p:spPr>
          <a:xfrm>
            <a:off x="1591056" y="2350008"/>
            <a:ext cx="7772400" cy="523220"/>
          </a:xfrm>
          <a:prstGeom prst="rect">
            <a:avLst/>
          </a:prstGeom>
          <a:noFill/>
        </p:spPr>
        <p:txBody>
          <a:bodyPr wrap="square" rtlCol="0">
            <a:spAutoFit/>
          </a:bodyPr>
          <a:lstStyle/>
          <a:p>
            <a:r>
              <a:rPr lang="hy-AM" sz="2800" b="1" dirty="0"/>
              <a:t>Կատարի՛ր հրահանգը կամ...........</a:t>
            </a:r>
            <a:endParaRPr lang="ru-RU" sz="2800" b="1" dirty="0"/>
          </a:p>
        </p:txBody>
      </p:sp>
      <p:sp>
        <p:nvSpPr>
          <p:cNvPr id="5" name="Прямоугольник 4"/>
          <p:cNvSpPr/>
          <p:nvPr/>
        </p:nvSpPr>
        <p:spPr>
          <a:xfrm>
            <a:off x="1771464" y="955238"/>
            <a:ext cx="7917552" cy="530979"/>
          </a:xfrm>
          <a:prstGeom prst="rect">
            <a:avLst/>
          </a:prstGeom>
        </p:spPr>
        <p:txBody>
          <a:bodyPr wrap="none">
            <a:spAutoFit/>
          </a:bodyPr>
          <a:lstStyle/>
          <a:p>
            <a:pPr algn="just">
              <a:lnSpc>
                <a:spcPct val="107000"/>
              </a:lnSpc>
              <a:spcAft>
                <a:spcPts val="800"/>
              </a:spcAft>
            </a:pPr>
            <a:r>
              <a:rPr lang="hy-AM" sz="2800" b="1" kern="100" dirty="0">
                <a:solidFill>
                  <a:srgbClr val="2F5496"/>
                </a:solidFill>
                <a:latin typeface="GHEA Grapalat" panose="02000506050000020003" pitchFamily="50" charset="0"/>
                <a:ea typeface="Calibri" panose="020F0502020204030204" pitchFamily="34" charset="0"/>
                <a:cs typeface="Times New Roman" panose="02020603050405020304" pitchFamily="18" charset="0"/>
              </a:rPr>
              <a:t>Զվարճալի գործողություն, թե՞ պատմություն</a:t>
            </a:r>
            <a:endParaRPr lang="ru-RU"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Bucket On Head Cartoon Stock Vector (Royalty Free) 59692810 | Shutterstock"/>
          <p:cNvPicPr>
            <a:picLocks noChangeAspect="1" noChangeArrowheads="1"/>
          </p:cNvPicPr>
          <p:nvPr/>
        </p:nvPicPr>
        <p:blipFill rotWithShape="1">
          <a:blip r:embed="rId4">
            <a:extLst>
              <a:ext uri="{28A0092B-C50C-407E-A947-70E740481C1C}">
                <a14:useLocalDpi xmlns:a14="http://schemas.microsoft.com/office/drawing/2010/main" val="0"/>
              </a:ext>
            </a:extLst>
          </a:blip>
          <a:srcRect l="22066" t="4462" r="8621" b="12284"/>
          <a:stretch/>
        </p:blipFill>
        <p:spPr bwMode="auto">
          <a:xfrm>
            <a:off x="903919" y="3284270"/>
            <a:ext cx="1837944" cy="23774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 38 | Sings Into Microphone Images - Free Download on Freepi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0705" y="2981579"/>
            <a:ext cx="2080260" cy="20802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56E1E962-4D4C-45C7-90CA-AED4522EE337}"/>
              </a:ext>
            </a:extLst>
          </p:cNvPr>
          <p:cNvPicPr>
            <a:picLocks noChangeAspect="1"/>
          </p:cNvPicPr>
          <p:nvPr/>
        </p:nvPicPr>
        <p:blipFill>
          <a:blip r:embed="rId6"/>
          <a:srcRect/>
          <a:stretch>
            <a:fillRect/>
          </a:stretch>
        </p:blipFill>
        <p:spPr>
          <a:xfrm>
            <a:off x="4700965" y="4546627"/>
            <a:ext cx="1157593" cy="1714953"/>
          </a:xfrm>
          <a:prstGeom prst="rect">
            <a:avLst/>
          </a:prstGeom>
        </p:spPr>
      </p:pic>
      <p:pic>
        <p:nvPicPr>
          <p:cNvPr id="1030" name="Picture 6" descr="Woman Red Dress Playing Piano Stock Illustrations – 22 Woman Red Dress  Playing Piano Stock Illustrations, Vectors &amp; Clipart - Dreamstim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6048" y="2981579"/>
            <a:ext cx="2192500" cy="219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561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79192" y="2078343"/>
            <a:ext cx="8906256" cy="4427879"/>
          </a:xfrm>
          <a:prstGeom prst="rect">
            <a:avLst/>
          </a:prstGeom>
        </p:spPr>
        <p:txBody>
          <a:bodyPr wrap="square">
            <a:spAutoFit/>
          </a:bodyPr>
          <a:lstStyle/>
          <a:p>
            <a:pPr algn="just">
              <a:lnSpc>
                <a:spcPct val="115000"/>
              </a:lnSpc>
              <a:spcAft>
                <a:spcPts val="750"/>
              </a:spcAft>
            </a:pPr>
            <a:r>
              <a:rPr lang="en-US" b="1" dirty="0" err="1">
                <a:latin typeface="GHEA Grapalat" panose="02000506050000020003" pitchFamily="50" charset="0"/>
                <a:ea typeface="Calibri" panose="020F0502020204030204" pitchFamily="34" charset="0"/>
                <a:cs typeface="Calibri" panose="020F0502020204030204" pitchFamily="34" charset="0"/>
              </a:rPr>
              <a:t>Խումբ</a:t>
            </a:r>
            <a:r>
              <a:rPr lang="en-US" b="1" dirty="0">
                <a:latin typeface="GHEA Grapalat" panose="02000506050000020003" pitchFamily="50" charset="0"/>
                <a:ea typeface="Calibri" panose="020F0502020204030204" pitchFamily="34" charset="0"/>
                <a:cs typeface="Calibri" panose="020F0502020204030204" pitchFamily="34" charset="0"/>
              </a:rPr>
              <a:t> 1</a:t>
            </a:r>
            <a:r>
              <a:rPr lang="en-US" b="1" dirty="0">
                <a:latin typeface="Cambria Math" panose="02040503050406030204" pitchFamily="18" charset="0"/>
                <a:ea typeface="Calibri" panose="020F0502020204030204" pitchFamily="34" charset="0"/>
                <a:cs typeface="Cambria Math" panose="02040503050406030204" pitchFamily="18" charset="0"/>
              </a:rPr>
              <a:t>․</a:t>
            </a:r>
            <a:r>
              <a:rPr lang="en-US" b="1" dirty="0">
                <a:latin typeface="GHEA Grapalat" panose="02000506050000020003" pitchFamily="50" charset="0"/>
                <a:ea typeface="Calibri" panose="020F0502020204030204" pitchFamily="34" charset="0"/>
                <a:cs typeface="Calibri" panose="020F0502020204030204" pitchFamily="34" charset="0"/>
              </a:rPr>
              <a:t> </a:t>
            </a:r>
            <a:r>
              <a:rPr lang="en-US" b="1" dirty="0">
                <a:latin typeface="GHEA Grapalat" panose="02000506050000020003" pitchFamily="50" charset="0"/>
                <a:ea typeface="Calibri" panose="020F0502020204030204" pitchFamily="34" charset="0"/>
                <a:cs typeface="GHEA Grapalat" panose="02000506050000020003" pitchFamily="50" charset="0"/>
              </a:rPr>
              <a:t>«</a:t>
            </a:r>
            <a:r>
              <a:rPr lang="en-US" b="1" dirty="0" err="1">
                <a:latin typeface="GHEA Grapalat" panose="02000506050000020003" pitchFamily="50" charset="0"/>
                <a:ea typeface="Calibri" panose="020F0502020204030204" pitchFamily="34" charset="0"/>
                <a:cs typeface="Calibri" panose="020F0502020204030204" pitchFamily="34" charset="0"/>
              </a:rPr>
              <a:t>Երեխա</a:t>
            </a:r>
            <a:r>
              <a:rPr lang="en-US" b="1" dirty="0">
                <a:latin typeface="GHEA Grapalat" panose="02000506050000020003" pitchFamily="50" charset="0"/>
                <a:ea typeface="Calibri" panose="020F0502020204030204" pitchFamily="34" charset="0"/>
                <a:cs typeface="Calibri" panose="020F0502020204030204" pitchFamily="34" charset="0"/>
              </a:rPr>
              <a:t>» </a:t>
            </a:r>
            <a:r>
              <a:rPr lang="en-US" b="1" dirty="0" err="1">
                <a:latin typeface="GHEA Grapalat" panose="02000506050000020003" pitchFamily="50" charset="0"/>
                <a:ea typeface="Calibri" panose="020F0502020204030204" pitchFamily="34" charset="0"/>
                <a:cs typeface="Calibri" panose="020F0502020204030204" pitchFamily="34" charset="0"/>
              </a:rPr>
              <a:t>մակարդակ</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n-US" dirty="0" err="1">
                <a:latin typeface="GHEA Grapalat" panose="02000506050000020003" pitchFamily="50" charset="0"/>
                <a:ea typeface="Calibri" panose="020F0502020204030204" pitchFamily="34" charset="0"/>
                <a:cs typeface="Calibri" panose="020F0502020204030204" pitchFamily="34" charset="0"/>
              </a:rPr>
              <a:t>Ի՞նչ</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հնարավորություններ</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կարող</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են</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տրամադրվել</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երեխաներին</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մեր</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դպրոցում</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օգնելու</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ուժեղացնել</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իրենց</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ներքին</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զարգացման</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գործոնները</a:t>
            </a:r>
            <a:r>
              <a:rPr lang="en-US" dirty="0">
                <a:latin typeface="GHEA Grapalat" panose="02000506050000020003" pitchFamily="50"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n-US" b="1" dirty="0" err="1">
                <a:latin typeface="GHEA Grapalat" panose="02000506050000020003" pitchFamily="50" charset="0"/>
                <a:ea typeface="Calibri" panose="020F0502020204030204" pitchFamily="34" charset="0"/>
                <a:cs typeface="Calibri" panose="020F0502020204030204" pitchFamily="34" charset="0"/>
              </a:rPr>
              <a:t>Խումբ</a:t>
            </a:r>
            <a:r>
              <a:rPr lang="en-US" b="1" dirty="0">
                <a:latin typeface="GHEA Grapalat" panose="02000506050000020003" pitchFamily="50" charset="0"/>
                <a:ea typeface="Calibri" panose="020F0502020204030204" pitchFamily="34" charset="0"/>
                <a:cs typeface="Calibri" panose="020F0502020204030204" pitchFamily="34" charset="0"/>
              </a:rPr>
              <a:t> 2</a:t>
            </a:r>
            <a:r>
              <a:rPr lang="en-US" b="1" dirty="0">
                <a:latin typeface="Cambria Math" panose="02040503050406030204" pitchFamily="18" charset="0"/>
                <a:ea typeface="Calibri" panose="020F0502020204030204" pitchFamily="34" charset="0"/>
                <a:cs typeface="Cambria Math" panose="02040503050406030204" pitchFamily="18" charset="0"/>
              </a:rPr>
              <a:t>․</a:t>
            </a:r>
            <a:r>
              <a:rPr lang="en-US" b="1" dirty="0">
                <a:latin typeface="GHEA Grapalat" panose="02000506050000020003" pitchFamily="50" charset="0"/>
                <a:ea typeface="Calibri" panose="020F0502020204030204" pitchFamily="34" charset="0"/>
                <a:cs typeface="Calibri" panose="020F0502020204030204" pitchFamily="34" charset="0"/>
              </a:rPr>
              <a:t> </a:t>
            </a:r>
            <a:r>
              <a:rPr lang="en-US" b="1" dirty="0">
                <a:latin typeface="GHEA Grapalat" panose="02000506050000020003" pitchFamily="50" charset="0"/>
                <a:ea typeface="Calibri" panose="020F0502020204030204" pitchFamily="34" charset="0"/>
                <a:cs typeface="GHEA Grapalat" panose="02000506050000020003" pitchFamily="50" charset="0"/>
              </a:rPr>
              <a:t>«</a:t>
            </a:r>
            <a:r>
              <a:rPr lang="en-US" b="1" dirty="0" err="1">
                <a:latin typeface="GHEA Grapalat" panose="02000506050000020003" pitchFamily="50" charset="0"/>
                <a:ea typeface="Calibri" panose="020F0502020204030204" pitchFamily="34" charset="0"/>
                <a:cs typeface="Calibri" panose="020F0502020204030204" pitchFamily="34" charset="0"/>
              </a:rPr>
              <a:t>Ընտանիք</a:t>
            </a:r>
            <a:r>
              <a:rPr lang="en-US" b="1" dirty="0">
                <a:latin typeface="GHEA Grapalat" panose="02000506050000020003" pitchFamily="50" charset="0"/>
                <a:ea typeface="Calibri" panose="020F0502020204030204" pitchFamily="34" charset="0"/>
                <a:cs typeface="Calibri" panose="020F0502020204030204" pitchFamily="34" charset="0"/>
              </a:rPr>
              <a:t>» </a:t>
            </a:r>
            <a:r>
              <a:rPr lang="en-US" b="1" dirty="0" err="1">
                <a:latin typeface="GHEA Grapalat" panose="02000506050000020003" pitchFamily="50" charset="0"/>
                <a:ea typeface="Calibri" panose="020F0502020204030204" pitchFamily="34" charset="0"/>
                <a:cs typeface="Calibri" panose="020F0502020204030204" pitchFamily="34" charset="0"/>
              </a:rPr>
              <a:t>մակարդակ</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n-US" dirty="0" err="1">
                <a:latin typeface="GHEA Grapalat" panose="02000506050000020003" pitchFamily="50" charset="0"/>
                <a:ea typeface="Calibri" panose="020F0502020204030204" pitchFamily="34" charset="0"/>
                <a:cs typeface="Calibri" panose="020F0502020204030204" pitchFamily="34" charset="0"/>
              </a:rPr>
              <a:t>Ինչպե՞ս</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կարող</a:t>
            </a:r>
            <a:r>
              <a:rPr lang="en-US" dirty="0">
                <a:latin typeface="GHEA Grapalat" panose="02000506050000020003" pitchFamily="50" charset="0"/>
                <a:ea typeface="Calibri" panose="020F0502020204030204" pitchFamily="34" charset="0"/>
                <a:cs typeface="Calibri" panose="020F0502020204030204" pitchFamily="34" charset="0"/>
              </a:rPr>
              <a:t> է </a:t>
            </a:r>
            <a:r>
              <a:rPr lang="en-US" dirty="0" err="1">
                <a:latin typeface="GHEA Grapalat" panose="02000506050000020003" pitchFamily="50" charset="0"/>
                <a:ea typeface="Calibri" panose="020F0502020204030204" pitchFamily="34" charset="0"/>
                <a:cs typeface="Calibri" panose="020F0502020204030204" pitchFamily="34" charset="0"/>
              </a:rPr>
              <a:t>մեր</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դպրոցը</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աջակցել</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ընտանիքներին</a:t>
            </a:r>
            <a:r>
              <a:rPr lang="en-US" dirty="0">
                <a:latin typeface="GHEA Grapalat" panose="02000506050000020003" pitchFamily="50" charset="0"/>
                <a:ea typeface="Calibri" panose="020F0502020204030204" pitchFamily="34" charset="0"/>
                <a:cs typeface="Calibri" panose="020F0502020204030204" pitchFamily="34" charset="0"/>
              </a:rPr>
              <a:t>/</a:t>
            </a:r>
            <a:r>
              <a:rPr lang="en-US" dirty="0" err="1">
                <a:latin typeface="GHEA Grapalat" panose="02000506050000020003" pitchFamily="50" charset="0"/>
                <a:ea typeface="Calibri" panose="020F0502020204030204" pitchFamily="34" charset="0"/>
                <a:cs typeface="Calibri" panose="020F0502020204030204" pitchFamily="34" charset="0"/>
              </a:rPr>
              <a:t>ծնողներին</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բարելավելու</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իրենց</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գիտելիքներն</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ու</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հմտությունները</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ուժեղացնել</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ընտանիքների</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աջակցությունն</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իրենց</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երեխաներին</a:t>
            </a:r>
            <a:r>
              <a:rPr lang="en-US" dirty="0">
                <a:latin typeface="GHEA Grapalat" panose="02000506050000020003" pitchFamily="50"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n-US" b="1" dirty="0" err="1">
                <a:latin typeface="GHEA Grapalat" panose="02000506050000020003" pitchFamily="50" charset="0"/>
                <a:ea typeface="Calibri" panose="020F0502020204030204" pitchFamily="34" charset="0"/>
                <a:cs typeface="Calibri" panose="020F0502020204030204" pitchFamily="34" charset="0"/>
              </a:rPr>
              <a:t>Խումբ</a:t>
            </a:r>
            <a:r>
              <a:rPr lang="en-US" b="1" dirty="0">
                <a:latin typeface="GHEA Grapalat" panose="02000506050000020003" pitchFamily="50" charset="0"/>
                <a:ea typeface="Calibri" panose="020F0502020204030204" pitchFamily="34" charset="0"/>
                <a:cs typeface="Calibri" panose="020F0502020204030204" pitchFamily="34" charset="0"/>
              </a:rPr>
              <a:t> 3</a:t>
            </a:r>
            <a:r>
              <a:rPr lang="en-US" b="1" dirty="0">
                <a:latin typeface="Cambria Math" panose="02040503050406030204" pitchFamily="18" charset="0"/>
                <a:ea typeface="Calibri" panose="020F0502020204030204" pitchFamily="34" charset="0"/>
                <a:cs typeface="Cambria Math" panose="02040503050406030204" pitchFamily="18" charset="0"/>
              </a:rPr>
              <a:t>․</a:t>
            </a:r>
            <a:r>
              <a:rPr lang="en-US" b="1" dirty="0">
                <a:latin typeface="GHEA Grapalat" panose="02000506050000020003" pitchFamily="50" charset="0"/>
                <a:ea typeface="Calibri" panose="020F0502020204030204" pitchFamily="34" charset="0"/>
                <a:cs typeface="Calibri" panose="020F0502020204030204" pitchFamily="34" charset="0"/>
              </a:rPr>
              <a:t> </a:t>
            </a:r>
            <a:r>
              <a:rPr lang="en-US" b="1" dirty="0">
                <a:latin typeface="GHEA Grapalat" panose="02000506050000020003" pitchFamily="50" charset="0"/>
                <a:ea typeface="Calibri" panose="020F0502020204030204" pitchFamily="34" charset="0"/>
                <a:cs typeface="GHEA Grapalat" panose="02000506050000020003" pitchFamily="50" charset="0"/>
              </a:rPr>
              <a:t>«</a:t>
            </a:r>
            <a:r>
              <a:rPr lang="en-US" b="1" dirty="0" err="1">
                <a:latin typeface="GHEA Grapalat" panose="02000506050000020003" pitchFamily="50" charset="0"/>
                <a:ea typeface="Calibri" panose="020F0502020204030204" pitchFamily="34" charset="0"/>
                <a:cs typeface="Calibri" panose="020F0502020204030204" pitchFamily="34" charset="0"/>
              </a:rPr>
              <a:t>Համայնք</a:t>
            </a:r>
            <a:r>
              <a:rPr lang="en-US" b="1" dirty="0">
                <a:latin typeface="GHEA Grapalat" panose="02000506050000020003" pitchFamily="50" charset="0"/>
                <a:ea typeface="Calibri" panose="020F0502020204030204" pitchFamily="34" charset="0"/>
                <a:cs typeface="Calibri" panose="020F0502020204030204" pitchFamily="34" charset="0"/>
              </a:rPr>
              <a:t>» </a:t>
            </a:r>
            <a:r>
              <a:rPr lang="en-US" b="1" dirty="0" err="1">
                <a:latin typeface="GHEA Grapalat" panose="02000506050000020003" pitchFamily="50" charset="0"/>
                <a:ea typeface="Calibri" panose="020F0502020204030204" pitchFamily="34" charset="0"/>
                <a:cs typeface="Calibri" panose="020F0502020204030204" pitchFamily="34" charset="0"/>
              </a:rPr>
              <a:t>մակարդակ</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n-US" dirty="0" err="1">
                <a:latin typeface="GHEA Grapalat" panose="02000506050000020003" pitchFamily="50" charset="0"/>
                <a:ea typeface="Calibri" panose="020F0502020204030204" pitchFamily="34" charset="0"/>
                <a:cs typeface="Calibri" panose="020F0502020204030204" pitchFamily="34" charset="0"/>
              </a:rPr>
              <a:t>Ինչպե՞ս</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կարող</a:t>
            </a:r>
            <a:r>
              <a:rPr lang="en-US" dirty="0">
                <a:latin typeface="GHEA Grapalat" panose="02000506050000020003" pitchFamily="50" charset="0"/>
                <a:ea typeface="Calibri" panose="020F0502020204030204" pitchFamily="34" charset="0"/>
                <a:cs typeface="Calibri" panose="020F0502020204030204" pitchFamily="34" charset="0"/>
              </a:rPr>
              <a:t> է </a:t>
            </a:r>
            <a:r>
              <a:rPr lang="en-US" dirty="0" err="1">
                <a:latin typeface="GHEA Grapalat" panose="02000506050000020003" pitchFamily="50" charset="0"/>
                <a:ea typeface="Calibri" panose="020F0502020204030204" pitchFamily="34" charset="0"/>
                <a:cs typeface="Calibri" panose="020F0502020204030204" pitchFamily="34" charset="0"/>
              </a:rPr>
              <a:t>մեր</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դպրոցը</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համագործակցելով</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այլ</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կառույցների</a:t>
            </a:r>
            <a:r>
              <a:rPr lang="en-US" dirty="0">
                <a:latin typeface="GHEA Grapalat" panose="02000506050000020003" pitchFamily="50" charset="0"/>
                <a:ea typeface="Calibri" panose="020F0502020204030204" pitchFamily="34" charset="0"/>
                <a:cs typeface="Calibri" panose="020F0502020204030204" pitchFamily="34" charset="0"/>
              </a:rPr>
              <a:t> և </a:t>
            </a:r>
            <a:r>
              <a:rPr lang="en-US" dirty="0" err="1">
                <a:latin typeface="GHEA Grapalat" panose="02000506050000020003" pitchFamily="50" charset="0"/>
                <a:ea typeface="Calibri" panose="020F0502020204030204" pitchFamily="34" charset="0"/>
                <a:cs typeface="Calibri" panose="020F0502020204030204" pitchFamily="34" charset="0"/>
              </a:rPr>
              <a:t>համայնքի</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այլ</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դերակատարների</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հետ</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օրինակ</a:t>
            </a:r>
            <a:r>
              <a:rPr lang="hy-AM"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համայնքապետարան</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եկեղեցի</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սոցիալական</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աշխատողներ</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ոստիկանություն</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հասարակական</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կազմակերպություններ</a:t>
            </a:r>
            <a:r>
              <a:rPr lang="en-US" dirty="0">
                <a:latin typeface="GHEA Grapalat" panose="02000506050000020003" pitchFamily="50" charset="0"/>
                <a:ea typeface="Calibri" panose="020F0502020204030204" pitchFamily="34" charset="0"/>
                <a:cs typeface="Calibri" panose="020F0502020204030204" pitchFamily="34" charset="0"/>
              </a:rPr>
              <a:t> և </a:t>
            </a:r>
            <a:r>
              <a:rPr lang="en-US" dirty="0" err="1">
                <a:latin typeface="GHEA Grapalat" panose="02000506050000020003" pitchFamily="50" charset="0"/>
                <a:ea typeface="Calibri" panose="020F0502020204030204" pitchFamily="34" charset="0"/>
                <a:cs typeface="Calibri" panose="020F0502020204030204" pitchFamily="34" charset="0"/>
              </a:rPr>
              <a:t>այլն</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աջակցել</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երեխաներին</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ուժեղացնելու</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իրենց</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արտաքին</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զարգացման</a:t>
            </a:r>
            <a:r>
              <a:rPr lang="en-US" dirty="0">
                <a:latin typeface="GHEA Grapalat" panose="02000506050000020003" pitchFamily="50" charset="0"/>
                <a:ea typeface="Calibri" panose="020F0502020204030204" pitchFamily="34" charset="0"/>
                <a:cs typeface="Calibri" panose="020F0502020204030204" pitchFamily="34" charset="0"/>
              </a:rPr>
              <a:t> </a:t>
            </a:r>
            <a:r>
              <a:rPr lang="en-US" dirty="0" err="1">
                <a:latin typeface="GHEA Grapalat" panose="02000506050000020003" pitchFamily="50" charset="0"/>
                <a:ea typeface="Calibri" panose="020F0502020204030204" pitchFamily="34" charset="0"/>
                <a:cs typeface="Calibri" panose="020F0502020204030204" pitchFamily="34" charset="0"/>
              </a:rPr>
              <a:t>գործոնները</a:t>
            </a:r>
            <a:r>
              <a:rPr lang="en-US" dirty="0">
                <a:latin typeface="GHEA Grapalat" panose="02000506050000020003" pitchFamily="50" charset="0"/>
                <a:ea typeface="Calibri" panose="020F0502020204030204" pitchFamily="34" charset="0"/>
                <a:cs typeface="Calibri" panose="020F0502020204030204" pitchFamily="34"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2679192" y="1248616"/>
            <a:ext cx="7379208" cy="923330"/>
          </a:xfrm>
          <a:prstGeom prst="rect">
            <a:avLst/>
          </a:prstGeom>
        </p:spPr>
        <p:txBody>
          <a:bodyPr wrap="square">
            <a:spAutoFit/>
          </a:bodyPr>
          <a:lstStyle/>
          <a:p>
            <a:pPr algn="just">
              <a:lnSpc>
                <a:spcPct val="150000"/>
              </a:lnSpc>
            </a:pPr>
            <a:r>
              <a:rPr lang="en-US" b="1" dirty="0" err="1"/>
              <a:t>Հրահանգ</a:t>
            </a:r>
            <a:r>
              <a:rPr lang="en-US" b="1" dirty="0"/>
              <a:t>՝ </a:t>
            </a:r>
            <a:endParaRPr lang="hy-AM" b="1" dirty="0"/>
          </a:p>
          <a:p>
            <a:pPr>
              <a:lnSpc>
                <a:spcPct val="150000"/>
              </a:lnSpc>
            </a:pPr>
            <a:r>
              <a:rPr lang="hy-AM" b="1" dirty="0">
                <a:solidFill>
                  <a:schemeClr val="accent5">
                    <a:lumMod val="75000"/>
                  </a:schemeClr>
                </a:solidFill>
              </a:rPr>
              <a:t>Մշակել իրատեսական և կոնկրետ գործողությունների պլան</a:t>
            </a:r>
          </a:p>
        </p:txBody>
      </p:sp>
      <p:pic>
        <p:nvPicPr>
          <p:cNvPr id="6" name="Picture 6">
            <a:extLst>
              <a:ext uri="{FF2B5EF4-FFF2-40B4-BE49-F238E27FC236}">
                <a16:creationId xmlns:a16="http://schemas.microsoft.com/office/drawing/2014/main" id="{1ED72D07-190D-400A-8F59-2D34481DC52C}"/>
              </a:ext>
            </a:extLst>
          </p:cNvPr>
          <p:cNvPicPr>
            <a:picLocks noChangeAspect="1"/>
          </p:cNvPicPr>
          <p:nvPr/>
        </p:nvPicPr>
        <p:blipFill>
          <a:blip r:embed="rId2">
            <a:duotone>
              <a:prstClr val="black"/>
              <a:schemeClr val="accent3">
                <a:tint val="45000"/>
                <a:satMod val="400000"/>
              </a:schemeClr>
            </a:duotone>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a:stretch>
            <a:fillRect/>
          </a:stretch>
        </p:blipFill>
        <p:spPr>
          <a:xfrm>
            <a:off x="8991346" y="231698"/>
            <a:ext cx="785446" cy="730464"/>
          </a:xfrm>
          <a:prstGeom prst="rect">
            <a:avLst/>
          </a:prstGeom>
        </p:spPr>
      </p:pic>
      <p:sp>
        <p:nvSpPr>
          <p:cNvPr id="7" name="Google Shape;206;p26">
            <a:extLst>
              <a:ext uri="{FF2B5EF4-FFF2-40B4-BE49-F238E27FC236}">
                <a16:creationId xmlns:a16="http://schemas.microsoft.com/office/drawing/2014/main" id="{476E408C-76F7-47F9-BF11-FF2582872772}"/>
              </a:ext>
            </a:extLst>
          </p:cNvPr>
          <p:cNvSpPr/>
          <p:nvPr/>
        </p:nvSpPr>
        <p:spPr>
          <a:xfrm>
            <a:off x="9968878" y="730918"/>
            <a:ext cx="1015518" cy="322660"/>
          </a:xfrm>
          <a:prstGeom prst="rect">
            <a:avLst/>
          </a:prstGeom>
          <a:noFill/>
          <a:ln>
            <a:noFill/>
          </a:ln>
        </p:spPr>
        <p:txBody>
          <a:bodyPr spcFirstLastPara="1" wrap="square" lIns="68569" tIns="34275" rIns="68569" bIns="34275" anchor="t" anchorCtr="0">
            <a:noAutofit/>
          </a:bodyPr>
          <a:lstStyle/>
          <a:p>
            <a:pPr>
              <a:buClr>
                <a:schemeClr val="dk1"/>
              </a:buClr>
              <a:buSzPts val="2200"/>
            </a:pPr>
            <a:r>
              <a:rPr lang="ru-RU" sz="1650" b="1" dirty="0">
                <a:solidFill>
                  <a:schemeClr val="dk1"/>
                </a:solidFill>
                <a:latin typeface="Arial" panose="020B0604020202020204" pitchFamily="34" charset="0"/>
                <a:ea typeface="Calibri"/>
                <a:cs typeface="Arial" panose="020B0604020202020204" pitchFamily="34" charset="0"/>
                <a:sym typeface="Calibri"/>
              </a:rPr>
              <a:t> </a:t>
            </a:r>
            <a:r>
              <a:rPr lang="ru-RU" sz="1400" dirty="0">
                <a:latin typeface="Arial" panose="020B0604020202020204" pitchFamily="34" charset="0"/>
                <a:ea typeface="Calibri"/>
                <a:cs typeface="Arial" panose="020B0604020202020204" pitchFamily="34" charset="0"/>
                <a:sym typeface="Calibri"/>
              </a:rPr>
              <a:t>6</a:t>
            </a:r>
            <a:r>
              <a:rPr lang="en-US" sz="1400" dirty="0">
                <a:latin typeface="Arial" panose="020B0604020202020204" pitchFamily="34" charset="0"/>
                <a:ea typeface="Calibri"/>
                <a:cs typeface="Arial" panose="020B0604020202020204" pitchFamily="34" charset="0"/>
                <a:sym typeface="Calibri"/>
              </a:rPr>
              <a:t>0</a:t>
            </a:r>
            <a:r>
              <a:rPr lang="ru-RU" sz="1400" dirty="0">
                <a:latin typeface="Arial" panose="020B0604020202020204" pitchFamily="34" charset="0"/>
                <a:ea typeface="Calibri"/>
                <a:cs typeface="Arial" panose="020B0604020202020204" pitchFamily="34" charset="0"/>
                <a:sym typeface="Calibri"/>
              </a:rPr>
              <a:t> րոպե</a:t>
            </a:r>
            <a:endParaRPr sz="1400" dirty="0">
              <a:latin typeface="Arial" panose="020B0604020202020204" pitchFamily="34" charset="0"/>
              <a:ea typeface="Calibri"/>
              <a:cs typeface="Arial" panose="020B0604020202020204" pitchFamily="34" charset="0"/>
              <a:sym typeface="Calibri"/>
            </a:endParaRPr>
          </a:p>
        </p:txBody>
      </p:sp>
      <p:sp>
        <p:nvSpPr>
          <p:cNvPr id="8" name="TextBox 7"/>
          <p:cNvSpPr txBox="1"/>
          <p:nvPr/>
        </p:nvSpPr>
        <p:spPr>
          <a:xfrm>
            <a:off x="9776792" y="335320"/>
            <a:ext cx="2415208" cy="307777"/>
          </a:xfrm>
          <a:prstGeom prst="rect">
            <a:avLst/>
          </a:prstGeom>
          <a:noFill/>
        </p:spPr>
        <p:txBody>
          <a:bodyPr wrap="square" rtlCol="0">
            <a:spAutoFit/>
          </a:bodyPr>
          <a:lstStyle/>
          <a:p>
            <a:r>
              <a:rPr lang="ru-RU" sz="1400" dirty="0" err="1"/>
              <a:t>Գործնական</a:t>
            </a:r>
            <a:r>
              <a:rPr lang="ru-RU" sz="1400" dirty="0"/>
              <a:t> </a:t>
            </a:r>
            <a:r>
              <a:rPr lang="ru-RU" sz="1400" dirty="0" err="1"/>
              <a:t>աշխատանք</a:t>
            </a:r>
            <a:r>
              <a:rPr lang="ru-RU" sz="1400" dirty="0"/>
              <a:t> 9</a:t>
            </a:r>
          </a:p>
        </p:txBody>
      </p:sp>
      <p:sp>
        <p:nvSpPr>
          <p:cNvPr id="2" name="Прямоугольник 1"/>
          <p:cNvSpPr/>
          <p:nvPr/>
        </p:nvSpPr>
        <p:spPr>
          <a:xfrm>
            <a:off x="2407290" y="345692"/>
            <a:ext cx="6528848" cy="707886"/>
          </a:xfrm>
          <a:prstGeom prst="rect">
            <a:avLst/>
          </a:prstGeom>
        </p:spPr>
        <p:txBody>
          <a:bodyPr wrap="square">
            <a:spAutoFit/>
          </a:bodyPr>
          <a:lstStyle/>
          <a:p>
            <a:pPr algn="ctr"/>
            <a:r>
              <a:rPr lang="hy-AM" sz="2000" b="1" dirty="0">
                <a:solidFill>
                  <a:schemeClr val="accent3">
                    <a:lumMod val="50000"/>
                  </a:schemeClr>
                </a:solidFill>
              </a:rPr>
              <a:t>Ստեղծե</a:t>
            </a:r>
            <a:r>
              <a:rPr lang="ru-RU" sz="2000" b="1" dirty="0" err="1">
                <a:solidFill>
                  <a:schemeClr val="accent3">
                    <a:lumMod val="50000"/>
                  </a:schemeClr>
                </a:solidFill>
              </a:rPr>
              <a:t>նք</a:t>
            </a:r>
            <a:r>
              <a:rPr lang="ru-RU" sz="2000" b="1" dirty="0">
                <a:solidFill>
                  <a:schemeClr val="accent3">
                    <a:lumMod val="50000"/>
                  </a:schemeClr>
                </a:solidFill>
              </a:rPr>
              <a:t> </a:t>
            </a:r>
            <a:r>
              <a:rPr lang="hy-AM" sz="2000" b="1" dirty="0">
                <a:solidFill>
                  <a:schemeClr val="accent3">
                    <a:lumMod val="50000"/>
                  </a:schemeClr>
                </a:solidFill>
              </a:rPr>
              <a:t>միջավայր, որը </a:t>
            </a:r>
            <a:r>
              <a:rPr lang="ru-RU" sz="2000" b="1" dirty="0">
                <a:solidFill>
                  <a:schemeClr val="accent3">
                    <a:lumMod val="50000"/>
                  </a:schemeClr>
                </a:solidFill>
              </a:rPr>
              <a:t>կ</a:t>
            </a:r>
            <a:r>
              <a:rPr lang="hy-AM" sz="2000" b="1" dirty="0">
                <a:solidFill>
                  <a:schemeClr val="accent3">
                    <a:lumMod val="50000"/>
                  </a:schemeClr>
                </a:solidFill>
              </a:rPr>
              <a:t>նպաստ</a:t>
            </a:r>
            <a:r>
              <a:rPr lang="ru-RU" sz="2000" b="1" dirty="0">
                <a:solidFill>
                  <a:schemeClr val="accent3">
                    <a:lumMod val="50000"/>
                  </a:schemeClr>
                </a:solidFill>
              </a:rPr>
              <a:t>ի</a:t>
            </a:r>
            <a:r>
              <a:rPr lang="hy-AM" sz="2000" b="1" dirty="0">
                <a:solidFill>
                  <a:schemeClr val="accent3">
                    <a:lumMod val="50000"/>
                  </a:schemeClr>
                </a:solidFill>
              </a:rPr>
              <a:t> երեխաների բարեկեցության</a:t>
            </a:r>
            <a:r>
              <a:rPr lang="ru-RU" sz="2000" b="1" dirty="0">
                <a:solidFill>
                  <a:schemeClr val="accent3">
                    <a:lumMod val="50000"/>
                  </a:schemeClr>
                </a:solidFill>
              </a:rPr>
              <a:t>ն </a:t>
            </a:r>
            <a:r>
              <a:rPr lang="ru-RU" sz="2000" b="1" dirty="0" err="1">
                <a:solidFill>
                  <a:schemeClr val="accent3">
                    <a:lumMod val="50000"/>
                  </a:schemeClr>
                </a:solidFill>
              </a:rPr>
              <a:t>ու</a:t>
            </a:r>
            <a:r>
              <a:rPr lang="hy-AM" sz="2000" b="1" dirty="0">
                <a:solidFill>
                  <a:schemeClr val="accent3">
                    <a:lumMod val="50000"/>
                  </a:schemeClr>
                </a:solidFill>
              </a:rPr>
              <a:t> զարգացման</a:t>
            </a:r>
            <a:r>
              <a:rPr lang="ru-RU" sz="2000" b="1" dirty="0">
                <a:solidFill>
                  <a:schemeClr val="accent3">
                    <a:lumMod val="50000"/>
                  </a:schemeClr>
                </a:solidFill>
              </a:rPr>
              <a:t>ը</a:t>
            </a:r>
            <a:r>
              <a:rPr lang="hy-AM" sz="2000" b="1" dirty="0">
                <a:solidFill>
                  <a:schemeClr val="accent3">
                    <a:lumMod val="50000"/>
                  </a:schemeClr>
                </a:solidFill>
              </a:rPr>
              <a:t> </a:t>
            </a:r>
            <a:endParaRPr lang="ru-RU" sz="2000" b="1" dirty="0">
              <a:solidFill>
                <a:schemeClr val="accent3">
                  <a:lumMod val="50000"/>
                </a:schemeClr>
              </a:solidFill>
            </a:endParaRPr>
          </a:p>
        </p:txBody>
      </p:sp>
    </p:spTree>
    <p:extLst>
      <p:ext uri="{BB962C8B-B14F-4D97-AF65-F5344CB8AC3E}">
        <p14:creationId xmlns:p14="http://schemas.microsoft.com/office/powerpoint/2010/main" val="4178974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0EB7086-616E-4D44-94BE-D0F763561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3" name="Rectangle 32">
            <a:extLst>
              <a:ext uri="{FF2B5EF4-FFF2-40B4-BE49-F238E27FC236}">
                <a16:creationId xmlns:a16="http://schemas.microsoft.com/office/drawing/2014/main" id="{5CC2B463-6BD5-411E-A3CA-67A9FE003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7EA4CF5-D414-82D1-6703-07A16B604F4F}"/>
              </a:ext>
            </a:extLst>
          </p:cNvPr>
          <p:cNvSpPr>
            <a:spLocks noGrp="1"/>
          </p:cNvSpPr>
          <p:nvPr>
            <p:ph type="title"/>
          </p:nvPr>
        </p:nvSpPr>
        <p:spPr>
          <a:xfrm>
            <a:off x="4848931" y="1718526"/>
            <a:ext cx="6798608" cy="1014984"/>
          </a:xfrm>
        </p:spPr>
        <p:txBody>
          <a:bodyPr vert="horz" lIns="91440" tIns="45720" rIns="91440" bIns="45720" rtlCol="0" anchor="b">
            <a:normAutofit fontScale="90000"/>
          </a:bodyPr>
          <a:lstStyle/>
          <a:p>
            <a:pPr algn="ctr">
              <a:spcBef>
                <a:spcPct val="0"/>
              </a:spcBef>
            </a:pPr>
            <a:r>
              <a:rPr lang="en-US" sz="3600" b="1" dirty="0">
                <a:solidFill>
                  <a:schemeClr val="tx1"/>
                </a:solidFill>
                <a:effectLst/>
              </a:rPr>
              <a:t> </a:t>
            </a:r>
            <a:br>
              <a:rPr lang="en-US" sz="3600" b="1" dirty="0">
                <a:solidFill>
                  <a:schemeClr val="tx1"/>
                </a:solidFill>
                <a:effectLst/>
              </a:rPr>
            </a:br>
            <a:r>
              <a:rPr lang="en-US" sz="3600" b="1" dirty="0" err="1">
                <a:solidFill>
                  <a:schemeClr val="tx1"/>
                </a:solidFill>
                <a:effectLst/>
              </a:rPr>
              <a:t>Արձագանքում</a:t>
            </a:r>
            <a:r>
              <a:rPr lang="en-US" sz="3600" b="1" dirty="0">
                <a:solidFill>
                  <a:schemeClr val="tx1"/>
                </a:solidFill>
                <a:effectLst/>
              </a:rPr>
              <a:t> </a:t>
            </a:r>
            <a:r>
              <a:rPr lang="en-US" sz="3600" b="1" dirty="0" err="1">
                <a:solidFill>
                  <a:schemeClr val="tx1"/>
                </a:solidFill>
                <a:effectLst/>
              </a:rPr>
              <a:t>ենք</a:t>
            </a:r>
            <a:r>
              <a:rPr lang="en-US" sz="3600" b="1" dirty="0">
                <a:solidFill>
                  <a:schemeClr val="tx1"/>
                </a:solidFill>
                <a:effectLst/>
              </a:rPr>
              <a:t> </a:t>
            </a:r>
            <a:r>
              <a:rPr lang="en-US" sz="3600" b="1" dirty="0" err="1">
                <a:solidFill>
                  <a:schemeClr val="tx1"/>
                </a:solidFill>
                <a:effectLst/>
              </a:rPr>
              <a:t>բռնության</a:t>
            </a:r>
            <a:r>
              <a:rPr lang="en-US" sz="3600" b="1" dirty="0">
                <a:solidFill>
                  <a:schemeClr val="tx1"/>
                </a:solidFill>
                <a:effectLst/>
              </a:rPr>
              <a:t> </a:t>
            </a:r>
            <a:r>
              <a:rPr lang="en-US" sz="3600" b="1" dirty="0" err="1">
                <a:solidFill>
                  <a:schemeClr val="tx1"/>
                </a:solidFill>
                <a:effectLst/>
              </a:rPr>
              <a:t>դեպքերին</a:t>
            </a:r>
            <a:endParaRPr lang="en-US" sz="3600" b="1" dirty="0">
              <a:solidFill>
                <a:schemeClr val="tx1"/>
              </a:solidFill>
            </a:endParaRPr>
          </a:p>
        </p:txBody>
      </p:sp>
      <p:pic>
        <p:nvPicPr>
          <p:cNvPr id="5" name="Picture 4">
            <a:extLst>
              <a:ext uri="{FF2B5EF4-FFF2-40B4-BE49-F238E27FC236}">
                <a16:creationId xmlns:a16="http://schemas.microsoft.com/office/drawing/2014/main" id="{C4E3500D-0B7A-9506-6F76-474C409AF99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586"/>
          <a:stretch/>
        </p:blipFill>
        <p:spPr bwMode="auto">
          <a:xfrm>
            <a:off x="0" y="456328"/>
            <a:ext cx="4787070" cy="64016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5040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909300" y="1218489"/>
            <a:ext cx="4897140" cy="5182311"/>
            <a:chOff x="6349042" y="1213102"/>
            <a:chExt cx="2596550" cy="4204287"/>
          </a:xfrm>
        </p:grpSpPr>
        <p:sp>
          <p:nvSpPr>
            <p:cNvPr id="9"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 name="Rounded Rectangle 8">
              <a:extLst>
                <a:ext uri="{FF2B5EF4-FFF2-40B4-BE49-F238E27FC236}">
                  <a16:creationId xmlns:a16="http://schemas.microsoft.com/office/drawing/2014/main" id="{B29427A4-850C-4C23-8DB6-5331E9DE9D64}"/>
                </a:ext>
              </a:extLst>
            </p:cNvPr>
            <p:cNvSpPr/>
            <p:nvPr/>
          </p:nvSpPr>
          <p:spPr>
            <a:xfrm>
              <a:off x="6510703" y="1213102"/>
              <a:ext cx="223641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endParaRPr lang="hy-AM" sz="2800" dirty="0"/>
            </a:p>
          </p:txBody>
        </p:sp>
        <p:sp>
          <p:nvSpPr>
            <p:cNvPr id="15" name="TextBox 14"/>
            <p:cNvSpPr txBox="1"/>
            <p:nvPr/>
          </p:nvSpPr>
          <p:spPr>
            <a:xfrm>
              <a:off x="6513646" y="1863307"/>
              <a:ext cx="2383063" cy="542361"/>
            </a:xfrm>
            <a:prstGeom prst="rect">
              <a:avLst/>
            </a:prstGeom>
            <a:noFill/>
          </p:spPr>
          <p:txBody>
            <a:bodyPr wrap="square" rtlCol="0">
              <a:spAutoFit/>
            </a:bodyPr>
            <a:lstStyle/>
            <a:p>
              <a:pPr algn="ctr">
                <a:spcBef>
                  <a:spcPct val="0"/>
                </a:spcBef>
              </a:pPr>
              <a:endParaRPr lang="hy-AM" dirty="0"/>
            </a:p>
            <a:p>
              <a:endParaRPr lang="ru-RU" dirty="0"/>
            </a:p>
          </p:txBody>
        </p:sp>
      </p:grpSp>
      <p:grpSp>
        <p:nvGrpSpPr>
          <p:cNvPr id="22" name="Группа 21"/>
          <p:cNvGrpSpPr/>
          <p:nvPr/>
        </p:nvGrpSpPr>
        <p:grpSpPr>
          <a:xfrm>
            <a:off x="6721485" y="1232503"/>
            <a:ext cx="5028555" cy="5179425"/>
            <a:chOff x="6332875" y="1172298"/>
            <a:chExt cx="2596550" cy="4201946"/>
          </a:xfrm>
        </p:grpSpPr>
        <p:sp>
          <p:nvSpPr>
            <p:cNvPr id="23" name="Rounded Rectangle 24">
              <a:extLst>
                <a:ext uri="{FF2B5EF4-FFF2-40B4-BE49-F238E27FC236}">
                  <a16:creationId xmlns:a16="http://schemas.microsoft.com/office/drawing/2014/main" id="{8EC9E218-0669-41E0-BEC1-AC0DB4F6C1C5}"/>
                </a:ext>
              </a:extLst>
            </p:cNvPr>
            <p:cNvSpPr/>
            <p:nvPr/>
          </p:nvSpPr>
          <p:spPr>
            <a:xfrm>
              <a:off x="6332875" y="1906425"/>
              <a:ext cx="2596550" cy="3467819"/>
            </a:xfrm>
            <a:prstGeom prst="roundRect">
              <a:avLst>
                <a:gd name="adj" fmla="val 6084"/>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4" name="Rounded Rectangle 8">
              <a:extLst>
                <a:ext uri="{FF2B5EF4-FFF2-40B4-BE49-F238E27FC236}">
                  <a16:creationId xmlns:a16="http://schemas.microsoft.com/office/drawing/2014/main" id="{B29427A4-850C-4C23-8DB6-5331E9DE9D64}"/>
                </a:ext>
              </a:extLst>
            </p:cNvPr>
            <p:cNvSpPr/>
            <p:nvPr/>
          </p:nvSpPr>
          <p:spPr>
            <a:xfrm>
              <a:off x="6513646" y="1172298"/>
              <a:ext cx="2359708"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hy-AM" sz="2800" dirty="0"/>
            </a:p>
            <a:p>
              <a:pPr algn="just">
                <a:spcBef>
                  <a:spcPct val="0"/>
                </a:spcBef>
              </a:pPr>
              <a:endParaRPr lang="hy-AM" sz="2800" dirty="0"/>
            </a:p>
          </p:txBody>
        </p:sp>
        <p:sp>
          <p:nvSpPr>
            <p:cNvPr id="25" name="TextBox 24"/>
            <p:cNvSpPr txBox="1"/>
            <p:nvPr/>
          </p:nvSpPr>
          <p:spPr>
            <a:xfrm>
              <a:off x="6388947" y="2029821"/>
              <a:ext cx="2484407" cy="299630"/>
            </a:xfrm>
            <a:prstGeom prst="rect">
              <a:avLst/>
            </a:prstGeom>
            <a:noFill/>
          </p:spPr>
          <p:txBody>
            <a:bodyPr wrap="square" rtlCol="0">
              <a:spAutoFit/>
            </a:bodyPr>
            <a:lstStyle/>
            <a:p>
              <a:endParaRPr lang="ru-RU" dirty="0"/>
            </a:p>
          </p:txBody>
        </p:sp>
      </p:grpSp>
      <p:sp>
        <p:nvSpPr>
          <p:cNvPr id="2" name="Прямоугольник 1"/>
          <p:cNvSpPr/>
          <p:nvPr/>
        </p:nvSpPr>
        <p:spPr>
          <a:xfrm>
            <a:off x="6965019" y="2246429"/>
            <a:ext cx="4395047" cy="3139321"/>
          </a:xfrm>
          <a:prstGeom prst="rect">
            <a:avLst/>
          </a:prstGeom>
        </p:spPr>
        <p:txBody>
          <a:bodyPr wrap="square">
            <a:spAutoFit/>
          </a:bodyPr>
          <a:lstStyle/>
          <a:p>
            <a:pPr marL="285750" indent="-285750">
              <a:buFont typeface="Wingdings" panose="05000000000000000000" pitchFamily="2" charset="2"/>
              <a:buChar char="Ø"/>
            </a:pPr>
            <a:r>
              <a:rPr lang="en-US" dirty="0" err="1"/>
              <a:t>Տալ</a:t>
            </a:r>
            <a:r>
              <a:rPr lang="en-US" dirty="0"/>
              <a:t> </a:t>
            </a:r>
            <a:r>
              <a:rPr lang="en-US" dirty="0" err="1"/>
              <a:t>բաց</a:t>
            </a:r>
            <a:r>
              <a:rPr lang="en-US" dirty="0"/>
              <a:t>, </a:t>
            </a:r>
            <a:r>
              <a:rPr lang="en-US" dirty="0" err="1"/>
              <a:t>ընդհանուր</a:t>
            </a:r>
            <a:r>
              <a:rPr lang="en-US" dirty="0"/>
              <a:t> </a:t>
            </a:r>
            <a:r>
              <a:rPr lang="en-US" dirty="0" err="1"/>
              <a:t>հարցեր</a:t>
            </a:r>
            <a:r>
              <a:rPr lang="en-US" dirty="0"/>
              <a:t>,</a:t>
            </a:r>
            <a:endParaRPr lang="ru-RU" dirty="0"/>
          </a:p>
          <a:p>
            <a:pPr marL="285750" indent="-285750">
              <a:buFont typeface="Wingdings" panose="05000000000000000000" pitchFamily="2" charset="2"/>
              <a:buChar char="Ø"/>
            </a:pPr>
            <a:r>
              <a:rPr lang="ru-RU" dirty="0" err="1"/>
              <a:t>Շարադրել</a:t>
            </a:r>
            <a:r>
              <a:rPr lang="ru-RU" dirty="0"/>
              <a:t> </a:t>
            </a:r>
            <a:r>
              <a:rPr lang="ru-RU" dirty="0" err="1"/>
              <a:t>մտքերը</a:t>
            </a:r>
            <a:r>
              <a:rPr lang="ru-RU" dirty="0"/>
              <a:t> </a:t>
            </a:r>
            <a:r>
              <a:rPr lang="ru-RU" dirty="0" err="1"/>
              <a:t>հստակ</a:t>
            </a:r>
            <a:r>
              <a:rPr lang="ru-RU" dirty="0"/>
              <a:t>, </a:t>
            </a:r>
            <a:r>
              <a:rPr lang="ru-RU" dirty="0" err="1"/>
              <a:t>պարզ</a:t>
            </a:r>
            <a:r>
              <a:rPr lang="ru-RU" dirty="0"/>
              <a:t> </a:t>
            </a:r>
            <a:r>
              <a:rPr lang="ru-RU" dirty="0" err="1"/>
              <a:t>ձևակերպումներով</a:t>
            </a:r>
            <a:r>
              <a:rPr lang="ru-RU" dirty="0"/>
              <a:t>:</a:t>
            </a:r>
          </a:p>
          <a:p>
            <a:pPr marL="285750" indent="-285750">
              <a:buFont typeface="Wingdings" panose="05000000000000000000" pitchFamily="2" charset="2"/>
              <a:buChar char="Ø"/>
            </a:pPr>
            <a:r>
              <a:rPr lang="en-US" dirty="0" err="1"/>
              <a:t>Մոտիվացնել</a:t>
            </a:r>
            <a:r>
              <a:rPr lang="en-US" dirty="0"/>
              <a:t> </a:t>
            </a:r>
            <a:r>
              <a:rPr lang="en-US" dirty="0" err="1"/>
              <a:t>երեխային</a:t>
            </a:r>
            <a:r>
              <a:rPr lang="en-US" dirty="0"/>
              <a:t>՝ </a:t>
            </a:r>
            <a:r>
              <a:rPr lang="en-US" dirty="0" err="1"/>
              <a:t>ընդգծելով</a:t>
            </a:r>
            <a:r>
              <a:rPr lang="en-US" dirty="0"/>
              <a:t> </a:t>
            </a:r>
            <a:r>
              <a:rPr lang="en-US" dirty="0" err="1"/>
              <a:t>նրա</a:t>
            </a:r>
            <a:r>
              <a:rPr lang="en-US" dirty="0"/>
              <a:t> </a:t>
            </a:r>
            <a:r>
              <a:rPr lang="en-US" dirty="0" err="1"/>
              <a:t>դրական</a:t>
            </a:r>
            <a:r>
              <a:rPr lang="en-US" dirty="0"/>
              <a:t> </a:t>
            </a:r>
            <a:r>
              <a:rPr lang="en-US" dirty="0" err="1"/>
              <a:t>դերն</a:t>
            </a:r>
            <a:r>
              <a:rPr lang="en-US" dirty="0"/>
              <a:t> </a:t>
            </a:r>
            <a:r>
              <a:rPr lang="en-US" dirty="0" err="1"/>
              <a:t>ու</a:t>
            </a:r>
            <a:r>
              <a:rPr lang="ru-RU" dirty="0"/>
              <a:t> </a:t>
            </a:r>
            <a:r>
              <a:rPr lang="ru-RU" dirty="0" err="1"/>
              <a:t>կարևոր</a:t>
            </a:r>
            <a:r>
              <a:rPr lang="en-US" dirty="0" err="1"/>
              <a:t>ությունը</a:t>
            </a:r>
            <a:r>
              <a:rPr lang="ru-RU" dirty="0"/>
              <a:t>:</a:t>
            </a:r>
          </a:p>
          <a:p>
            <a:pPr marL="285750" lvl="0" indent="-285750">
              <a:buFont typeface="Wingdings" panose="05000000000000000000" pitchFamily="2" charset="2"/>
              <a:buChar char="Ø"/>
            </a:pPr>
            <a:r>
              <a:rPr lang="en-US" dirty="0" err="1"/>
              <a:t>Զերծ</a:t>
            </a:r>
            <a:r>
              <a:rPr lang="en-US" dirty="0"/>
              <a:t> մ</a:t>
            </a:r>
            <a:r>
              <a:rPr lang="ru-RU" dirty="0"/>
              <a:t>ն</a:t>
            </a:r>
            <a:r>
              <a:rPr lang="en-US" dirty="0" err="1"/>
              <a:t>ալ</a:t>
            </a:r>
            <a:r>
              <a:rPr lang="en-US" dirty="0"/>
              <a:t> </a:t>
            </a:r>
            <a:r>
              <a:rPr lang="en-US" dirty="0" err="1"/>
              <a:t>երեխային</a:t>
            </a:r>
            <a:r>
              <a:rPr lang="en-US" dirty="0"/>
              <a:t> </a:t>
            </a:r>
            <a:r>
              <a:rPr lang="en-US" dirty="0" err="1"/>
              <a:t>սպառնալուց</a:t>
            </a:r>
            <a:r>
              <a:rPr lang="ru-RU" dirty="0"/>
              <a:t> և</a:t>
            </a:r>
            <a:r>
              <a:rPr lang="en-US" dirty="0"/>
              <a:t> </a:t>
            </a:r>
            <a:r>
              <a:rPr lang="en-US" dirty="0" err="1"/>
              <a:t>վախեր</a:t>
            </a:r>
            <a:r>
              <a:rPr lang="en-US" dirty="0"/>
              <a:t> </a:t>
            </a:r>
            <a:r>
              <a:rPr lang="en-US" dirty="0" err="1"/>
              <a:t>ներշնչելուց</a:t>
            </a:r>
            <a:r>
              <a:rPr lang="ru-RU" dirty="0"/>
              <a:t>:</a:t>
            </a:r>
          </a:p>
          <a:p>
            <a:pPr marL="285750" lvl="0" indent="-285750">
              <a:buFont typeface="Wingdings" panose="05000000000000000000" pitchFamily="2" charset="2"/>
              <a:buChar char="Ø"/>
            </a:pPr>
            <a:r>
              <a:rPr lang="ru-RU" dirty="0" err="1"/>
              <a:t>Ուշադրություն</a:t>
            </a:r>
            <a:r>
              <a:rPr lang="ru-RU" dirty="0"/>
              <a:t> </a:t>
            </a:r>
            <a:r>
              <a:rPr lang="ru-RU" dirty="0" err="1"/>
              <a:t>դարձնել</a:t>
            </a:r>
            <a:r>
              <a:rPr lang="ru-RU" dirty="0"/>
              <a:t> </a:t>
            </a:r>
            <a:r>
              <a:rPr lang="ru-RU" dirty="0" err="1"/>
              <a:t>ոչ</a:t>
            </a:r>
            <a:r>
              <a:rPr lang="ru-RU" dirty="0"/>
              <a:t> </a:t>
            </a:r>
            <a:r>
              <a:rPr lang="ru-RU" dirty="0" err="1"/>
              <a:t>խոսքային</a:t>
            </a:r>
            <a:r>
              <a:rPr lang="ru-RU" dirty="0"/>
              <a:t> </a:t>
            </a:r>
            <a:r>
              <a:rPr lang="ru-RU" dirty="0" err="1"/>
              <a:t>ազդակներին</a:t>
            </a:r>
            <a:r>
              <a:rPr lang="ru-RU" dirty="0"/>
              <a:t>:</a:t>
            </a:r>
          </a:p>
          <a:p>
            <a:r>
              <a:rPr lang="ru-RU" dirty="0"/>
              <a:t> </a:t>
            </a:r>
            <a:r>
              <a:rPr lang="en-US" dirty="0"/>
              <a:t> </a:t>
            </a:r>
            <a:endParaRPr lang="ru-RU" dirty="0"/>
          </a:p>
        </p:txBody>
      </p:sp>
      <p:sp>
        <p:nvSpPr>
          <p:cNvPr id="3" name="TextBox 2"/>
          <p:cNvSpPr txBox="1"/>
          <p:nvPr/>
        </p:nvSpPr>
        <p:spPr>
          <a:xfrm>
            <a:off x="7232904" y="1267659"/>
            <a:ext cx="3657600" cy="646331"/>
          </a:xfrm>
          <a:prstGeom prst="rect">
            <a:avLst/>
          </a:prstGeom>
          <a:noFill/>
        </p:spPr>
        <p:txBody>
          <a:bodyPr wrap="square" rtlCol="0">
            <a:spAutoFit/>
          </a:bodyPr>
          <a:lstStyle/>
          <a:p>
            <a:r>
              <a:rPr lang="ru-RU" b="1" dirty="0" err="1"/>
              <a:t>Արձագանքման</a:t>
            </a:r>
            <a:r>
              <a:rPr lang="ru-RU" b="1" dirty="0"/>
              <a:t> </a:t>
            </a:r>
            <a:r>
              <a:rPr lang="ru-RU" b="1" dirty="0" err="1"/>
              <a:t>առանձնահատկություններ</a:t>
            </a:r>
            <a:endParaRPr lang="ru-RU" dirty="0"/>
          </a:p>
        </p:txBody>
      </p:sp>
      <p:sp>
        <p:nvSpPr>
          <p:cNvPr id="4" name="TextBox 3"/>
          <p:cNvSpPr txBox="1"/>
          <p:nvPr/>
        </p:nvSpPr>
        <p:spPr>
          <a:xfrm>
            <a:off x="1307592" y="1251768"/>
            <a:ext cx="3648456" cy="646331"/>
          </a:xfrm>
          <a:prstGeom prst="rect">
            <a:avLst/>
          </a:prstGeom>
          <a:noFill/>
        </p:spPr>
        <p:txBody>
          <a:bodyPr wrap="square" rtlCol="0">
            <a:spAutoFit/>
          </a:bodyPr>
          <a:lstStyle/>
          <a:p>
            <a:r>
              <a:rPr lang="ru-RU" b="1" dirty="0" err="1"/>
              <a:t>Հոգեբանական</a:t>
            </a:r>
            <a:r>
              <a:rPr lang="ru-RU" b="1" dirty="0"/>
              <a:t> </a:t>
            </a:r>
            <a:r>
              <a:rPr lang="ru-RU" b="1" dirty="0" err="1"/>
              <a:t>առանձնահատկություններ</a:t>
            </a:r>
            <a:endParaRPr lang="ru-RU" b="1" dirty="0"/>
          </a:p>
        </p:txBody>
      </p:sp>
      <p:sp>
        <p:nvSpPr>
          <p:cNvPr id="5" name="TextBox 4"/>
          <p:cNvSpPr txBox="1"/>
          <p:nvPr/>
        </p:nvSpPr>
        <p:spPr>
          <a:xfrm>
            <a:off x="1188720" y="2289508"/>
            <a:ext cx="4197096" cy="3970318"/>
          </a:xfrm>
          <a:prstGeom prst="rect">
            <a:avLst/>
          </a:prstGeom>
          <a:noFill/>
        </p:spPr>
        <p:txBody>
          <a:bodyPr wrap="square" rtlCol="0">
            <a:spAutoFit/>
          </a:bodyPr>
          <a:lstStyle/>
          <a:p>
            <a:pPr marL="285750" lvl="0" indent="-285750">
              <a:buFont typeface="Wingdings" panose="05000000000000000000" pitchFamily="2" charset="2"/>
              <a:buChar char="Ø"/>
            </a:pPr>
            <a:r>
              <a:rPr lang="en-US" dirty="0" err="1"/>
              <a:t>Ակտիվորեն</a:t>
            </a:r>
            <a:r>
              <a:rPr lang="en-US" dirty="0"/>
              <a:t> </a:t>
            </a:r>
            <a:r>
              <a:rPr lang="en-US" dirty="0" err="1"/>
              <a:t>զարգանում</a:t>
            </a:r>
            <a:r>
              <a:rPr lang="en-US" dirty="0"/>
              <a:t> </a:t>
            </a:r>
            <a:r>
              <a:rPr lang="en-US" dirty="0" err="1"/>
              <a:t>են</a:t>
            </a:r>
            <a:r>
              <a:rPr lang="en-US" dirty="0"/>
              <a:t> </a:t>
            </a:r>
            <a:r>
              <a:rPr lang="en-US" dirty="0" err="1"/>
              <a:t>իմացական</a:t>
            </a:r>
            <a:r>
              <a:rPr lang="en-US" dirty="0"/>
              <a:t> </a:t>
            </a:r>
            <a:r>
              <a:rPr lang="en-US" dirty="0" err="1"/>
              <a:t>գործընթացները</a:t>
            </a:r>
            <a:r>
              <a:rPr lang="en-US" dirty="0"/>
              <a:t>։</a:t>
            </a:r>
            <a:endParaRPr lang="ru-RU" dirty="0"/>
          </a:p>
          <a:p>
            <a:pPr marL="285750" indent="-285750">
              <a:buFont typeface="Wingdings" panose="05000000000000000000" pitchFamily="2" charset="2"/>
              <a:buChar char="Ø"/>
            </a:pPr>
            <a:r>
              <a:rPr lang="en-US" dirty="0" err="1"/>
              <a:t>Մտածողությունը</a:t>
            </a:r>
            <a:r>
              <a:rPr lang="en-US" dirty="0"/>
              <a:t> </a:t>
            </a:r>
            <a:r>
              <a:rPr lang="en-US" dirty="0" err="1"/>
              <a:t>ճկուն</a:t>
            </a:r>
            <a:r>
              <a:rPr lang="en-US" dirty="0"/>
              <a:t> է</a:t>
            </a:r>
            <a:r>
              <a:rPr lang="hy-AM" dirty="0"/>
              <a:t>:</a:t>
            </a:r>
            <a:r>
              <a:rPr lang="en-US" dirty="0"/>
              <a:t> </a:t>
            </a:r>
            <a:r>
              <a:rPr lang="en-US" dirty="0" err="1"/>
              <a:t>եսակենտրոնությունը</a:t>
            </a:r>
            <a:r>
              <a:rPr lang="en-US" dirty="0"/>
              <a:t> </a:t>
            </a:r>
            <a:r>
              <a:rPr lang="en-US" dirty="0" err="1"/>
              <a:t>նվազում</a:t>
            </a:r>
            <a:r>
              <a:rPr lang="en-US" dirty="0"/>
              <a:t> է։</a:t>
            </a:r>
            <a:endParaRPr lang="ru-RU" dirty="0"/>
          </a:p>
          <a:p>
            <a:pPr marL="285750" indent="-285750">
              <a:buFont typeface="Wingdings" panose="05000000000000000000" pitchFamily="2" charset="2"/>
              <a:buChar char="Ø"/>
            </a:pPr>
            <a:r>
              <a:rPr lang="en-US" dirty="0" err="1"/>
              <a:t>Առկա</a:t>
            </a:r>
            <a:r>
              <a:rPr lang="en-US" dirty="0"/>
              <a:t> </a:t>
            </a:r>
            <a:r>
              <a:rPr lang="en-US" dirty="0" err="1"/>
              <a:t>են</a:t>
            </a:r>
            <a:r>
              <a:rPr lang="en-US" dirty="0"/>
              <a:t> </a:t>
            </a:r>
            <a:r>
              <a:rPr lang="en-US" dirty="0" err="1"/>
              <a:t>բարոյական</a:t>
            </a:r>
            <a:r>
              <a:rPr lang="en-US" dirty="0"/>
              <a:t> </a:t>
            </a:r>
            <a:r>
              <a:rPr lang="en-US" dirty="0" err="1"/>
              <a:t>պատկերացումեր</a:t>
            </a:r>
            <a:r>
              <a:rPr lang="en-US" dirty="0"/>
              <a:t>, </a:t>
            </a:r>
            <a:r>
              <a:rPr lang="en-US" dirty="0" err="1"/>
              <a:t>որոնք</a:t>
            </a:r>
            <a:r>
              <a:rPr lang="en-US" dirty="0"/>
              <a:t> </a:t>
            </a:r>
            <a:r>
              <a:rPr lang="en-US" dirty="0" err="1"/>
              <a:t>դեռ</a:t>
            </a:r>
            <a:r>
              <a:rPr lang="en-US" dirty="0"/>
              <a:t> </a:t>
            </a:r>
            <a:r>
              <a:rPr lang="en-US" dirty="0" err="1"/>
              <a:t>հիմվում</a:t>
            </a:r>
            <a:r>
              <a:rPr lang="en-US" dirty="0"/>
              <a:t> </a:t>
            </a:r>
            <a:r>
              <a:rPr lang="en-US" dirty="0" err="1"/>
              <a:t>են</a:t>
            </a:r>
            <a:r>
              <a:rPr lang="en-US" dirty="0"/>
              <a:t> </a:t>
            </a:r>
            <a:r>
              <a:rPr lang="en-US" dirty="0" err="1"/>
              <a:t>արտաքին</a:t>
            </a:r>
            <a:r>
              <a:rPr lang="en-US" dirty="0"/>
              <a:t> </a:t>
            </a:r>
            <a:r>
              <a:rPr lang="en-US" dirty="0" err="1"/>
              <a:t>պատժի</a:t>
            </a:r>
            <a:r>
              <a:rPr lang="en-US" dirty="0"/>
              <a:t> </a:t>
            </a:r>
            <a:r>
              <a:rPr lang="en-US" dirty="0" err="1"/>
              <a:t>կամ</a:t>
            </a:r>
            <a:r>
              <a:rPr lang="en-US" dirty="0"/>
              <a:t> </a:t>
            </a:r>
            <a:r>
              <a:rPr lang="en-US" dirty="0" err="1"/>
              <a:t>խրախուսանքի</a:t>
            </a:r>
            <a:r>
              <a:rPr lang="en-US" dirty="0"/>
              <a:t> </a:t>
            </a:r>
            <a:r>
              <a:rPr lang="en-US" dirty="0" err="1"/>
              <a:t>վրա</a:t>
            </a:r>
            <a:r>
              <a:rPr lang="en-US" dirty="0"/>
              <a:t>։</a:t>
            </a:r>
            <a:endParaRPr lang="ru-RU" dirty="0"/>
          </a:p>
          <a:p>
            <a:pPr marL="285750" lvl="0" indent="-285750">
              <a:buFont typeface="Wingdings" panose="05000000000000000000" pitchFamily="2" charset="2"/>
              <a:buChar char="Ø"/>
            </a:pPr>
            <a:r>
              <a:rPr lang="en-US" dirty="0" err="1"/>
              <a:t>Այս</a:t>
            </a:r>
            <a:r>
              <a:rPr lang="en-US" dirty="0"/>
              <a:t> </a:t>
            </a:r>
            <a:r>
              <a:rPr lang="en-US" dirty="0" err="1"/>
              <a:t>կամ</a:t>
            </a:r>
            <a:r>
              <a:rPr lang="en-US" dirty="0"/>
              <a:t> </a:t>
            </a:r>
            <a:r>
              <a:rPr lang="en-US" dirty="0" err="1"/>
              <a:t>այն</a:t>
            </a:r>
            <a:r>
              <a:rPr lang="en-US" dirty="0"/>
              <a:t> </a:t>
            </a:r>
            <a:r>
              <a:rPr lang="en-US" dirty="0" err="1"/>
              <a:t>քայլի</a:t>
            </a:r>
            <a:r>
              <a:rPr lang="en-US" dirty="0"/>
              <a:t> </a:t>
            </a:r>
            <a:r>
              <a:rPr lang="ru-RU" dirty="0" err="1"/>
              <a:t>վերաբերյալ</a:t>
            </a:r>
            <a:r>
              <a:rPr lang="en-US" dirty="0"/>
              <a:t> </a:t>
            </a:r>
            <a:r>
              <a:rPr lang="en-US" dirty="0" err="1"/>
              <a:t>դատողությունները</a:t>
            </a:r>
            <a:r>
              <a:rPr lang="en-US" dirty="0"/>
              <a:t> </a:t>
            </a:r>
            <a:r>
              <a:rPr lang="en-US" dirty="0" err="1"/>
              <a:t>հիմվում</a:t>
            </a:r>
            <a:r>
              <a:rPr lang="en-US" dirty="0"/>
              <a:t> </a:t>
            </a:r>
            <a:r>
              <a:rPr lang="en-US" dirty="0" err="1"/>
              <a:t>են</a:t>
            </a:r>
            <a:r>
              <a:rPr lang="en-US" dirty="0"/>
              <a:t> </a:t>
            </a:r>
            <a:r>
              <a:rPr lang="en-US" dirty="0" err="1"/>
              <a:t>դրանց</a:t>
            </a:r>
            <a:r>
              <a:rPr lang="en-US" dirty="0"/>
              <a:t> </a:t>
            </a:r>
            <a:r>
              <a:rPr lang="en-US" dirty="0" err="1"/>
              <a:t>հետևանքների</a:t>
            </a:r>
            <a:r>
              <a:rPr lang="en-US" dirty="0"/>
              <a:t>, </a:t>
            </a:r>
            <a:r>
              <a:rPr lang="en-US" dirty="0" err="1"/>
              <a:t>այլ</a:t>
            </a:r>
            <a:r>
              <a:rPr lang="en-US" dirty="0"/>
              <a:t> </a:t>
            </a:r>
            <a:r>
              <a:rPr lang="en-US" dirty="0" err="1"/>
              <a:t>ոչ</a:t>
            </a:r>
            <a:r>
              <a:rPr lang="en-US" dirty="0"/>
              <a:t> </a:t>
            </a:r>
            <a:r>
              <a:rPr lang="en-US" dirty="0" err="1"/>
              <a:t>թե</a:t>
            </a:r>
            <a:r>
              <a:rPr lang="en-US" dirty="0"/>
              <a:t> </a:t>
            </a:r>
            <a:r>
              <a:rPr lang="en-US" dirty="0" err="1"/>
              <a:t>դրդապատճառների</a:t>
            </a:r>
            <a:r>
              <a:rPr lang="en-US" dirty="0"/>
              <a:t> </a:t>
            </a:r>
            <a:r>
              <a:rPr lang="en-US" dirty="0" err="1"/>
              <a:t>վրա</a:t>
            </a:r>
            <a:r>
              <a:rPr lang="en-US" dirty="0"/>
              <a:t>։</a:t>
            </a:r>
            <a:endParaRPr lang="ru-RU" dirty="0"/>
          </a:p>
          <a:p>
            <a:pPr marL="285750" indent="-285750">
              <a:buFont typeface="Wingdings" panose="05000000000000000000" pitchFamily="2" charset="2"/>
              <a:buChar char="Ø"/>
            </a:pPr>
            <a:r>
              <a:rPr lang="ru-RU" dirty="0" err="1"/>
              <a:t>Երեխան</a:t>
            </a:r>
            <a:r>
              <a:rPr lang="ru-RU" dirty="0"/>
              <a:t> </a:t>
            </a:r>
            <a:r>
              <a:rPr lang="ru-RU" dirty="0" err="1"/>
              <a:t>սկսում</a:t>
            </a:r>
            <a:r>
              <a:rPr lang="ru-RU" dirty="0"/>
              <a:t> է </a:t>
            </a:r>
            <a:r>
              <a:rPr lang="ru-RU" dirty="0" err="1"/>
              <a:t>կարևորել</a:t>
            </a:r>
            <a:r>
              <a:rPr lang="ru-RU" dirty="0"/>
              <a:t> </a:t>
            </a:r>
            <a:r>
              <a:rPr lang="ru-RU" dirty="0" err="1"/>
              <a:t>իր</a:t>
            </a:r>
            <a:r>
              <a:rPr lang="ru-RU" dirty="0"/>
              <a:t> </a:t>
            </a:r>
            <a:r>
              <a:rPr lang="ru-RU" dirty="0" err="1"/>
              <a:t>անձը</a:t>
            </a:r>
            <a:r>
              <a:rPr lang="ru-RU" dirty="0"/>
              <a:t>:</a:t>
            </a:r>
          </a:p>
        </p:txBody>
      </p:sp>
      <p:sp>
        <p:nvSpPr>
          <p:cNvPr id="6" name="TextBox 5"/>
          <p:cNvSpPr txBox="1"/>
          <p:nvPr/>
        </p:nvSpPr>
        <p:spPr>
          <a:xfrm>
            <a:off x="909300" y="466344"/>
            <a:ext cx="3214644" cy="461665"/>
          </a:xfrm>
          <a:prstGeom prst="rect">
            <a:avLst/>
          </a:prstGeom>
          <a:noFill/>
        </p:spPr>
        <p:txBody>
          <a:bodyPr wrap="square" rtlCol="0">
            <a:spAutoFit/>
          </a:bodyPr>
          <a:lstStyle/>
          <a:p>
            <a:r>
              <a:rPr lang="ru-RU" sz="2400" b="1" dirty="0"/>
              <a:t>6-11 </a:t>
            </a:r>
            <a:r>
              <a:rPr lang="ru-RU" sz="2400" b="1" dirty="0" err="1"/>
              <a:t>տարեկան</a:t>
            </a:r>
            <a:endParaRPr lang="ru-RU" sz="2400" b="1" dirty="0"/>
          </a:p>
        </p:txBody>
      </p:sp>
    </p:spTree>
    <p:extLst>
      <p:ext uri="{BB962C8B-B14F-4D97-AF65-F5344CB8AC3E}">
        <p14:creationId xmlns:p14="http://schemas.microsoft.com/office/powerpoint/2010/main" val="41161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412479" y="904755"/>
            <a:ext cx="4897140" cy="5712663"/>
            <a:chOff x="6349042" y="1213102"/>
            <a:chExt cx="2596550" cy="4204287"/>
          </a:xfrm>
        </p:grpSpPr>
        <p:sp>
          <p:nvSpPr>
            <p:cNvPr id="9" name="Rounded Rectangle 24">
              <a:extLst>
                <a:ext uri="{FF2B5EF4-FFF2-40B4-BE49-F238E27FC236}">
                  <a16:creationId xmlns:a16="http://schemas.microsoft.com/office/drawing/2014/main" id="{8EC9E218-0669-41E0-BEC1-AC0DB4F6C1C5}"/>
                </a:ext>
              </a:extLst>
            </p:cNvPr>
            <p:cNvSpPr/>
            <p:nvPr/>
          </p:nvSpPr>
          <p:spPr>
            <a:xfrm>
              <a:off x="6349042" y="1949570"/>
              <a:ext cx="2596550" cy="3467819"/>
            </a:xfrm>
            <a:prstGeom prst="roundRect">
              <a:avLst>
                <a:gd name="adj" fmla="val 6084"/>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 name="Rounded Rectangle 8">
              <a:extLst>
                <a:ext uri="{FF2B5EF4-FFF2-40B4-BE49-F238E27FC236}">
                  <a16:creationId xmlns:a16="http://schemas.microsoft.com/office/drawing/2014/main" id="{B29427A4-850C-4C23-8DB6-5331E9DE9D64}"/>
                </a:ext>
              </a:extLst>
            </p:cNvPr>
            <p:cNvSpPr/>
            <p:nvPr/>
          </p:nvSpPr>
          <p:spPr>
            <a:xfrm>
              <a:off x="6510703" y="1213102"/>
              <a:ext cx="2236415"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endParaRPr lang="hy-AM" sz="2800" dirty="0"/>
            </a:p>
          </p:txBody>
        </p:sp>
        <p:sp>
          <p:nvSpPr>
            <p:cNvPr id="15" name="TextBox 14"/>
            <p:cNvSpPr txBox="1"/>
            <p:nvPr/>
          </p:nvSpPr>
          <p:spPr>
            <a:xfrm>
              <a:off x="6513646" y="1863307"/>
              <a:ext cx="2383063" cy="542361"/>
            </a:xfrm>
            <a:prstGeom prst="rect">
              <a:avLst/>
            </a:prstGeom>
            <a:noFill/>
          </p:spPr>
          <p:txBody>
            <a:bodyPr wrap="square" rtlCol="0">
              <a:spAutoFit/>
            </a:bodyPr>
            <a:lstStyle/>
            <a:p>
              <a:pPr algn="ctr">
                <a:spcBef>
                  <a:spcPct val="0"/>
                </a:spcBef>
              </a:pPr>
              <a:endParaRPr lang="hy-AM" dirty="0"/>
            </a:p>
            <a:p>
              <a:endParaRPr lang="ru-RU" dirty="0"/>
            </a:p>
          </p:txBody>
        </p:sp>
      </p:grpSp>
      <p:grpSp>
        <p:nvGrpSpPr>
          <p:cNvPr id="22" name="Группа 21"/>
          <p:cNvGrpSpPr/>
          <p:nvPr/>
        </p:nvGrpSpPr>
        <p:grpSpPr>
          <a:xfrm>
            <a:off x="6574856" y="904755"/>
            <a:ext cx="5028555" cy="5712663"/>
            <a:chOff x="6332875" y="1172298"/>
            <a:chExt cx="2596550" cy="4201946"/>
          </a:xfrm>
        </p:grpSpPr>
        <p:sp>
          <p:nvSpPr>
            <p:cNvPr id="23" name="Rounded Rectangle 24">
              <a:extLst>
                <a:ext uri="{FF2B5EF4-FFF2-40B4-BE49-F238E27FC236}">
                  <a16:creationId xmlns:a16="http://schemas.microsoft.com/office/drawing/2014/main" id="{8EC9E218-0669-41E0-BEC1-AC0DB4F6C1C5}"/>
                </a:ext>
              </a:extLst>
            </p:cNvPr>
            <p:cNvSpPr/>
            <p:nvPr/>
          </p:nvSpPr>
          <p:spPr>
            <a:xfrm>
              <a:off x="6332875" y="1906425"/>
              <a:ext cx="2596550" cy="3467819"/>
            </a:xfrm>
            <a:prstGeom prst="roundRect">
              <a:avLst>
                <a:gd name="adj" fmla="val 6084"/>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4" name="Rounded Rectangle 8">
              <a:extLst>
                <a:ext uri="{FF2B5EF4-FFF2-40B4-BE49-F238E27FC236}">
                  <a16:creationId xmlns:a16="http://schemas.microsoft.com/office/drawing/2014/main" id="{B29427A4-850C-4C23-8DB6-5331E9DE9D64}"/>
                </a:ext>
              </a:extLst>
            </p:cNvPr>
            <p:cNvSpPr/>
            <p:nvPr/>
          </p:nvSpPr>
          <p:spPr>
            <a:xfrm>
              <a:off x="6513646" y="1172298"/>
              <a:ext cx="2359708" cy="581397"/>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hy-AM" sz="2800" dirty="0"/>
            </a:p>
            <a:p>
              <a:pPr algn="just">
                <a:spcBef>
                  <a:spcPct val="0"/>
                </a:spcBef>
              </a:pPr>
              <a:endParaRPr lang="hy-AM" sz="2800" dirty="0"/>
            </a:p>
          </p:txBody>
        </p:sp>
      </p:grpSp>
      <p:sp>
        <p:nvSpPr>
          <p:cNvPr id="3" name="TextBox 2"/>
          <p:cNvSpPr txBox="1"/>
          <p:nvPr/>
        </p:nvSpPr>
        <p:spPr>
          <a:xfrm>
            <a:off x="7232903" y="976581"/>
            <a:ext cx="3657600" cy="646331"/>
          </a:xfrm>
          <a:prstGeom prst="rect">
            <a:avLst/>
          </a:prstGeom>
          <a:noFill/>
        </p:spPr>
        <p:txBody>
          <a:bodyPr wrap="square" rtlCol="0">
            <a:spAutoFit/>
          </a:bodyPr>
          <a:lstStyle/>
          <a:p>
            <a:r>
              <a:rPr lang="ru-RU" b="1" dirty="0" err="1"/>
              <a:t>Արձագանքման</a:t>
            </a:r>
            <a:r>
              <a:rPr lang="ru-RU" b="1" dirty="0"/>
              <a:t> </a:t>
            </a:r>
            <a:r>
              <a:rPr lang="ru-RU" b="1" dirty="0" err="1"/>
              <a:t>առանձնահատկություններ</a:t>
            </a:r>
            <a:endParaRPr lang="ru-RU" dirty="0"/>
          </a:p>
        </p:txBody>
      </p:sp>
      <p:sp>
        <p:nvSpPr>
          <p:cNvPr id="4" name="TextBox 3"/>
          <p:cNvSpPr txBox="1"/>
          <p:nvPr/>
        </p:nvSpPr>
        <p:spPr>
          <a:xfrm>
            <a:off x="753541" y="904755"/>
            <a:ext cx="3648456" cy="646331"/>
          </a:xfrm>
          <a:prstGeom prst="rect">
            <a:avLst/>
          </a:prstGeom>
          <a:noFill/>
        </p:spPr>
        <p:txBody>
          <a:bodyPr wrap="square" rtlCol="0">
            <a:spAutoFit/>
          </a:bodyPr>
          <a:lstStyle/>
          <a:p>
            <a:r>
              <a:rPr lang="ru-RU" b="1" dirty="0" err="1"/>
              <a:t>Հոգեբանական</a:t>
            </a:r>
            <a:r>
              <a:rPr lang="ru-RU" b="1" dirty="0"/>
              <a:t> </a:t>
            </a:r>
            <a:r>
              <a:rPr lang="ru-RU" b="1" dirty="0" err="1"/>
              <a:t>առանձնահատկություններ</a:t>
            </a:r>
            <a:endParaRPr lang="ru-RU" b="1" dirty="0"/>
          </a:p>
        </p:txBody>
      </p:sp>
      <p:sp>
        <p:nvSpPr>
          <p:cNvPr id="5" name="TextBox 4"/>
          <p:cNvSpPr txBox="1"/>
          <p:nvPr/>
        </p:nvSpPr>
        <p:spPr>
          <a:xfrm>
            <a:off x="412479" y="1913990"/>
            <a:ext cx="4767880" cy="4524315"/>
          </a:xfrm>
          <a:prstGeom prst="rect">
            <a:avLst/>
          </a:prstGeom>
          <a:noFill/>
        </p:spPr>
        <p:txBody>
          <a:bodyPr wrap="square" rtlCol="0">
            <a:spAutoFit/>
          </a:bodyPr>
          <a:lstStyle/>
          <a:p>
            <a:pPr marL="285750" lvl="0" indent="-285750">
              <a:buFont typeface="Wingdings" panose="05000000000000000000" pitchFamily="2" charset="2"/>
              <a:buChar char="Ø"/>
            </a:pPr>
            <a:r>
              <a:rPr lang="en-US" dirty="0" err="1"/>
              <a:t>Մեծանում</a:t>
            </a:r>
            <a:r>
              <a:rPr lang="en-US" dirty="0"/>
              <a:t> է </a:t>
            </a:r>
            <a:r>
              <a:rPr lang="en-US" dirty="0" err="1"/>
              <a:t>սեփական</a:t>
            </a:r>
            <a:r>
              <a:rPr lang="en-US" dirty="0"/>
              <a:t> </a:t>
            </a:r>
            <a:r>
              <a:rPr lang="en-US" dirty="0" err="1"/>
              <a:t>անձի</a:t>
            </a:r>
            <a:r>
              <a:rPr lang="en-US" dirty="0"/>
              <a:t> և </a:t>
            </a:r>
            <a:r>
              <a:rPr lang="en-US" dirty="0" err="1"/>
              <a:t>նրա</a:t>
            </a:r>
            <a:r>
              <a:rPr lang="en-US" dirty="0"/>
              <a:t> </a:t>
            </a:r>
            <a:r>
              <a:rPr lang="en-US" dirty="0" err="1"/>
              <a:t>պատասխանատվության</a:t>
            </a:r>
            <a:r>
              <a:rPr lang="en-US" dirty="0"/>
              <a:t> </a:t>
            </a:r>
            <a:r>
              <a:rPr lang="en-US" dirty="0" err="1"/>
              <a:t>ընկալման</a:t>
            </a:r>
            <a:r>
              <a:rPr lang="en-US" dirty="0"/>
              <a:t> </a:t>
            </a:r>
            <a:r>
              <a:rPr lang="en-US" dirty="0" err="1"/>
              <a:t>կարևորությունը</a:t>
            </a:r>
            <a:r>
              <a:rPr lang="ru-RU" dirty="0"/>
              <a:t>:</a:t>
            </a:r>
          </a:p>
          <a:p>
            <a:pPr marL="285750" indent="-285750">
              <a:buFont typeface="Wingdings" panose="05000000000000000000" pitchFamily="2" charset="2"/>
              <a:buChar char="Ø"/>
            </a:pPr>
            <a:r>
              <a:rPr lang="en-US" dirty="0" err="1"/>
              <a:t>Կարևորում</a:t>
            </a:r>
            <a:r>
              <a:rPr lang="en-US" dirty="0"/>
              <a:t> է </a:t>
            </a:r>
            <a:r>
              <a:rPr lang="en-US" dirty="0" err="1"/>
              <a:t>լավ</a:t>
            </a:r>
            <a:r>
              <a:rPr lang="en-US" dirty="0"/>
              <a:t> </a:t>
            </a:r>
            <a:r>
              <a:rPr lang="en-US" dirty="0" err="1"/>
              <a:t>հարաբերությունների</a:t>
            </a:r>
            <a:r>
              <a:rPr lang="en-US" dirty="0"/>
              <a:t> </a:t>
            </a:r>
            <a:r>
              <a:rPr lang="en-US" dirty="0" err="1"/>
              <a:t>պահպանումը</a:t>
            </a:r>
            <a:r>
              <a:rPr lang="en-US" dirty="0"/>
              <a:t> և </a:t>
            </a:r>
            <a:r>
              <a:rPr lang="en-US" dirty="0" err="1"/>
              <a:t>խրախուսանքը</a:t>
            </a:r>
            <a:r>
              <a:rPr lang="en-US" dirty="0"/>
              <a:t>, </a:t>
            </a:r>
            <a:r>
              <a:rPr lang="en-US" dirty="0" err="1"/>
              <a:t>հատկապես</a:t>
            </a:r>
            <a:r>
              <a:rPr lang="en-US" dirty="0"/>
              <a:t> </a:t>
            </a:r>
            <a:r>
              <a:rPr lang="en-US" dirty="0" err="1"/>
              <a:t>հասակակիցների</a:t>
            </a:r>
            <a:r>
              <a:rPr lang="en-US" dirty="0"/>
              <a:t> </a:t>
            </a:r>
            <a:r>
              <a:rPr lang="en-US" dirty="0" err="1"/>
              <a:t>կողմից</a:t>
            </a:r>
            <a:r>
              <a:rPr lang="en-US" dirty="0"/>
              <a:t>։</a:t>
            </a:r>
            <a:endParaRPr lang="ru-RU" dirty="0"/>
          </a:p>
          <a:p>
            <a:pPr marL="285750" lvl="0" indent="-285750">
              <a:buFont typeface="Wingdings" panose="05000000000000000000" pitchFamily="2" charset="2"/>
              <a:buChar char="Ø"/>
            </a:pPr>
            <a:r>
              <a:rPr lang="en-US" dirty="0" err="1"/>
              <a:t>Հուզական</a:t>
            </a:r>
            <a:r>
              <a:rPr lang="en-US" dirty="0"/>
              <a:t> </a:t>
            </a:r>
            <a:r>
              <a:rPr lang="en-US" dirty="0" err="1"/>
              <a:t>անհավասա­րակշռություն</a:t>
            </a:r>
            <a:r>
              <a:rPr lang="en-US" dirty="0"/>
              <a:t>։</a:t>
            </a:r>
            <a:endParaRPr lang="ru-RU" dirty="0"/>
          </a:p>
          <a:p>
            <a:pPr marL="285750" lvl="0" indent="-285750">
              <a:buFont typeface="Wingdings" panose="05000000000000000000" pitchFamily="2" charset="2"/>
              <a:buChar char="Ø"/>
            </a:pPr>
            <a:r>
              <a:rPr lang="en-US" dirty="0" err="1"/>
              <a:t>Ինքնագիտակցության</a:t>
            </a:r>
            <a:r>
              <a:rPr lang="en-US" dirty="0"/>
              <a:t> </a:t>
            </a:r>
            <a:r>
              <a:rPr lang="en-US" dirty="0" err="1"/>
              <a:t>զարգացում</a:t>
            </a:r>
            <a:r>
              <a:rPr lang="en-US" dirty="0"/>
              <a:t>։</a:t>
            </a:r>
            <a:endParaRPr lang="ru-RU" dirty="0"/>
          </a:p>
          <a:p>
            <a:pPr marL="285750" lvl="0" indent="-285750">
              <a:buFont typeface="Wingdings" panose="05000000000000000000" pitchFamily="2" charset="2"/>
              <a:buChar char="Ø"/>
            </a:pPr>
            <a:r>
              <a:rPr lang="en-US" dirty="0" err="1"/>
              <a:t>Ապահովության</a:t>
            </a:r>
            <a:r>
              <a:rPr lang="en-US" dirty="0"/>
              <a:t> </a:t>
            </a:r>
            <a:r>
              <a:rPr lang="en-US" dirty="0" err="1"/>
              <a:t>փնտրտուք</a:t>
            </a:r>
            <a:r>
              <a:rPr lang="en-US" dirty="0"/>
              <a:t> </a:t>
            </a:r>
            <a:r>
              <a:rPr lang="en-US" dirty="0" err="1"/>
              <a:t>հասակակիցների</a:t>
            </a:r>
            <a:r>
              <a:rPr lang="en-US" dirty="0"/>
              <a:t> </a:t>
            </a:r>
            <a:r>
              <a:rPr lang="en-US" dirty="0" err="1"/>
              <a:t>շրջանում</a:t>
            </a:r>
            <a:r>
              <a:rPr lang="en-US" dirty="0"/>
              <a:t>։</a:t>
            </a:r>
            <a:endParaRPr lang="ru-RU" dirty="0"/>
          </a:p>
          <a:p>
            <a:pPr marL="285750" lvl="0" indent="-285750">
              <a:buFont typeface="Wingdings" panose="05000000000000000000" pitchFamily="2" charset="2"/>
              <a:buChar char="Ø"/>
            </a:pPr>
            <a:r>
              <a:rPr lang="ru-RU" dirty="0" err="1"/>
              <a:t>Առանձնանալու</a:t>
            </a:r>
            <a:r>
              <a:rPr lang="ru-RU" dirty="0"/>
              <a:t> </a:t>
            </a:r>
            <a:r>
              <a:rPr lang="ru-RU" dirty="0" err="1"/>
              <a:t>ձգտում</a:t>
            </a:r>
            <a:r>
              <a:rPr lang="ru-RU" dirty="0"/>
              <a:t>, </a:t>
            </a:r>
            <a:r>
              <a:rPr lang="ru-RU" dirty="0" err="1"/>
              <a:t>ինքնամփոփություն</a:t>
            </a:r>
            <a:r>
              <a:rPr lang="ru-RU" dirty="0"/>
              <a:t>:</a:t>
            </a:r>
          </a:p>
          <a:p>
            <a:pPr marL="285750" indent="-285750">
              <a:buFont typeface="Wingdings" panose="05000000000000000000" pitchFamily="2" charset="2"/>
              <a:buChar char="Ø"/>
            </a:pPr>
            <a:r>
              <a:rPr lang="en-US" dirty="0" err="1"/>
              <a:t>Կաշկանդվածություն</a:t>
            </a:r>
            <a:r>
              <a:rPr lang="en-US" dirty="0"/>
              <a:t>, </a:t>
            </a:r>
            <a:r>
              <a:rPr lang="en-US" dirty="0" err="1"/>
              <a:t>ամոթխածություն</a:t>
            </a:r>
            <a:r>
              <a:rPr lang="en-US" dirty="0"/>
              <a:t>։</a:t>
            </a:r>
            <a:endParaRPr lang="ru-RU" dirty="0"/>
          </a:p>
          <a:p>
            <a:pPr marL="285750" indent="-285750">
              <a:buFont typeface="Wingdings" panose="05000000000000000000" pitchFamily="2" charset="2"/>
              <a:buChar char="Ø"/>
            </a:pPr>
            <a:r>
              <a:rPr lang="ru-RU" dirty="0" err="1"/>
              <a:t>Խոցելի</a:t>
            </a:r>
            <a:r>
              <a:rPr lang="ru-RU" dirty="0"/>
              <a:t> </a:t>
            </a:r>
            <a:r>
              <a:rPr lang="ru-RU" dirty="0" err="1"/>
              <a:t>ինքնասիրություն</a:t>
            </a:r>
            <a:r>
              <a:rPr lang="ru-RU" dirty="0"/>
              <a:t>:</a:t>
            </a:r>
          </a:p>
          <a:p>
            <a:pPr marL="285750" lvl="0" indent="-285750">
              <a:buFont typeface="Wingdings" panose="05000000000000000000" pitchFamily="2" charset="2"/>
              <a:buChar char="Ø"/>
            </a:pPr>
            <a:r>
              <a:rPr lang="en-US" dirty="0" err="1"/>
              <a:t>Կոնֆլիկտայնություն</a:t>
            </a:r>
            <a:r>
              <a:rPr lang="en-US" dirty="0"/>
              <a:t>,</a:t>
            </a:r>
            <a:r>
              <a:rPr lang="ru-RU" dirty="0"/>
              <a:t> </a:t>
            </a:r>
            <a:r>
              <a:rPr lang="ru-RU" dirty="0" err="1"/>
              <a:t>ըմբոստություն</a:t>
            </a:r>
            <a:r>
              <a:rPr lang="ru-RU" dirty="0"/>
              <a:t>,</a:t>
            </a:r>
            <a:r>
              <a:rPr lang="en-US" dirty="0"/>
              <a:t> </a:t>
            </a:r>
            <a:r>
              <a:rPr lang="en-US" dirty="0" err="1"/>
              <a:t>հակվածու</a:t>
            </a:r>
            <a:r>
              <a:rPr lang="en-US" dirty="0"/>
              <a:t> </a:t>
            </a:r>
            <a:r>
              <a:rPr lang="en-US" dirty="0" err="1"/>
              <a:t>թյուն</a:t>
            </a:r>
            <a:r>
              <a:rPr lang="en-US" dirty="0"/>
              <a:t> </a:t>
            </a:r>
            <a:r>
              <a:rPr lang="en-US" dirty="0" err="1"/>
              <a:t>ներքին</a:t>
            </a:r>
            <a:r>
              <a:rPr lang="en-US" dirty="0"/>
              <a:t> </a:t>
            </a:r>
            <a:r>
              <a:rPr lang="en-US" dirty="0" err="1"/>
              <a:t>կոնֆլիկտների</a:t>
            </a:r>
            <a:r>
              <a:rPr lang="en-US" dirty="0"/>
              <a:t>։</a:t>
            </a:r>
            <a:endParaRPr lang="ru-RU" dirty="0"/>
          </a:p>
        </p:txBody>
      </p:sp>
      <p:sp>
        <p:nvSpPr>
          <p:cNvPr id="6" name="TextBox 5"/>
          <p:cNvSpPr txBox="1"/>
          <p:nvPr/>
        </p:nvSpPr>
        <p:spPr>
          <a:xfrm>
            <a:off x="252352" y="265176"/>
            <a:ext cx="3214644" cy="461665"/>
          </a:xfrm>
          <a:prstGeom prst="rect">
            <a:avLst/>
          </a:prstGeom>
          <a:noFill/>
        </p:spPr>
        <p:txBody>
          <a:bodyPr wrap="square" rtlCol="0">
            <a:spAutoFit/>
          </a:bodyPr>
          <a:lstStyle/>
          <a:p>
            <a:r>
              <a:rPr lang="ru-RU" sz="2400" b="1" dirty="0"/>
              <a:t>12-14 </a:t>
            </a:r>
            <a:r>
              <a:rPr lang="ru-RU" sz="2400" b="1" dirty="0" err="1"/>
              <a:t>տարեկան</a:t>
            </a:r>
            <a:endParaRPr lang="ru-RU" sz="2400" b="1" dirty="0"/>
          </a:p>
        </p:txBody>
      </p:sp>
      <p:sp>
        <p:nvSpPr>
          <p:cNvPr id="7" name="TextBox 6"/>
          <p:cNvSpPr txBox="1"/>
          <p:nvPr/>
        </p:nvSpPr>
        <p:spPr>
          <a:xfrm>
            <a:off x="6667050" y="2054986"/>
            <a:ext cx="4630643" cy="3693319"/>
          </a:xfrm>
          <a:prstGeom prst="rect">
            <a:avLst/>
          </a:prstGeom>
          <a:noFill/>
        </p:spPr>
        <p:txBody>
          <a:bodyPr wrap="square" rtlCol="0">
            <a:spAutoFit/>
          </a:bodyPr>
          <a:lstStyle/>
          <a:p>
            <a:pPr marL="285750" lvl="0" indent="-285750">
              <a:buFont typeface="Wingdings" panose="05000000000000000000" pitchFamily="2" charset="2"/>
              <a:buChar char="Ø"/>
            </a:pPr>
            <a:r>
              <a:rPr lang="en-US" dirty="0" err="1"/>
              <a:t>Օգտագործել</a:t>
            </a:r>
            <a:r>
              <a:rPr lang="en-US" dirty="0"/>
              <a:t> </a:t>
            </a:r>
            <a:r>
              <a:rPr lang="en-US" dirty="0" err="1"/>
              <a:t>հասկանալի</a:t>
            </a:r>
            <a:r>
              <a:rPr lang="en-US" dirty="0"/>
              <a:t>, </a:t>
            </a:r>
            <a:r>
              <a:rPr lang="en-US" dirty="0" err="1"/>
              <a:t>պարզ</a:t>
            </a:r>
            <a:r>
              <a:rPr lang="en-US" dirty="0"/>
              <a:t>, </a:t>
            </a:r>
            <a:r>
              <a:rPr lang="en-US" dirty="0" err="1"/>
              <a:t>բայց</a:t>
            </a:r>
            <a:r>
              <a:rPr lang="en-US" dirty="0"/>
              <a:t> </a:t>
            </a:r>
            <a:r>
              <a:rPr lang="en-US" dirty="0" err="1"/>
              <a:t>ոչ</a:t>
            </a:r>
            <a:r>
              <a:rPr lang="en-US" dirty="0"/>
              <a:t> </a:t>
            </a:r>
            <a:r>
              <a:rPr lang="en-US" dirty="0" err="1"/>
              <a:t>ժարգոնային</a:t>
            </a:r>
            <a:r>
              <a:rPr lang="en-US" dirty="0"/>
              <a:t> </a:t>
            </a:r>
            <a:r>
              <a:rPr lang="en-US" dirty="0" err="1"/>
              <a:t>խոսք</a:t>
            </a:r>
            <a:r>
              <a:rPr lang="en-US" dirty="0"/>
              <a:t>:</a:t>
            </a:r>
            <a:endParaRPr lang="ru-RU" dirty="0"/>
          </a:p>
          <a:p>
            <a:pPr marL="285750" indent="-285750">
              <a:buFont typeface="Wingdings" panose="05000000000000000000" pitchFamily="2" charset="2"/>
              <a:buChar char="Ø"/>
            </a:pPr>
            <a:r>
              <a:rPr lang="ru-RU" dirty="0" err="1"/>
              <a:t>Հաշվի</a:t>
            </a:r>
            <a:r>
              <a:rPr lang="ru-RU" dirty="0"/>
              <a:t> </a:t>
            </a:r>
            <a:r>
              <a:rPr lang="ru-RU" dirty="0" err="1"/>
              <a:t>առնել</a:t>
            </a:r>
            <a:r>
              <a:rPr lang="ru-RU" dirty="0"/>
              <a:t> </a:t>
            </a:r>
            <a:r>
              <a:rPr lang="ru-RU" dirty="0" err="1"/>
              <a:t>դեռահասի</a:t>
            </a:r>
            <a:r>
              <a:rPr lang="ru-RU" dirty="0"/>
              <a:t> </a:t>
            </a:r>
            <a:r>
              <a:rPr lang="ru-RU" dirty="0" err="1"/>
              <a:t>նախասիրությունները</a:t>
            </a:r>
            <a:r>
              <a:rPr lang="ru-RU" dirty="0"/>
              <a:t>:</a:t>
            </a:r>
          </a:p>
          <a:p>
            <a:pPr marL="285750" indent="-285750">
              <a:buFont typeface="Wingdings" panose="05000000000000000000" pitchFamily="2" charset="2"/>
              <a:buChar char="Ø"/>
            </a:pPr>
            <a:r>
              <a:rPr lang="ru-RU" dirty="0" err="1"/>
              <a:t>Խուսափել</a:t>
            </a:r>
            <a:r>
              <a:rPr lang="ru-RU" dirty="0"/>
              <a:t> </a:t>
            </a:r>
            <a:r>
              <a:rPr lang="ru-RU" dirty="0" err="1"/>
              <a:t>գերակայող</a:t>
            </a:r>
            <a:r>
              <a:rPr lang="ru-RU" dirty="0"/>
              <a:t>, </a:t>
            </a:r>
            <a:r>
              <a:rPr lang="ru-RU" dirty="0" err="1"/>
              <a:t>ուժի</a:t>
            </a:r>
            <a:r>
              <a:rPr lang="ru-RU" dirty="0"/>
              <a:t> </a:t>
            </a:r>
            <a:r>
              <a:rPr lang="ru-RU" dirty="0" err="1"/>
              <a:t>դիրքից</a:t>
            </a:r>
            <a:r>
              <a:rPr lang="ru-RU" dirty="0"/>
              <a:t> </a:t>
            </a:r>
            <a:r>
              <a:rPr lang="ru-RU" dirty="0" err="1"/>
              <a:t>զրույց</a:t>
            </a:r>
            <a:r>
              <a:rPr lang="ru-RU" dirty="0"/>
              <a:t> </a:t>
            </a:r>
            <a:r>
              <a:rPr lang="ru-RU" dirty="0" err="1"/>
              <a:t>վարելուց</a:t>
            </a:r>
            <a:r>
              <a:rPr lang="ru-RU" dirty="0"/>
              <a:t>, </a:t>
            </a:r>
            <a:r>
              <a:rPr lang="ru-RU" dirty="0" err="1"/>
              <a:t>քանի</a:t>
            </a:r>
            <a:r>
              <a:rPr lang="ru-RU" dirty="0"/>
              <a:t> </a:t>
            </a:r>
            <a:r>
              <a:rPr lang="ru-RU" dirty="0" err="1"/>
              <a:t>որ</a:t>
            </a:r>
            <a:r>
              <a:rPr lang="ru-RU" dirty="0"/>
              <a:t> </a:t>
            </a:r>
            <a:r>
              <a:rPr lang="ru-RU" dirty="0" err="1"/>
              <a:t>նման</a:t>
            </a:r>
            <a:r>
              <a:rPr lang="ru-RU" dirty="0"/>
              <a:t> </a:t>
            </a:r>
            <a:r>
              <a:rPr lang="ru-RU" dirty="0" err="1"/>
              <a:t>մոտեցումը</a:t>
            </a:r>
            <a:r>
              <a:rPr lang="ru-RU" dirty="0"/>
              <a:t> </a:t>
            </a:r>
            <a:r>
              <a:rPr lang="ru-RU" dirty="0" err="1"/>
              <a:t>կարթնացնի</a:t>
            </a:r>
            <a:r>
              <a:rPr lang="ru-RU" dirty="0"/>
              <a:t> </a:t>
            </a:r>
            <a:r>
              <a:rPr lang="ru-RU" dirty="0" err="1"/>
              <a:t>ընդդիմանալու</a:t>
            </a:r>
            <a:r>
              <a:rPr lang="ru-RU" dirty="0"/>
              <a:t> </a:t>
            </a:r>
            <a:r>
              <a:rPr lang="ru-RU" dirty="0" err="1"/>
              <a:t>պահանջ</a:t>
            </a:r>
            <a:r>
              <a:rPr lang="ru-RU" dirty="0"/>
              <a:t>:</a:t>
            </a:r>
          </a:p>
          <a:p>
            <a:pPr marL="285750" indent="-285750">
              <a:buFont typeface="Wingdings" panose="05000000000000000000" pitchFamily="2" charset="2"/>
              <a:buChar char="Ø"/>
            </a:pPr>
            <a:r>
              <a:rPr lang="ru-RU" dirty="0" err="1"/>
              <a:t>Հոգեբանական</a:t>
            </a:r>
            <a:r>
              <a:rPr lang="ru-RU" dirty="0"/>
              <a:t> </a:t>
            </a:r>
            <a:r>
              <a:rPr lang="ru-RU" dirty="0" err="1"/>
              <a:t>հարմարավետության</a:t>
            </a:r>
            <a:r>
              <a:rPr lang="ru-RU" dirty="0"/>
              <a:t> </a:t>
            </a:r>
            <a:r>
              <a:rPr lang="ru-RU" dirty="0" err="1"/>
              <a:t>համար</a:t>
            </a:r>
            <a:r>
              <a:rPr lang="ru-RU" dirty="0"/>
              <a:t> </a:t>
            </a:r>
            <a:r>
              <a:rPr lang="ru-RU" dirty="0" err="1"/>
              <a:t>թույլ</a:t>
            </a:r>
            <a:r>
              <a:rPr lang="ru-RU" dirty="0"/>
              <a:t> </a:t>
            </a:r>
            <a:r>
              <a:rPr lang="ru-RU" dirty="0" err="1"/>
              <a:t>տալ</a:t>
            </a:r>
            <a:r>
              <a:rPr lang="ru-RU" dirty="0"/>
              <a:t>, </a:t>
            </a:r>
            <a:r>
              <a:rPr lang="ru-RU" dirty="0" err="1"/>
              <a:t>որ</a:t>
            </a:r>
            <a:r>
              <a:rPr lang="ru-RU" dirty="0"/>
              <a:t> </a:t>
            </a:r>
            <a:r>
              <a:rPr lang="ru-RU" dirty="0" err="1"/>
              <a:t>զրույցի</a:t>
            </a:r>
            <a:r>
              <a:rPr lang="ru-RU" dirty="0"/>
              <a:t> </a:t>
            </a:r>
            <a:r>
              <a:rPr lang="ru-RU" dirty="0" err="1"/>
              <a:t>տեմպը</a:t>
            </a:r>
            <a:r>
              <a:rPr lang="ru-RU" dirty="0"/>
              <a:t> </a:t>
            </a:r>
            <a:r>
              <a:rPr lang="ru-RU" dirty="0" err="1"/>
              <a:t>թելադրի</a:t>
            </a:r>
            <a:r>
              <a:rPr lang="ru-RU" dirty="0"/>
              <a:t> </a:t>
            </a:r>
            <a:r>
              <a:rPr lang="ru-RU" dirty="0" err="1"/>
              <a:t>դեռահասը</a:t>
            </a:r>
            <a:r>
              <a:rPr lang="ru-RU" dirty="0"/>
              <a:t> և </a:t>
            </a:r>
            <a:r>
              <a:rPr lang="ru-RU" dirty="0" err="1"/>
              <a:t>չզգա</a:t>
            </a:r>
            <a:r>
              <a:rPr lang="ru-RU" dirty="0"/>
              <a:t> </a:t>
            </a:r>
            <a:r>
              <a:rPr lang="ru-RU" dirty="0" err="1"/>
              <a:t>ճնշում</a:t>
            </a:r>
            <a:r>
              <a:rPr lang="ru-RU" dirty="0"/>
              <a:t>:</a:t>
            </a:r>
          </a:p>
          <a:p>
            <a:pPr marL="285750" indent="-285750">
              <a:buFont typeface="Wingdings" panose="05000000000000000000" pitchFamily="2" charset="2"/>
              <a:buChar char="Ø"/>
            </a:pPr>
            <a:r>
              <a:rPr lang="ru-RU" dirty="0" err="1"/>
              <a:t>Տեղին</a:t>
            </a:r>
            <a:r>
              <a:rPr lang="ru-RU" dirty="0"/>
              <a:t> </a:t>
            </a:r>
            <a:r>
              <a:rPr lang="ru-RU" dirty="0" err="1"/>
              <a:t>հումորը</a:t>
            </a:r>
            <a:r>
              <a:rPr lang="ru-RU" dirty="0"/>
              <a:t> </a:t>
            </a:r>
            <a:r>
              <a:rPr lang="ru-RU" dirty="0" err="1"/>
              <a:t>կարող</a:t>
            </a:r>
            <a:r>
              <a:rPr lang="ru-RU" dirty="0"/>
              <a:t> է </a:t>
            </a:r>
            <a:r>
              <a:rPr lang="ru-RU" dirty="0" err="1"/>
              <a:t>նպաստել</a:t>
            </a:r>
            <a:r>
              <a:rPr lang="ru-RU" dirty="0"/>
              <a:t> «</a:t>
            </a:r>
            <a:r>
              <a:rPr lang="ru-RU" dirty="0" err="1"/>
              <a:t>սառույցի</a:t>
            </a:r>
            <a:r>
              <a:rPr lang="ru-RU" dirty="0"/>
              <a:t> </a:t>
            </a:r>
            <a:r>
              <a:rPr lang="ru-RU" dirty="0" err="1"/>
              <a:t>կոտրմանը</a:t>
            </a:r>
            <a:r>
              <a:rPr lang="ru-RU" dirty="0"/>
              <a:t>»:</a:t>
            </a:r>
          </a:p>
        </p:txBody>
      </p:sp>
    </p:spTree>
    <p:extLst>
      <p:ext uri="{BB962C8B-B14F-4D97-AF65-F5344CB8AC3E}">
        <p14:creationId xmlns:p14="http://schemas.microsoft.com/office/powerpoint/2010/main" val="10642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252352" y="966349"/>
            <a:ext cx="4781313" cy="4956549"/>
            <a:chOff x="6349042" y="1213102"/>
            <a:chExt cx="2596550" cy="3428581"/>
          </a:xfrm>
        </p:grpSpPr>
        <p:sp>
          <p:nvSpPr>
            <p:cNvPr id="9" name="Rounded Rectangle 24">
              <a:extLst>
                <a:ext uri="{FF2B5EF4-FFF2-40B4-BE49-F238E27FC236}">
                  <a16:creationId xmlns:a16="http://schemas.microsoft.com/office/drawing/2014/main" id="{8EC9E218-0669-41E0-BEC1-AC0DB4F6C1C5}"/>
                </a:ext>
              </a:extLst>
            </p:cNvPr>
            <p:cNvSpPr/>
            <p:nvPr/>
          </p:nvSpPr>
          <p:spPr>
            <a:xfrm>
              <a:off x="6349042" y="1822541"/>
              <a:ext cx="2596550" cy="2819142"/>
            </a:xfrm>
            <a:prstGeom prst="roundRect">
              <a:avLst>
                <a:gd name="adj" fmla="val 6084"/>
              </a:avLst>
            </a:prstGeom>
            <a:solidFill>
              <a:schemeClr val="bg1"/>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4" name="Rounded Rectangle 8">
              <a:extLst>
                <a:ext uri="{FF2B5EF4-FFF2-40B4-BE49-F238E27FC236}">
                  <a16:creationId xmlns:a16="http://schemas.microsoft.com/office/drawing/2014/main" id="{B29427A4-850C-4C23-8DB6-5331E9DE9D64}"/>
                </a:ext>
              </a:extLst>
            </p:cNvPr>
            <p:cNvSpPr/>
            <p:nvPr/>
          </p:nvSpPr>
          <p:spPr>
            <a:xfrm>
              <a:off x="6510703" y="1213102"/>
              <a:ext cx="2236415" cy="438521"/>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3"/>
            </a:solid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endParaRPr lang="hy-AM" sz="2800" dirty="0"/>
            </a:p>
          </p:txBody>
        </p:sp>
      </p:grpSp>
      <p:grpSp>
        <p:nvGrpSpPr>
          <p:cNvPr id="22" name="Группа 21"/>
          <p:cNvGrpSpPr/>
          <p:nvPr/>
        </p:nvGrpSpPr>
        <p:grpSpPr>
          <a:xfrm>
            <a:off x="6574856" y="966349"/>
            <a:ext cx="5028555" cy="4638925"/>
            <a:chOff x="6332875" y="1217603"/>
            <a:chExt cx="2596550" cy="3412158"/>
          </a:xfrm>
        </p:grpSpPr>
        <p:sp>
          <p:nvSpPr>
            <p:cNvPr id="23" name="Rounded Rectangle 24">
              <a:extLst>
                <a:ext uri="{FF2B5EF4-FFF2-40B4-BE49-F238E27FC236}">
                  <a16:creationId xmlns:a16="http://schemas.microsoft.com/office/drawing/2014/main" id="{8EC9E218-0669-41E0-BEC1-AC0DB4F6C1C5}"/>
                </a:ext>
              </a:extLst>
            </p:cNvPr>
            <p:cNvSpPr/>
            <p:nvPr/>
          </p:nvSpPr>
          <p:spPr>
            <a:xfrm>
              <a:off x="6332875" y="1906425"/>
              <a:ext cx="2596550" cy="2723336"/>
            </a:xfrm>
            <a:prstGeom prst="roundRect">
              <a:avLst>
                <a:gd name="adj" fmla="val 6084"/>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24" name="Rounded Rectangle 8">
              <a:extLst>
                <a:ext uri="{FF2B5EF4-FFF2-40B4-BE49-F238E27FC236}">
                  <a16:creationId xmlns:a16="http://schemas.microsoft.com/office/drawing/2014/main" id="{B29427A4-850C-4C23-8DB6-5331E9DE9D64}"/>
                </a:ext>
              </a:extLst>
            </p:cNvPr>
            <p:cNvSpPr/>
            <p:nvPr/>
          </p:nvSpPr>
          <p:spPr>
            <a:xfrm>
              <a:off x="6513646" y="1217603"/>
              <a:ext cx="2340401" cy="536092"/>
            </a:xfrm>
            <a:custGeom>
              <a:avLst/>
              <a:gdLst/>
              <a:ahLst/>
              <a:cxnLst/>
              <a:rect l="l" t="t" r="r" b="b"/>
              <a:pathLst>
                <a:path w="1800200" h="581397">
                  <a:moveTo>
                    <a:pt x="109524" y="0"/>
                  </a:moveTo>
                  <a:lnTo>
                    <a:pt x="1690676" y="0"/>
                  </a:lnTo>
                  <a:cubicBezTo>
                    <a:pt x="1751164" y="0"/>
                    <a:pt x="1800200" y="49036"/>
                    <a:pt x="1800200" y="109524"/>
                  </a:cubicBezTo>
                  <a:lnTo>
                    <a:pt x="1800200" y="581397"/>
                  </a:lnTo>
                  <a:lnTo>
                    <a:pt x="0" y="581397"/>
                  </a:lnTo>
                  <a:lnTo>
                    <a:pt x="0" y="109524"/>
                  </a:lnTo>
                  <a:cubicBezTo>
                    <a:pt x="0" y="49036"/>
                    <a:pt x="49036" y="0"/>
                    <a:pt x="109524" y="0"/>
                  </a:cubicBezTo>
                  <a:close/>
                </a:path>
              </a:pathLst>
            </a:custGeom>
            <a:solidFill>
              <a:schemeClr val="accent6">
                <a:lumMod val="60000"/>
                <a:lumOff val="4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hy-AM" sz="2800" dirty="0"/>
            </a:p>
            <a:p>
              <a:pPr algn="just">
                <a:spcBef>
                  <a:spcPct val="0"/>
                </a:spcBef>
              </a:pPr>
              <a:endParaRPr lang="hy-AM" sz="2800" dirty="0"/>
            </a:p>
          </p:txBody>
        </p:sp>
      </p:grpSp>
      <p:sp>
        <p:nvSpPr>
          <p:cNvPr id="3" name="TextBox 2"/>
          <p:cNvSpPr txBox="1"/>
          <p:nvPr/>
        </p:nvSpPr>
        <p:spPr>
          <a:xfrm>
            <a:off x="7232903" y="976581"/>
            <a:ext cx="3657600" cy="646331"/>
          </a:xfrm>
          <a:prstGeom prst="rect">
            <a:avLst/>
          </a:prstGeom>
          <a:noFill/>
        </p:spPr>
        <p:txBody>
          <a:bodyPr wrap="square" rtlCol="0">
            <a:spAutoFit/>
          </a:bodyPr>
          <a:lstStyle/>
          <a:p>
            <a:r>
              <a:rPr lang="ru-RU" b="1" dirty="0" err="1"/>
              <a:t>Արձագանքման</a:t>
            </a:r>
            <a:r>
              <a:rPr lang="ru-RU" b="1" dirty="0"/>
              <a:t> </a:t>
            </a:r>
            <a:r>
              <a:rPr lang="ru-RU" b="1" dirty="0" err="1"/>
              <a:t>առանձնահատկություններ</a:t>
            </a:r>
            <a:endParaRPr lang="ru-RU" dirty="0"/>
          </a:p>
        </p:txBody>
      </p:sp>
      <p:sp>
        <p:nvSpPr>
          <p:cNvPr id="4" name="TextBox 3"/>
          <p:cNvSpPr txBox="1"/>
          <p:nvPr/>
        </p:nvSpPr>
        <p:spPr>
          <a:xfrm>
            <a:off x="753541" y="904755"/>
            <a:ext cx="3648456" cy="646331"/>
          </a:xfrm>
          <a:prstGeom prst="rect">
            <a:avLst/>
          </a:prstGeom>
          <a:noFill/>
        </p:spPr>
        <p:txBody>
          <a:bodyPr wrap="square" rtlCol="0">
            <a:spAutoFit/>
          </a:bodyPr>
          <a:lstStyle/>
          <a:p>
            <a:r>
              <a:rPr lang="ru-RU" b="1" dirty="0" err="1"/>
              <a:t>Հոգեբանական</a:t>
            </a:r>
            <a:r>
              <a:rPr lang="ru-RU" b="1" dirty="0"/>
              <a:t> </a:t>
            </a:r>
            <a:r>
              <a:rPr lang="ru-RU" b="1" dirty="0" err="1"/>
              <a:t>առանձնահատկություններ</a:t>
            </a:r>
            <a:endParaRPr lang="ru-RU" b="1" dirty="0"/>
          </a:p>
        </p:txBody>
      </p:sp>
      <p:sp>
        <p:nvSpPr>
          <p:cNvPr id="5" name="TextBox 4"/>
          <p:cNvSpPr txBox="1"/>
          <p:nvPr/>
        </p:nvSpPr>
        <p:spPr>
          <a:xfrm>
            <a:off x="398655" y="2036698"/>
            <a:ext cx="4680729" cy="3970318"/>
          </a:xfrm>
          <a:prstGeom prst="rect">
            <a:avLst/>
          </a:prstGeom>
          <a:noFill/>
        </p:spPr>
        <p:txBody>
          <a:bodyPr wrap="square" rtlCol="0">
            <a:spAutoFit/>
          </a:bodyPr>
          <a:lstStyle/>
          <a:p>
            <a:pPr marL="285750" lvl="0" indent="-285750">
              <a:buFont typeface="Wingdings" panose="05000000000000000000" pitchFamily="2" charset="2"/>
              <a:buChar char="Ø"/>
            </a:pPr>
            <a:r>
              <a:rPr lang="en-US" dirty="0" err="1"/>
              <a:t>Ընտանիքից</a:t>
            </a:r>
            <a:r>
              <a:rPr lang="en-US" dirty="0"/>
              <a:t>  </a:t>
            </a:r>
            <a:r>
              <a:rPr lang="en-US" dirty="0" err="1"/>
              <a:t>անկախ</a:t>
            </a:r>
            <a:r>
              <a:rPr lang="en-US" dirty="0"/>
              <a:t>  </a:t>
            </a:r>
            <a:r>
              <a:rPr lang="en-US" dirty="0" err="1"/>
              <a:t>լինելու</a:t>
            </a:r>
            <a:r>
              <a:rPr lang="en-US" dirty="0"/>
              <a:t> </a:t>
            </a:r>
            <a:r>
              <a:rPr lang="en-US" dirty="0" err="1"/>
              <a:t>պահանջմունքը</a:t>
            </a:r>
            <a:r>
              <a:rPr lang="en-US" dirty="0"/>
              <a:t> </a:t>
            </a:r>
            <a:r>
              <a:rPr lang="en-US" dirty="0" err="1"/>
              <a:t>ակտիվ</a:t>
            </a:r>
            <a:r>
              <a:rPr lang="en-US" dirty="0"/>
              <a:t> է (</a:t>
            </a:r>
            <a:r>
              <a:rPr lang="en-US" dirty="0" err="1"/>
              <a:t>ինքնահաստատում</a:t>
            </a:r>
            <a:r>
              <a:rPr lang="en-US" dirty="0"/>
              <a:t>, </a:t>
            </a:r>
            <a:r>
              <a:rPr lang="en-US" dirty="0" err="1"/>
              <a:t>ինքնուրույնություն</a:t>
            </a:r>
            <a:r>
              <a:rPr lang="en-US" dirty="0"/>
              <a:t>)։</a:t>
            </a:r>
            <a:endParaRPr lang="ru-RU" dirty="0"/>
          </a:p>
          <a:p>
            <a:pPr marL="285750" lvl="0" indent="-285750">
              <a:buFont typeface="Wingdings" panose="05000000000000000000" pitchFamily="2" charset="2"/>
              <a:buChar char="Ø"/>
            </a:pPr>
            <a:r>
              <a:rPr lang="en-US" dirty="0" err="1"/>
              <a:t>Ձգտում</a:t>
            </a:r>
            <a:r>
              <a:rPr lang="en-US" dirty="0"/>
              <a:t> է </a:t>
            </a:r>
            <a:r>
              <a:rPr lang="en-US" dirty="0" err="1"/>
              <a:t>հաջողության</a:t>
            </a:r>
            <a:r>
              <a:rPr lang="en-US" dirty="0"/>
              <a:t> </a:t>
            </a:r>
            <a:r>
              <a:rPr lang="en-US" dirty="0" err="1"/>
              <a:t>հասնել</a:t>
            </a:r>
            <a:r>
              <a:rPr lang="en-US" dirty="0"/>
              <a:t>՝ </a:t>
            </a:r>
            <a:r>
              <a:rPr lang="en-US" dirty="0" err="1"/>
              <a:t>փորձելով</a:t>
            </a:r>
            <a:r>
              <a:rPr lang="en-US" dirty="0"/>
              <a:t> </a:t>
            </a:r>
            <a:r>
              <a:rPr lang="en-US" dirty="0" err="1"/>
              <a:t>սեփական</a:t>
            </a:r>
            <a:r>
              <a:rPr lang="en-US" dirty="0"/>
              <a:t> </a:t>
            </a:r>
            <a:r>
              <a:rPr lang="en-US" dirty="0" err="1"/>
              <a:t>ուժերը</a:t>
            </a:r>
            <a:r>
              <a:rPr lang="en-US" dirty="0"/>
              <a:t>:</a:t>
            </a:r>
            <a:endParaRPr lang="ru-RU" dirty="0"/>
          </a:p>
          <a:p>
            <a:pPr marL="285750" indent="-285750">
              <a:buFont typeface="Wingdings" panose="05000000000000000000" pitchFamily="2" charset="2"/>
              <a:buChar char="Ø"/>
            </a:pPr>
            <a:r>
              <a:rPr lang="ru-RU" dirty="0" err="1"/>
              <a:t>Ձգտում</a:t>
            </a:r>
            <a:r>
              <a:rPr lang="ru-RU" dirty="0"/>
              <a:t> է </a:t>
            </a:r>
            <a:r>
              <a:rPr lang="ru-RU" dirty="0" err="1"/>
              <a:t>ինքնաիրացվել</a:t>
            </a:r>
            <a:r>
              <a:rPr lang="ru-RU" dirty="0"/>
              <a:t>, </a:t>
            </a:r>
            <a:r>
              <a:rPr lang="ru-RU" dirty="0" err="1"/>
              <a:t>տարբեր</a:t>
            </a:r>
            <a:r>
              <a:rPr lang="ru-RU" dirty="0"/>
              <a:t> </a:t>
            </a:r>
            <a:r>
              <a:rPr lang="ru-RU" dirty="0" err="1"/>
              <a:t>իրավիճակներում</a:t>
            </a:r>
            <a:r>
              <a:rPr lang="ru-RU" dirty="0"/>
              <a:t> </a:t>
            </a:r>
            <a:r>
              <a:rPr lang="ru-RU" dirty="0" err="1"/>
              <a:t>դրսևորել</a:t>
            </a:r>
            <a:r>
              <a:rPr lang="ru-RU" dirty="0"/>
              <a:t> </a:t>
            </a:r>
            <a:r>
              <a:rPr lang="ru-RU" dirty="0" err="1"/>
              <a:t>սեփական</a:t>
            </a:r>
            <a:r>
              <a:rPr lang="ru-RU" dirty="0"/>
              <a:t> «</a:t>
            </a:r>
            <a:r>
              <a:rPr lang="ru-RU" dirty="0" err="1"/>
              <a:t>Ես</a:t>
            </a:r>
            <a:r>
              <a:rPr lang="ru-RU" dirty="0"/>
              <a:t>»­ը:</a:t>
            </a:r>
          </a:p>
          <a:p>
            <a:pPr marL="285750" indent="-285750">
              <a:buFont typeface="Wingdings" panose="05000000000000000000" pitchFamily="2" charset="2"/>
              <a:buChar char="Ø"/>
            </a:pPr>
            <a:r>
              <a:rPr lang="ru-RU" dirty="0" err="1"/>
              <a:t>Ֆիզիոլոգիական</a:t>
            </a:r>
            <a:r>
              <a:rPr lang="ru-RU" dirty="0"/>
              <a:t> </a:t>
            </a:r>
            <a:r>
              <a:rPr lang="ru-RU" dirty="0" err="1"/>
              <a:t>պահանջմունքներ</a:t>
            </a:r>
            <a:r>
              <a:rPr lang="ru-RU" dirty="0"/>
              <a:t>, </a:t>
            </a:r>
            <a:r>
              <a:rPr lang="ru-RU" dirty="0" err="1"/>
              <a:t>որոնք</a:t>
            </a:r>
            <a:r>
              <a:rPr lang="ru-RU" dirty="0"/>
              <a:t> </a:t>
            </a:r>
            <a:r>
              <a:rPr lang="ru-RU" dirty="0" err="1"/>
              <a:t>դրդում</a:t>
            </a:r>
            <a:r>
              <a:rPr lang="ru-RU" dirty="0"/>
              <a:t> </a:t>
            </a:r>
            <a:r>
              <a:rPr lang="ru-RU" dirty="0" err="1"/>
              <a:t>են</a:t>
            </a:r>
            <a:r>
              <a:rPr lang="ru-RU" dirty="0"/>
              <a:t> </a:t>
            </a:r>
            <a:r>
              <a:rPr lang="ru-RU" dirty="0" err="1"/>
              <a:t>ֆիզիկական</a:t>
            </a:r>
            <a:r>
              <a:rPr lang="ru-RU" dirty="0"/>
              <a:t> և </a:t>
            </a:r>
            <a:r>
              <a:rPr lang="ru-RU" dirty="0" err="1"/>
              <a:t>սեռական</a:t>
            </a:r>
            <a:r>
              <a:rPr lang="ru-RU" dirty="0"/>
              <a:t> </a:t>
            </a:r>
            <a:r>
              <a:rPr lang="ru-RU" dirty="0" err="1"/>
              <a:t>ակտիվության</a:t>
            </a:r>
            <a:r>
              <a:rPr lang="ru-RU" dirty="0"/>
              <a:t>:</a:t>
            </a:r>
          </a:p>
          <a:p>
            <a:pPr marL="285750" indent="-285750">
              <a:buFont typeface="Wingdings" panose="05000000000000000000" pitchFamily="2" charset="2"/>
              <a:buChar char="Ø"/>
            </a:pPr>
            <a:r>
              <a:rPr lang="ru-RU" dirty="0" err="1"/>
              <a:t>Ինքնագիտակցության</a:t>
            </a:r>
            <a:r>
              <a:rPr lang="ru-RU" dirty="0"/>
              <a:t> </a:t>
            </a:r>
            <a:r>
              <a:rPr lang="ru-RU" dirty="0" err="1"/>
              <a:t>զարգացում</a:t>
            </a:r>
            <a:r>
              <a:rPr lang="ru-RU" dirty="0"/>
              <a:t>:</a:t>
            </a:r>
          </a:p>
          <a:p>
            <a:pPr marL="285750" indent="-285750">
              <a:buFont typeface="Wingdings" panose="05000000000000000000" pitchFamily="2" charset="2"/>
              <a:buChar char="Ø"/>
            </a:pPr>
            <a:endParaRPr lang="ru-RU" dirty="0"/>
          </a:p>
        </p:txBody>
      </p:sp>
      <p:sp>
        <p:nvSpPr>
          <p:cNvPr id="6" name="TextBox 5"/>
          <p:cNvSpPr txBox="1"/>
          <p:nvPr/>
        </p:nvSpPr>
        <p:spPr>
          <a:xfrm>
            <a:off x="252352" y="265176"/>
            <a:ext cx="3214644" cy="461665"/>
          </a:xfrm>
          <a:prstGeom prst="rect">
            <a:avLst/>
          </a:prstGeom>
          <a:noFill/>
        </p:spPr>
        <p:txBody>
          <a:bodyPr wrap="square" rtlCol="0">
            <a:spAutoFit/>
          </a:bodyPr>
          <a:lstStyle/>
          <a:p>
            <a:r>
              <a:rPr lang="ru-RU" sz="2400" b="1" dirty="0"/>
              <a:t>15-18 </a:t>
            </a:r>
            <a:r>
              <a:rPr lang="ru-RU" sz="2400" b="1" dirty="0" err="1"/>
              <a:t>տարեկան</a:t>
            </a:r>
            <a:endParaRPr lang="ru-RU" sz="2400" b="1" dirty="0"/>
          </a:p>
        </p:txBody>
      </p:sp>
      <p:sp>
        <p:nvSpPr>
          <p:cNvPr id="7" name="TextBox 6"/>
          <p:cNvSpPr txBox="1"/>
          <p:nvPr/>
        </p:nvSpPr>
        <p:spPr>
          <a:xfrm>
            <a:off x="6620575" y="2036698"/>
            <a:ext cx="4630643" cy="3970318"/>
          </a:xfrm>
          <a:prstGeom prst="rect">
            <a:avLst/>
          </a:prstGeom>
          <a:noFill/>
        </p:spPr>
        <p:txBody>
          <a:bodyPr wrap="square" rtlCol="0">
            <a:spAutoFit/>
          </a:bodyPr>
          <a:lstStyle/>
          <a:p>
            <a:pPr marL="285750" lvl="0" indent="-285750">
              <a:buFont typeface="Wingdings" panose="05000000000000000000" pitchFamily="2" charset="2"/>
              <a:buChar char="Ø"/>
            </a:pPr>
            <a:r>
              <a:rPr lang="ru-RU" dirty="0" err="1"/>
              <a:t>Անհրաժեշտ</a:t>
            </a:r>
            <a:r>
              <a:rPr lang="ru-RU" dirty="0"/>
              <a:t> է </a:t>
            </a:r>
            <a:r>
              <a:rPr lang="ru-RU" dirty="0" err="1"/>
              <a:t>ընտրել</a:t>
            </a:r>
            <a:r>
              <a:rPr lang="ru-RU" dirty="0"/>
              <a:t> </a:t>
            </a:r>
            <a:r>
              <a:rPr lang="ru-RU" dirty="0" err="1"/>
              <a:t>հաղորդակցման</a:t>
            </a:r>
            <a:r>
              <a:rPr lang="ru-RU" dirty="0"/>
              <a:t> </a:t>
            </a:r>
            <a:r>
              <a:rPr lang="ru-RU" dirty="0" err="1"/>
              <a:t>հիերարխիկ</a:t>
            </a:r>
            <a:r>
              <a:rPr lang="ru-RU" dirty="0"/>
              <a:t> </a:t>
            </a:r>
            <a:r>
              <a:rPr lang="ru-RU" dirty="0" err="1"/>
              <a:t>ոճ</a:t>
            </a:r>
            <a:r>
              <a:rPr lang="ru-RU" dirty="0"/>
              <a:t>՝ </a:t>
            </a:r>
            <a:r>
              <a:rPr lang="ru-RU" dirty="0" err="1"/>
              <a:t>ավագ</a:t>
            </a:r>
            <a:r>
              <a:rPr lang="ru-RU" dirty="0"/>
              <a:t> </a:t>
            </a:r>
            <a:r>
              <a:rPr lang="ru-RU" dirty="0" err="1"/>
              <a:t>ընկերոջ</a:t>
            </a:r>
            <a:r>
              <a:rPr lang="ru-RU" dirty="0"/>
              <a:t> </a:t>
            </a:r>
            <a:r>
              <a:rPr lang="ru-RU" dirty="0" err="1"/>
              <a:t>կամ</a:t>
            </a:r>
            <a:r>
              <a:rPr lang="ru-RU" dirty="0"/>
              <a:t> </a:t>
            </a:r>
            <a:r>
              <a:rPr lang="ru-RU" dirty="0" err="1"/>
              <a:t>հավասարի</a:t>
            </a:r>
            <a:r>
              <a:rPr lang="ru-RU" dirty="0"/>
              <a:t>:</a:t>
            </a:r>
          </a:p>
          <a:p>
            <a:pPr marL="285750" indent="-285750">
              <a:buFont typeface="Wingdings" panose="05000000000000000000" pitchFamily="2" charset="2"/>
              <a:buChar char="Ø"/>
            </a:pPr>
            <a:r>
              <a:rPr lang="ru-RU" dirty="0" err="1"/>
              <a:t>Խուսափել</a:t>
            </a:r>
            <a:r>
              <a:rPr lang="ru-RU" dirty="0"/>
              <a:t> </a:t>
            </a:r>
            <a:r>
              <a:rPr lang="ru-RU" dirty="0" err="1"/>
              <a:t>գերակայող</a:t>
            </a:r>
            <a:r>
              <a:rPr lang="ru-RU" dirty="0"/>
              <a:t>, </a:t>
            </a:r>
            <a:r>
              <a:rPr lang="ru-RU" dirty="0" err="1"/>
              <a:t>ուժի</a:t>
            </a:r>
            <a:r>
              <a:rPr lang="ru-RU" dirty="0"/>
              <a:t> </a:t>
            </a:r>
            <a:r>
              <a:rPr lang="ru-RU" dirty="0" err="1"/>
              <a:t>դիրքից</a:t>
            </a:r>
            <a:r>
              <a:rPr lang="ru-RU" dirty="0"/>
              <a:t> </a:t>
            </a:r>
            <a:r>
              <a:rPr lang="ru-RU" dirty="0" err="1"/>
              <a:t>զրույց</a:t>
            </a:r>
            <a:r>
              <a:rPr lang="ru-RU" dirty="0"/>
              <a:t> </a:t>
            </a:r>
            <a:r>
              <a:rPr lang="ru-RU" dirty="0" err="1"/>
              <a:t>վարելուց</a:t>
            </a:r>
            <a:r>
              <a:rPr lang="ru-RU" dirty="0"/>
              <a:t>, </a:t>
            </a:r>
            <a:r>
              <a:rPr lang="ru-RU" dirty="0" err="1"/>
              <a:t>քանի</a:t>
            </a:r>
            <a:r>
              <a:rPr lang="ru-RU" dirty="0"/>
              <a:t> </a:t>
            </a:r>
            <a:r>
              <a:rPr lang="ru-RU" dirty="0" err="1"/>
              <a:t>որ</a:t>
            </a:r>
            <a:r>
              <a:rPr lang="ru-RU" dirty="0"/>
              <a:t> </a:t>
            </a:r>
            <a:r>
              <a:rPr lang="ru-RU" dirty="0" err="1"/>
              <a:t>նման</a:t>
            </a:r>
            <a:r>
              <a:rPr lang="ru-RU" dirty="0"/>
              <a:t> </a:t>
            </a:r>
            <a:r>
              <a:rPr lang="ru-RU" dirty="0" err="1"/>
              <a:t>մոտեցումը</a:t>
            </a:r>
            <a:r>
              <a:rPr lang="ru-RU" dirty="0"/>
              <a:t> </a:t>
            </a:r>
            <a:r>
              <a:rPr lang="ru-RU" dirty="0" err="1"/>
              <a:t>կարթնացնի</a:t>
            </a:r>
            <a:r>
              <a:rPr lang="ru-RU" dirty="0"/>
              <a:t> </a:t>
            </a:r>
            <a:r>
              <a:rPr lang="ru-RU" dirty="0" err="1"/>
              <a:t>ընդդիմանալու</a:t>
            </a:r>
            <a:r>
              <a:rPr lang="ru-RU" dirty="0"/>
              <a:t> </a:t>
            </a:r>
            <a:r>
              <a:rPr lang="ru-RU" dirty="0" err="1"/>
              <a:t>պահանջ</a:t>
            </a:r>
            <a:r>
              <a:rPr lang="ru-RU" dirty="0"/>
              <a:t>:</a:t>
            </a:r>
          </a:p>
          <a:p>
            <a:pPr marL="285750" indent="-285750">
              <a:buFont typeface="Wingdings" panose="05000000000000000000" pitchFamily="2" charset="2"/>
              <a:buChar char="Ø"/>
            </a:pPr>
            <a:r>
              <a:rPr lang="ru-RU" dirty="0" err="1"/>
              <a:t>Հոգեբանական</a:t>
            </a:r>
            <a:r>
              <a:rPr lang="ru-RU" dirty="0"/>
              <a:t> </a:t>
            </a:r>
            <a:r>
              <a:rPr lang="ru-RU" dirty="0" err="1"/>
              <a:t>հարմարավետության</a:t>
            </a:r>
            <a:r>
              <a:rPr lang="ru-RU" dirty="0"/>
              <a:t> </a:t>
            </a:r>
            <a:r>
              <a:rPr lang="ru-RU" dirty="0" err="1"/>
              <a:t>համար</a:t>
            </a:r>
            <a:r>
              <a:rPr lang="ru-RU" dirty="0"/>
              <a:t> </a:t>
            </a:r>
            <a:r>
              <a:rPr lang="ru-RU" dirty="0" err="1"/>
              <a:t>թույլ</a:t>
            </a:r>
            <a:r>
              <a:rPr lang="ru-RU" dirty="0"/>
              <a:t> </a:t>
            </a:r>
            <a:r>
              <a:rPr lang="ru-RU" dirty="0" err="1"/>
              <a:t>տալ</a:t>
            </a:r>
            <a:r>
              <a:rPr lang="ru-RU" dirty="0"/>
              <a:t>, </a:t>
            </a:r>
            <a:r>
              <a:rPr lang="ru-RU" dirty="0" err="1"/>
              <a:t>որ</a:t>
            </a:r>
            <a:r>
              <a:rPr lang="ru-RU" dirty="0"/>
              <a:t> </a:t>
            </a:r>
            <a:r>
              <a:rPr lang="ru-RU" dirty="0" err="1"/>
              <a:t>զրույցի</a:t>
            </a:r>
            <a:r>
              <a:rPr lang="ru-RU" dirty="0"/>
              <a:t> </a:t>
            </a:r>
            <a:r>
              <a:rPr lang="ru-RU" dirty="0" err="1"/>
              <a:t>տեմպը</a:t>
            </a:r>
            <a:r>
              <a:rPr lang="ru-RU" dirty="0"/>
              <a:t> </a:t>
            </a:r>
            <a:r>
              <a:rPr lang="ru-RU" dirty="0" err="1"/>
              <a:t>թելադրի</a:t>
            </a:r>
            <a:r>
              <a:rPr lang="ru-RU" dirty="0"/>
              <a:t> </a:t>
            </a:r>
            <a:r>
              <a:rPr lang="ru-RU" dirty="0" err="1"/>
              <a:t>դեռահասը</a:t>
            </a:r>
            <a:r>
              <a:rPr lang="ru-RU" dirty="0"/>
              <a:t> և </a:t>
            </a:r>
            <a:r>
              <a:rPr lang="ru-RU" dirty="0" err="1"/>
              <a:t>չզգա</a:t>
            </a:r>
            <a:r>
              <a:rPr lang="ru-RU" dirty="0"/>
              <a:t> </a:t>
            </a:r>
            <a:r>
              <a:rPr lang="ru-RU" dirty="0" err="1"/>
              <a:t>ճնշում</a:t>
            </a:r>
            <a:r>
              <a:rPr lang="ru-RU" dirty="0"/>
              <a:t>:</a:t>
            </a:r>
          </a:p>
          <a:p>
            <a:pPr marL="285750" indent="-285750">
              <a:buFont typeface="Wingdings" panose="05000000000000000000" pitchFamily="2" charset="2"/>
              <a:buChar char="Ø"/>
            </a:pPr>
            <a:r>
              <a:rPr lang="ru-RU" dirty="0" err="1"/>
              <a:t>Տեղին</a:t>
            </a:r>
            <a:r>
              <a:rPr lang="ru-RU" dirty="0"/>
              <a:t> </a:t>
            </a:r>
            <a:r>
              <a:rPr lang="ru-RU" dirty="0" err="1"/>
              <a:t>հումորը</a:t>
            </a:r>
            <a:r>
              <a:rPr lang="ru-RU" dirty="0"/>
              <a:t> </a:t>
            </a:r>
            <a:r>
              <a:rPr lang="ru-RU" dirty="0" err="1"/>
              <a:t>կարող</a:t>
            </a:r>
            <a:r>
              <a:rPr lang="ru-RU" dirty="0"/>
              <a:t> է </a:t>
            </a:r>
            <a:r>
              <a:rPr lang="ru-RU" dirty="0" err="1"/>
              <a:t>նպաստել</a:t>
            </a:r>
            <a:r>
              <a:rPr lang="ru-RU" dirty="0"/>
              <a:t> «</a:t>
            </a:r>
            <a:r>
              <a:rPr lang="ru-RU" dirty="0" err="1"/>
              <a:t>սառույցի</a:t>
            </a:r>
            <a:r>
              <a:rPr lang="ru-RU" dirty="0"/>
              <a:t> </a:t>
            </a:r>
            <a:r>
              <a:rPr lang="ru-RU" dirty="0" err="1"/>
              <a:t>կոտրմանը</a:t>
            </a:r>
            <a:r>
              <a:rPr lang="ru-RU" dirty="0"/>
              <a:t>»:</a:t>
            </a:r>
          </a:p>
          <a:p>
            <a:pPr lvl="0"/>
            <a:endParaRPr lang="ru-RU" dirty="0"/>
          </a:p>
          <a:p>
            <a:pPr lvl="0"/>
            <a:endParaRPr lang="ru-RU" dirty="0"/>
          </a:p>
        </p:txBody>
      </p:sp>
    </p:spTree>
    <p:extLst>
      <p:ext uri="{BB962C8B-B14F-4D97-AF65-F5344CB8AC3E}">
        <p14:creationId xmlns:p14="http://schemas.microsoft.com/office/powerpoint/2010/main" val="171193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61616" y="657734"/>
            <a:ext cx="6096000" cy="707886"/>
          </a:xfrm>
          <a:prstGeom prst="rect">
            <a:avLst/>
          </a:prstGeom>
        </p:spPr>
        <p:txBody>
          <a:bodyPr>
            <a:spAutoFit/>
          </a:bodyPr>
          <a:lstStyle/>
          <a:p>
            <a:pPr algn="ctr"/>
            <a:r>
              <a:rPr lang="hy-AM" sz="2000" b="1" dirty="0"/>
              <a:t>Դերախաղ «Արդյունավետ հաղորդակցումը որպես աջակցության առաջին քայլ»</a:t>
            </a:r>
            <a:endParaRPr lang="ru-RU" sz="2000" dirty="0"/>
          </a:p>
        </p:txBody>
      </p:sp>
      <p:sp>
        <p:nvSpPr>
          <p:cNvPr id="4" name="TextBox 3"/>
          <p:cNvSpPr txBox="1"/>
          <p:nvPr/>
        </p:nvSpPr>
        <p:spPr>
          <a:xfrm>
            <a:off x="1261872" y="1832053"/>
            <a:ext cx="8485632" cy="1477328"/>
          </a:xfrm>
          <a:prstGeom prst="rect">
            <a:avLst/>
          </a:prstGeom>
          <a:noFill/>
        </p:spPr>
        <p:txBody>
          <a:bodyPr wrap="square" rtlCol="0">
            <a:spAutoFit/>
          </a:bodyPr>
          <a:lstStyle/>
          <a:p>
            <a:r>
              <a:rPr lang="hy-AM" b="1" dirty="0">
                <a:solidFill>
                  <a:schemeClr val="accent5">
                    <a:lumMod val="75000"/>
                  </a:schemeClr>
                </a:solidFill>
              </a:rPr>
              <a:t>Իրավիճակ</a:t>
            </a:r>
          </a:p>
          <a:p>
            <a:r>
              <a:rPr lang="hy-AM" dirty="0"/>
              <a:t>11 ամյա Արամը վերջին շաբաթների ընթացքում դասարանում անընդհատ լարված էր. հրաժարվում էր մասնակցել խմբային աշխատանքներին և հաճախ լաց էր լինում: Ֆիզկուլտուրայի ուսուցիչը նկատում է կապտուկներ Արամի ձեռքերի վրա և փորձում է պարզել իրավիճակը:</a:t>
            </a:r>
            <a:endParaRPr lang="ru-RU" dirty="0"/>
          </a:p>
        </p:txBody>
      </p:sp>
      <p:sp>
        <p:nvSpPr>
          <p:cNvPr id="5" name="Freeform 2">
            <a:extLst>
              <a:ext uri="{FF2B5EF4-FFF2-40B4-BE49-F238E27FC236}">
                <a16:creationId xmlns:a16="http://schemas.microsoft.com/office/drawing/2014/main" id="{5AA65AF1-FE9E-4566-91E9-379E20F7F1E2}"/>
              </a:ext>
            </a:extLst>
          </p:cNvPr>
          <p:cNvSpPr/>
          <p:nvPr/>
        </p:nvSpPr>
        <p:spPr>
          <a:xfrm>
            <a:off x="8741664" y="4027565"/>
            <a:ext cx="2695169" cy="2260077"/>
          </a:xfrm>
          <a:custGeom>
            <a:avLst/>
            <a:gdLst/>
            <a:ahLst/>
            <a:cxnLst/>
            <a:rect l="l" t="t" r="r" b="b"/>
            <a:pathLst>
              <a:path w="5074305" h="4114800">
                <a:moveTo>
                  <a:pt x="0" y="0"/>
                </a:moveTo>
                <a:lnTo>
                  <a:pt x="5074304" y="0"/>
                </a:lnTo>
                <a:lnTo>
                  <a:pt x="507430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7" name="Рисунок 6">
            <a:extLst>
              <a:ext uri="{FF2B5EF4-FFF2-40B4-BE49-F238E27FC236}">
                <a16:creationId xmlns:a16="http://schemas.microsoft.com/office/drawing/2014/main" id="{33FF3B48-EA4D-4465-BC5F-DB35BBA53AE0}"/>
              </a:ext>
            </a:extLst>
          </p:cNvPr>
          <p:cNvPicPr>
            <a:picLocks noChangeAspect="1"/>
          </p:cNvPicPr>
          <p:nvPr/>
        </p:nvPicPr>
        <p:blipFill>
          <a:blip r:embed="rId4"/>
          <a:stretch>
            <a:fillRect/>
          </a:stretch>
        </p:blipFill>
        <p:spPr>
          <a:xfrm>
            <a:off x="521208" y="3775814"/>
            <a:ext cx="2804522" cy="2763580"/>
          </a:xfrm>
          <a:prstGeom prst="rect">
            <a:avLst/>
          </a:prstGeom>
        </p:spPr>
      </p:pic>
      <p:pic>
        <p:nvPicPr>
          <p:cNvPr id="9" name="Picture 6">
            <a:extLst>
              <a:ext uri="{FF2B5EF4-FFF2-40B4-BE49-F238E27FC236}">
                <a16:creationId xmlns:a16="http://schemas.microsoft.com/office/drawing/2014/main" id="{1ED72D07-190D-400A-8F59-2D34481DC52C}"/>
              </a:ext>
            </a:extLst>
          </p:cNvPr>
          <p:cNvPicPr>
            <a:picLocks noChangeAspect="1"/>
          </p:cNvPicPr>
          <p:nvPr/>
        </p:nvPicPr>
        <p:blipFill>
          <a:blip r:embed="rId5">
            <a:duotone>
              <a:prstClr val="black"/>
              <a:schemeClr val="accent3">
                <a:tint val="45000"/>
                <a:satMod val="400000"/>
              </a:schemeClr>
            </a:duotone>
          </a:blip>
          <a:srcRect/>
          <a:stretch>
            <a:fillRect/>
          </a:stretch>
        </p:blipFill>
        <p:spPr>
          <a:xfrm>
            <a:off x="9886868" y="614902"/>
            <a:ext cx="719841" cy="669451"/>
          </a:xfrm>
          <a:prstGeom prst="rect">
            <a:avLst/>
          </a:prstGeom>
        </p:spPr>
      </p:pic>
      <p:sp>
        <p:nvSpPr>
          <p:cNvPr id="10" name="TextBox 9"/>
          <p:cNvSpPr txBox="1"/>
          <p:nvPr/>
        </p:nvSpPr>
        <p:spPr>
          <a:xfrm>
            <a:off x="10680192" y="813816"/>
            <a:ext cx="1325880" cy="307777"/>
          </a:xfrm>
          <a:prstGeom prst="rect">
            <a:avLst/>
          </a:prstGeom>
          <a:noFill/>
        </p:spPr>
        <p:txBody>
          <a:bodyPr wrap="square" rtlCol="0">
            <a:spAutoFit/>
          </a:bodyPr>
          <a:lstStyle/>
          <a:p>
            <a:r>
              <a:rPr lang="hy-AM" sz="1400" dirty="0"/>
              <a:t>20 րոպե</a:t>
            </a:r>
            <a:endParaRPr lang="ru-RU" sz="1400" dirty="0"/>
          </a:p>
        </p:txBody>
      </p:sp>
      <p:sp>
        <p:nvSpPr>
          <p:cNvPr id="2" name="TextBox 1"/>
          <p:cNvSpPr txBox="1"/>
          <p:nvPr/>
        </p:nvSpPr>
        <p:spPr>
          <a:xfrm>
            <a:off x="10524744" y="329184"/>
            <a:ext cx="1408176" cy="307777"/>
          </a:xfrm>
          <a:prstGeom prst="rect">
            <a:avLst/>
          </a:prstGeom>
          <a:noFill/>
        </p:spPr>
        <p:txBody>
          <a:bodyPr wrap="square" rtlCol="0">
            <a:spAutoFit/>
          </a:bodyPr>
          <a:lstStyle/>
          <a:p>
            <a:r>
              <a:rPr lang="ru-RU" sz="1400" dirty="0" err="1"/>
              <a:t>Վարժւթյուն</a:t>
            </a:r>
            <a:r>
              <a:rPr lang="ru-RU" sz="1400" dirty="0"/>
              <a:t> </a:t>
            </a:r>
            <a:r>
              <a:rPr lang="en-US" sz="1400" dirty="0"/>
              <a:t>4</a:t>
            </a:r>
            <a:endParaRPr lang="ru-RU" sz="1400" dirty="0"/>
          </a:p>
        </p:txBody>
      </p:sp>
    </p:spTree>
    <p:extLst>
      <p:ext uri="{BB962C8B-B14F-4D97-AF65-F5344CB8AC3E}">
        <p14:creationId xmlns:p14="http://schemas.microsoft.com/office/powerpoint/2010/main" val="2702482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5">
            <a:extLst>
              <a:ext uri="{FF2B5EF4-FFF2-40B4-BE49-F238E27FC236}">
                <a16:creationId xmlns:a16="http://schemas.microsoft.com/office/drawing/2014/main" id="{4B020F8E-ACEB-4964-8AD1-16F2B18A0177}"/>
              </a:ext>
            </a:extLst>
          </p:cNvPr>
          <p:cNvSpPr>
            <a:spLocks noEditPoints="1"/>
          </p:cNvSpPr>
          <p:nvPr/>
        </p:nvSpPr>
        <p:spPr bwMode="auto">
          <a:xfrm rot="16200000">
            <a:off x="1849660" y="2017735"/>
            <a:ext cx="3212577" cy="3182579"/>
          </a:xfrm>
          <a:custGeom>
            <a:avLst/>
            <a:gdLst>
              <a:gd name="T0" fmla="*/ 54 w 663"/>
              <a:gd name="T1" fmla="*/ 111 h 679"/>
              <a:gd name="T2" fmla="*/ 93 w 663"/>
              <a:gd name="T3" fmla="*/ 193 h 679"/>
              <a:gd name="T4" fmla="*/ 102 w 663"/>
              <a:gd name="T5" fmla="*/ 211 h 679"/>
              <a:gd name="T6" fmla="*/ 514 w 663"/>
              <a:gd name="T7" fmla="*/ 623 h 679"/>
              <a:gd name="T8" fmla="*/ 592 w 663"/>
              <a:gd name="T9" fmla="*/ 649 h 679"/>
              <a:gd name="T10" fmla="*/ 644 w 663"/>
              <a:gd name="T11" fmla="*/ 597 h 679"/>
              <a:gd name="T12" fmla="*/ 645 w 663"/>
              <a:gd name="T13" fmla="*/ 535 h 679"/>
              <a:gd name="T14" fmla="*/ 217 w 663"/>
              <a:gd name="T15" fmla="*/ 107 h 679"/>
              <a:gd name="T16" fmla="*/ 207 w 663"/>
              <a:gd name="T17" fmla="*/ 99 h 679"/>
              <a:gd name="T18" fmla="*/ 188 w 663"/>
              <a:gd name="T19" fmla="*/ 89 h 679"/>
              <a:gd name="T20" fmla="*/ 124 w 663"/>
              <a:gd name="T21" fmla="*/ 59 h 679"/>
              <a:gd name="T22" fmla="*/ 61 w 663"/>
              <a:gd name="T23" fmla="*/ 29 h 679"/>
              <a:gd name="T24" fmla="*/ 4 w 663"/>
              <a:gd name="T25" fmla="*/ 1 h 679"/>
              <a:gd name="T26" fmla="*/ 0 w 663"/>
              <a:gd name="T27" fmla="*/ 0 h 679"/>
              <a:gd name="T28" fmla="*/ 33 w 663"/>
              <a:gd name="T29" fmla="*/ 68 h 679"/>
              <a:gd name="T30" fmla="*/ 54 w 663"/>
              <a:gd name="T31" fmla="*/ 111 h 679"/>
              <a:gd name="T32" fmla="*/ 579 w 663"/>
              <a:gd name="T33" fmla="*/ 499 h 679"/>
              <a:gd name="T34" fmla="*/ 629 w 663"/>
              <a:gd name="T35" fmla="*/ 550 h 679"/>
              <a:gd name="T36" fmla="*/ 630 w 663"/>
              <a:gd name="T37" fmla="*/ 582 h 679"/>
              <a:gd name="T38" fmla="*/ 582 w 663"/>
              <a:gd name="T39" fmla="*/ 629 h 679"/>
              <a:gd name="T40" fmla="*/ 552 w 663"/>
              <a:gd name="T41" fmla="*/ 630 h 679"/>
              <a:gd name="T42" fmla="*/ 487 w 663"/>
              <a:gd name="T43" fmla="*/ 565 h 679"/>
              <a:gd name="T44" fmla="*/ 485 w 663"/>
              <a:gd name="T45" fmla="*/ 563 h 679"/>
              <a:gd name="T46" fmla="*/ 563 w 663"/>
              <a:gd name="T47" fmla="*/ 484 h 679"/>
              <a:gd name="T48" fmla="*/ 579 w 663"/>
              <a:gd name="T49" fmla="*/ 499 h 679"/>
              <a:gd name="T50" fmla="*/ 189 w 663"/>
              <a:gd name="T51" fmla="*/ 140 h 679"/>
              <a:gd name="T52" fmla="*/ 202 w 663"/>
              <a:gd name="T53" fmla="*/ 141 h 679"/>
              <a:gd name="T54" fmla="*/ 295 w 663"/>
              <a:gd name="T55" fmla="*/ 234 h 679"/>
              <a:gd name="T56" fmla="*/ 531 w 663"/>
              <a:gd name="T57" fmla="*/ 471 h 679"/>
              <a:gd name="T58" fmla="*/ 530 w 663"/>
              <a:gd name="T59" fmla="*/ 482 h 679"/>
              <a:gd name="T60" fmla="*/ 519 w 663"/>
              <a:gd name="T61" fmla="*/ 482 h 679"/>
              <a:gd name="T62" fmla="*/ 475 w 663"/>
              <a:gd name="T63" fmla="*/ 438 h 679"/>
              <a:gd name="T64" fmla="*/ 350 w 663"/>
              <a:gd name="T65" fmla="*/ 312 h 679"/>
              <a:gd name="T66" fmla="*/ 201 w 663"/>
              <a:gd name="T67" fmla="*/ 164 h 679"/>
              <a:gd name="T68" fmla="*/ 190 w 663"/>
              <a:gd name="T69" fmla="*/ 153 h 679"/>
              <a:gd name="T70" fmla="*/ 189 w 663"/>
              <a:gd name="T71" fmla="*/ 140 h 679"/>
              <a:gd name="T72" fmla="*/ 208 w 663"/>
              <a:gd name="T73" fmla="*/ 244 h 679"/>
              <a:gd name="T74" fmla="*/ 348 w 663"/>
              <a:gd name="T75" fmla="*/ 383 h 679"/>
              <a:gd name="T76" fmla="*/ 481 w 663"/>
              <a:gd name="T77" fmla="*/ 517 h 679"/>
              <a:gd name="T78" fmla="*/ 481 w 663"/>
              <a:gd name="T79" fmla="*/ 531 h 679"/>
              <a:gd name="T80" fmla="*/ 469 w 663"/>
              <a:gd name="T81" fmla="*/ 528 h 679"/>
              <a:gd name="T82" fmla="*/ 409 w 663"/>
              <a:gd name="T83" fmla="*/ 468 h 679"/>
              <a:gd name="T84" fmla="*/ 221 w 663"/>
              <a:gd name="T85" fmla="*/ 280 h 679"/>
              <a:gd name="T86" fmla="*/ 140 w 663"/>
              <a:gd name="T87" fmla="*/ 199 h 679"/>
              <a:gd name="T88" fmla="*/ 141 w 663"/>
              <a:gd name="T89" fmla="*/ 184 h 679"/>
              <a:gd name="T90" fmla="*/ 150 w 663"/>
              <a:gd name="T91" fmla="*/ 186 h 679"/>
              <a:gd name="T92" fmla="*/ 208 w 663"/>
              <a:gd name="T93" fmla="*/ 244 h 679"/>
              <a:gd name="T94" fmla="*/ 63 w 663"/>
              <a:gd name="T95" fmla="*/ 86 h 679"/>
              <a:gd name="T96" fmla="*/ 87 w 663"/>
              <a:gd name="T97" fmla="*/ 62 h 679"/>
              <a:gd name="T98" fmla="*/ 94 w 663"/>
              <a:gd name="T99" fmla="*/ 61 h 679"/>
              <a:gd name="T100" fmla="*/ 163 w 663"/>
              <a:gd name="T101" fmla="*/ 94 h 679"/>
              <a:gd name="T102" fmla="*/ 175 w 663"/>
              <a:gd name="T103" fmla="*/ 100 h 679"/>
              <a:gd name="T104" fmla="*/ 152 w 663"/>
              <a:gd name="T105" fmla="*/ 107 h 679"/>
              <a:gd name="T106" fmla="*/ 143 w 663"/>
              <a:gd name="T107" fmla="*/ 142 h 679"/>
              <a:gd name="T108" fmla="*/ 109 w 663"/>
              <a:gd name="T109" fmla="*/ 152 h 679"/>
              <a:gd name="T110" fmla="*/ 101 w 663"/>
              <a:gd name="T111" fmla="*/ 175 h 679"/>
              <a:gd name="T112" fmla="*/ 93 w 663"/>
              <a:gd name="T113" fmla="*/ 158 h 679"/>
              <a:gd name="T114" fmla="*/ 62 w 663"/>
              <a:gd name="T115" fmla="*/ 94 h 679"/>
              <a:gd name="T116" fmla="*/ 63 w 663"/>
              <a:gd name="T117" fmla="*/ 8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3" h="679">
                <a:moveTo>
                  <a:pt x="54" y="111"/>
                </a:moveTo>
                <a:cubicBezTo>
                  <a:pt x="67" y="138"/>
                  <a:pt x="80" y="166"/>
                  <a:pt x="93" y="193"/>
                </a:cubicBezTo>
                <a:cubicBezTo>
                  <a:pt x="96" y="199"/>
                  <a:pt x="98" y="206"/>
                  <a:pt x="102" y="211"/>
                </a:cubicBezTo>
                <a:cubicBezTo>
                  <a:pt x="130" y="239"/>
                  <a:pt x="457" y="564"/>
                  <a:pt x="514" y="623"/>
                </a:cubicBezTo>
                <a:cubicBezTo>
                  <a:pt x="531" y="640"/>
                  <a:pt x="558" y="679"/>
                  <a:pt x="592" y="649"/>
                </a:cubicBezTo>
                <a:cubicBezTo>
                  <a:pt x="593" y="649"/>
                  <a:pt x="639" y="602"/>
                  <a:pt x="644" y="597"/>
                </a:cubicBezTo>
                <a:cubicBezTo>
                  <a:pt x="663" y="581"/>
                  <a:pt x="662" y="552"/>
                  <a:pt x="645" y="535"/>
                </a:cubicBezTo>
                <a:cubicBezTo>
                  <a:pt x="590" y="480"/>
                  <a:pt x="250" y="140"/>
                  <a:pt x="217" y="107"/>
                </a:cubicBezTo>
                <a:cubicBezTo>
                  <a:pt x="214" y="104"/>
                  <a:pt x="211" y="101"/>
                  <a:pt x="207" y="99"/>
                </a:cubicBezTo>
                <a:cubicBezTo>
                  <a:pt x="201" y="95"/>
                  <a:pt x="194" y="93"/>
                  <a:pt x="188" y="89"/>
                </a:cubicBezTo>
                <a:cubicBezTo>
                  <a:pt x="166" y="79"/>
                  <a:pt x="145" y="69"/>
                  <a:pt x="124" y="59"/>
                </a:cubicBezTo>
                <a:cubicBezTo>
                  <a:pt x="103" y="49"/>
                  <a:pt x="82" y="39"/>
                  <a:pt x="61" y="29"/>
                </a:cubicBezTo>
                <a:cubicBezTo>
                  <a:pt x="42" y="20"/>
                  <a:pt x="23" y="10"/>
                  <a:pt x="4" y="1"/>
                </a:cubicBezTo>
                <a:cubicBezTo>
                  <a:pt x="3" y="1"/>
                  <a:pt x="2" y="1"/>
                  <a:pt x="0" y="0"/>
                </a:cubicBezTo>
                <a:cubicBezTo>
                  <a:pt x="11" y="23"/>
                  <a:pt x="22" y="46"/>
                  <a:pt x="33" y="68"/>
                </a:cubicBezTo>
                <a:cubicBezTo>
                  <a:pt x="40" y="82"/>
                  <a:pt x="47" y="96"/>
                  <a:pt x="54" y="111"/>
                </a:cubicBezTo>
                <a:close/>
                <a:moveTo>
                  <a:pt x="579" y="499"/>
                </a:moveTo>
                <a:cubicBezTo>
                  <a:pt x="596" y="516"/>
                  <a:pt x="613" y="533"/>
                  <a:pt x="629" y="550"/>
                </a:cubicBezTo>
                <a:cubicBezTo>
                  <a:pt x="640" y="560"/>
                  <a:pt x="640" y="572"/>
                  <a:pt x="630" y="582"/>
                </a:cubicBezTo>
                <a:cubicBezTo>
                  <a:pt x="614" y="598"/>
                  <a:pt x="598" y="614"/>
                  <a:pt x="582" y="629"/>
                </a:cubicBezTo>
                <a:cubicBezTo>
                  <a:pt x="573" y="639"/>
                  <a:pt x="561" y="639"/>
                  <a:pt x="552" y="630"/>
                </a:cubicBezTo>
                <a:cubicBezTo>
                  <a:pt x="530" y="608"/>
                  <a:pt x="508" y="586"/>
                  <a:pt x="487" y="565"/>
                </a:cubicBezTo>
                <a:cubicBezTo>
                  <a:pt x="486" y="564"/>
                  <a:pt x="485" y="563"/>
                  <a:pt x="485" y="563"/>
                </a:cubicBezTo>
                <a:cubicBezTo>
                  <a:pt x="511" y="537"/>
                  <a:pt x="537" y="511"/>
                  <a:pt x="563" y="484"/>
                </a:cubicBezTo>
                <a:cubicBezTo>
                  <a:pt x="568" y="489"/>
                  <a:pt x="574" y="494"/>
                  <a:pt x="579" y="499"/>
                </a:cubicBezTo>
                <a:close/>
                <a:moveTo>
                  <a:pt x="189" y="140"/>
                </a:moveTo>
                <a:cubicBezTo>
                  <a:pt x="192" y="137"/>
                  <a:pt x="198" y="137"/>
                  <a:pt x="202" y="141"/>
                </a:cubicBezTo>
                <a:cubicBezTo>
                  <a:pt x="233" y="172"/>
                  <a:pt x="264" y="203"/>
                  <a:pt x="295" y="234"/>
                </a:cubicBezTo>
                <a:cubicBezTo>
                  <a:pt x="365" y="304"/>
                  <a:pt x="528" y="466"/>
                  <a:pt x="531" y="471"/>
                </a:cubicBezTo>
                <a:cubicBezTo>
                  <a:pt x="534" y="475"/>
                  <a:pt x="533" y="479"/>
                  <a:pt x="530" y="482"/>
                </a:cubicBezTo>
                <a:cubicBezTo>
                  <a:pt x="527" y="485"/>
                  <a:pt x="522" y="485"/>
                  <a:pt x="519" y="482"/>
                </a:cubicBezTo>
                <a:cubicBezTo>
                  <a:pt x="475" y="438"/>
                  <a:pt x="475" y="438"/>
                  <a:pt x="475" y="438"/>
                </a:cubicBezTo>
                <a:cubicBezTo>
                  <a:pt x="350" y="312"/>
                  <a:pt x="350" y="312"/>
                  <a:pt x="350" y="312"/>
                </a:cubicBezTo>
                <a:cubicBezTo>
                  <a:pt x="201" y="164"/>
                  <a:pt x="201" y="164"/>
                  <a:pt x="201" y="164"/>
                </a:cubicBezTo>
                <a:cubicBezTo>
                  <a:pt x="201" y="164"/>
                  <a:pt x="194" y="157"/>
                  <a:pt x="190" y="153"/>
                </a:cubicBezTo>
                <a:cubicBezTo>
                  <a:pt x="186" y="148"/>
                  <a:pt x="185" y="144"/>
                  <a:pt x="189" y="140"/>
                </a:cubicBezTo>
                <a:close/>
                <a:moveTo>
                  <a:pt x="208" y="244"/>
                </a:moveTo>
                <a:cubicBezTo>
                  <a:pt x="255" y="290"/>
                  <a:pt x="301" y="337"/>
                  <a:pt x="348" y="383"/>
                </a:cubicBezTo>
                <a:cubicBezTo>
                  <a:pt x="383" y="418"/>
                  <a:pt x="476" y="511"/>
                  <a:pt x="481" y="517"/>
                </a:cubicBezTo>
                <a:cubicBezTo>
                  <a:pt x="486" y="522"/>
                  <a:pt x="486" y="527"/>
                  <a:pt x="481" y="531"/>
                </a:cubicBezTo>
                <a:cubicBezTo>
                  <a:pt x="477" y="533"/>
                  <a:pt x="473" y="532"/>
                  <a:pt x="469" y="528"/>
                </a:cubicBezTo>
                <a:cubicBezTo>
                  <a:pt x="449" y="508"/>
                  <a:pt x="429" y="488"/>
                  <a:pt x="409" y="468"/>
                </a:cubicBezTo>
                <a:cubicBezTo>
                  <a:pt x="346" y="405"/>
                  <a:pt x="284" y="343"/>
                  <a:pt x="221" y="280"/>
                </a:cubicBezTo>
                <a:cubicBezTo>
                  <a:pt x="194" y="253"/>
                  <a:pt x="167" y="226"/>
                  <a:pt x="140" y="199"/>
                </a:cubicBezTo>
                <a:cubicBezTo>
                  <a:pt x="134" y="193"/>
                  <a:pt x="134" y="186"/>
                  <a:pt x="141" y="184"/>
                </a:cubicBezTo>
                <a:cubicBezTo>
                  <a:pt x="145" y="182"/>
                  <a:pt x="148" y="184"/>
                  <a:pt x="150" y="186"/>
                </a:cubicBezTo>
                <a:cubicBezTo>
                  <a:pt x="170" y="205"/>
                  <a:pt x="189" y="224"/>
                  <a:pt x="208" y="244"/>
                </a:cubicBezTo>
                <a:close/>
                <a:moveTo>
                  <a:pt x="63" y="86"/>
                </a:moveTo>
                <a:cubicBezTo>
                  <a:pt x="72" y="79"/>
                  <a:pt x="79" y="70"/>
                  <a:pt x="87" y="62"/>
                </a:cubicBezTo>
                <a:cubicBezTo>
                  <a:pt x="89" y="60"/>
                  <a:pt x="91" y="60"/>
                  <a:pt x="94" y="61"/>
                </a:cubicBezTo>
                <a:cubicBezTo>
                  <a:pt x="117" y="72"/>
                  <a:pt x="140" y="83"/>
                  <a:pt x="163" y="94"/>
                </a:cubicBezTo>
                <a:cubicBezTo>
                  <a:pt x="167" y="96"/>
                  <a:pt x="171" y="98"/>
                  <a:pt x="175" y="100"/>
                </a:cubicBezTo>
                <a:cubicBezTo>
                  <a:pt x="172" y="105"/>
                  <a:pt x="172" y="105"/>
                  <a:pt x="152" y="107"/>
                </a:cubicBezTo>
                <a:cubicBezTo>
                  <a:pt x="155" y="120"/>
                  <a:pt x="153" y="132"/>
                  <a:pt x="143" y="142"/>
                </a:cubicBezTo>
                <a:cubicBezTo>
                  <a:pt x="134" y="151"/>
                  <a:pt x="122" y="154"/>
                  <a:pt x="109" y="152"/>
                </a:cubicBezTo>
                <a:cubicBezTo>
                  <a:pt x="107" y="159"/>
                  <a:pt x="109" y="168"/>
                  <a:pt x="101" y="175"/>
                </a:cubicBezTo>
                <a:cubicBezTo>
                  <a:pt x="98" y="169"/>
                  <a:pt x="96" y="164"/>
                  <a:pt x="93" y="158"/>
                </a:cubicBezTo>
                <a:cubicBezTo>
                  <a:pt x="83" y="137"/>
                  <a:pt x="72" y="116"/>
                  <a:pt x="62" y="94"/>
                </a:cubicBezTo>
                <a:cubicBezTo>
                  <a:pt x="61" y="91"/>
                  <a:pt x="60" y="89"/>
                  <a:pt x="63" y="8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Прямоугольник 4"/>
          <p:cNvSpPr/>
          <p:nvPr/>
        </p:nvSpPr>
        <p:spPr>
          <a:xfrm>
            <a:off x="4958132" y="3609024"/>
            <a:ext cx="3836245" cy="982513"/>
          </a:xfrm>
          <a:prstGeom prst="rect">
            <a:avLst/>
          </a:prstGeom>
        </p:spPr>
        <p:txBody>
          <a:bodyPr wrap="square">
            <a:spAutoFit/>
          </a:bodyPr>
          <a:lstStyle/>
          <a:p>
            <a:pPr lvl="0" algn="ctr">
              <a:lnSpc>
                <a:spcPct val="150000"/>
              </a:lnSpc>
              <a:defRPr/>
            </a:pPr>
            <a:r>
              <a:rPr lang="hy-AM" sz="4400" b="1" dirty="0">
                <a:solidFill>
                  <a:schemeClr val="accent3">
                    <a:lumMod val="75000"/>
                  </a:schemeClr>
                </a:solidFill>
                <a:ea typeface="Noto Sans" panose="020B0502040504020204" pitchFamily="34"/>
                <a:cs typeface="Noto Sans" panose="020B0502040504020204" pitchFamily="34"/>
              </a:rPr>
              <a:t>Նախաթեստ</a:t>
            </a:r>
            <a:endParaRPr lang="en-GB" sz="4400" b="1" dirty="0">
              <a:solidFill>
                <a:schemeClr val="accent3">
                  <a:lumMod val="75000"/>
                </a:schemeClr>
              </a:solidFill>
              <a:ea typeface="Noto Sans" panose="020B0502040504020204" pitchFamily="34"/>
              <a:cs typeface="Noto Sans" panose="020B0502040504020204" pitchFamily="34"/>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659" y="5172638"/>
            <a:ext cx="7486537" cy="85351"/>
          </a:xfrm>
          <a:prstGeom prst="rect">
            <a:avLst/>
          </a:prstGeom>
          <a:ln w="76200">
            <a:noFill/>
          </a:ln>
        </p:spPr>
      </p:pic>
      <p:sp>
        <p:nvSpPr>
          <p:cNvPr id="10" name="TextBox 9"/>
          <p:cNvSpPr txBox="1"/>
          <p:nvPr/>
        </p:nvSpPr>
        <p:spPr>
          <a:xfrm>
            <a:off x="10825018" y="763188"/>
            <a:ext cx="1156447" cy="584775"/>
          </a:xfrm>
          <a:prstGeom prst="rect">
            <a:avLst/>
          </a:prstGeom>
          <a:noFill/>
        </p:spPr>
        <p:txBody>
          <a:bodyPr wrap="square" rtlCol="0">
            <a:spAutoFit/>
          </a:bodyPr>
          <a:lstStyle/>
          <a:p>
            <a:pPr lvl="0"/>
            <a:r>
              <a:rPr lang="ru-RU" sz="1400" dirty="0">
                <a:sym typeface="Calibri"/>
              </a:rPr>
              <a:t>10</a:t>
            </a:r>
            <a:r>
              <a:rPr lang="hy-AM" sz="1400" dirty="0">
                <a:sym typeface="Calibri"/>
              </a:rPr>
              <a:t> րոպե</a:t>
            </a:r>
          </a:p>
          <a:p>
            <a:endParaRPr lang="ru-RU" dirty="0"/>
          </a:p>
        </p:txBody>
      </p:sp>
      <p:pic>
        <p:nvPicPr>
          <p:cNvPr id="11" name="Picture 6">
            <a:extLst>
              <a:ext uri="{FF2B5EF4-FFF2-40B4-BE49-F238E27FC236}">
                <a16:creationId xmlns:a16="http://schemas.microsoft.com/office/drawing/2014/main" id="{44BF3CDB-48A1-451D-87E2-011581ADF6E6}"/>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a:xfrm>
            <a:off x="9663953" y="361716"/>
            <a:ext cx="1060481" cy="986247"/>
          </a:xfrm>
          <a:prstGeom prst="rect">
            <a:avLst/>
          </a:prstGeom>
        </p:spPr>
      </p:pic>
    </p:spTree>
    <p:extLst>
      <p:ext uri="{BB962C8B-B14F-4D97-AF65-F5344CB8AC3E}">
        <p14:creationId xmlns:p14="http://schemas.microsoft.com/office/powerpoint/2010/main" val="23079508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A904AF-BB95-4111-B15D-150A32F97CF6}"/>
              </a:ext>
            </a:extLst>
          </p:cNvPr>
          <p:cNvSpPr txBox="1"/>
          <p:nvPr/>
        </p:nvSpPr>
        <p:spPr>
          <a:xfrm>
            <a:off x="414922" y="1093208"/>
            <a:ext cx="11517998" cy="5632311"/>
          </a:xfrm>
          <a:prstGeom prst="rect">
            <a:avLst/>
          </a:prstGeom>
          <a:solidFill>
            <a:schemeClr val="bg1"/>
          </a:solidFill>
        </p:spPr>
        <p:txBody>
          <a:bodyPr wrap="square">
            <a:spAutoFit/>
          </a:bodyPr>
          <a:lstStyle/>
          <a:p>
            <a:pPr marL="342900" indent="-342900">
              <a:lnSpc>
                <a:spcPct val="150000"/>
              </a:lnSpc>
              <a:buClr>
                <a:schemeClr val="accent1">
                  <a:lumMod val="50000"/>
                </a:schemeClr>
              </a:buClr>
              <a:buFont typeface="Wingdings" panose="05000000000000000000" pitchFamily="2" charset="2"/>
              <a:buChar char="v"/>
            </a:pPr>
            <a:r>
              <a:rPr lang="hy-AM" sz="2000" dirty="0">
                <a:latin typeface="Arial" panose="020B0604020202020204" pitchFamily="34" charset="0"/>
                <a:cs typeface="Arial" panose="020B0604020202020204" pitchFamily="34" charset="0"/>
              </a:rPr>
              <a:t>Միտքը բաց պահե՛ք և կենտրոնացե՛ք միայն լսելու վրա։</a:t>
            </a:r>
          </a:p>
          <a:p>
            <a:pPr marL="342900" indent="-342900">
              <a:lnSpc>
                <a:spcPct val="150000"/>
              </a:lnSpc>
              <a:buClr>
                <a:schemeClr val="accent1">
                  <a:lumMod val="50000"/>
                </a:schemeClr>
              </a:buClr>
              <a:buFont typeface="Wingdings" panose="05000000000000000000" pitchFamily="2" charset="2"/>
              <a:buChar char="v"/>
            </a:pPr>
            <a:r>
              <a:rPr lang="hy-AM" sz="2000" dirty="0">
                <a:latin typeface="Arial" panose="020B0604020202020204" pitchFamily="34" charset="0"/>
                <a:cs typeface="Arial" panose="020B0604020202020204" pitchFamily="34" charset="0"/>
              </a:rPr>
              <a:t>Շարժումներով և ազդանշաններով աշակերտին ցույց տվե՛ք, որ լսում եք իրեն։ </a:t>
            </a:r>
          </a:p>
          <a:p>
            <a:pPr marL="342900" indent="-342900">
              <a:lnSpc>
                <a:spcPct val="150000"/>
              </a:lnSpc>
              <a:buClr>
                <a:schemeClr val="accent1">
                  <a:lumMod val="50000"/>
                </a:schemeClr>
              </a:buClr>
              <a:buFont typeface="Wingdings" panose="05000000000000000000" pitchFamily="2" charset="2"/>
              <a:buChar char="v"/>
            </a:pPr>
            <a:r>
              <a:rPr lang="hy-AM" sz="2000" dirty="0">
                <a:latin typeface="Arial" panose="020B0604020202020204" pitchFamily="34" charset="0"/>
                <a:cs typeface="Arial" panose="020B0604020202020204" pitchFamily="34" charset="0"/>
              </a:rPr>
              <a:t>Ցուցաբերե՛ք ապրումակցում։</a:t>
            </a:r>
          </a:p>
          <a:p>
            <a:pPr marL="342900" indent="-342900">
              <a:lnSpc>
                <a:spcPct val="150000"/>
              </a:lnSpc>
              <a:buClr>
                <a:schemeClr val="accent1">
                  <a:lumMod val="50000"/>
                </a:schemeClr>
              </a:buClr>
              <a:buFont typeface="Wingdings" panose="05000000000000000000" pitchFamily="2" charset="2"/>
              <a:buChar char="v"/>
            </a:pPr>
            <a:r>
              <a:rPr lang="hy-AM" sz="2000" dirty="0">
                <a:latin typeface="Arial" panose="020B0604020202020204" pitchFamily="34" charset="0"/>
                <a:cs typeface="Arial" panose="020B0604020202020204" pitchFamily="34" charset="0"/>
              </a:rPr>
              <a:t>Վարե՛ք ոչ ֆորմալ զրույց դպրոցից դուրս նրանց առօրյայի մասին։ </a:t>
            </a:r>
          </a:p>
          <a:p>
            <a:pPr marL="342900" indent="-342900">
              <a:lnSpc>
                <a:spcPct val="150000"/>
              </a:lnSpc>
              <a:buClr>
                <a:schemeClr val="accent1">
                  <a:lumMod val="50000"/>
                </a:schemeClr>
              </a:buClr>
              <a:buFont typeface="Wingdings" panose="05000000000000000000" pitchFamily="2" charset="2"/>
              <a:buChar char="v"/>
            </a:pPr>
            <a:r>
              <a:rPr lang="hy-AM" sz="2000" dirty="0">
                <a:latin typeface="Arial" panose="020B0604020202020204" pitchFamily="34" charset="0"/>
                <a:cs typeface="Arial" panose="020B0604020202020204" pitchFamily="34" charset="0"/>
              </a:rPr>
              <a:t>Անդրադարձ կատարե՛ք այն մտքերին, զգացմունքներին կամ գաղափարներին, որ ձեր կարծիքով ընկած են աշակերտի կողմից մարմնի շարժումների միջոցով հաղորդածի ետևում: </a:t>
            </a:r>
          </a:p>
          <a:p>
            <a:pPr marL="342900" indent="-342900">
              <a:lnSpc>
                <a:spcPct val="150000"/>
              </a:lnSpc>
              <a:buClr>
                <a:schemeClr val="accent1">
                  <a:lumMod val="50000"/>
                </a:schemeClr>
              </a:buClr>
              <a:buFont typeface="Wingdings" panose="05000000000000000000" pitchFamily="2" charset="2"/>
              <a:buChar char="v"/>
            </a:pPr>
            <a:r>
              <a:rPr lang="hy-AM" sz="2000" dirty="0">
                <a:latin typeface="Arial" panose="020B0604020202020204" pitchFamily="34" charset="0"/>
                <a:cs typeface="Arial" panose="020B0604020202020204" pitchFamily="34" charset="0"/>
              </a:rPr>
              <a:t>Լսե՛ք՝ անդրադարձ (ռեֆլեքսիա) կատարելով և արձագանքելով, դիտարկեք վերբալ և ոչ վերբալ վարքագիծը և համոզվեք, որ ճիշտ եք հասկացել խոսակցի միտքը՝ մեկնաբանելով կամ ամփոփելով ասվածը: </a:t>
            </a:r>
          </a:p>
          <a:p>
            <a:pPr marL="342900" indent="-342900">
              <a:lnSpc>
                <a:spcPct val="150000"/>
              </a:lnSpc>
              <a:buClr>
                <a:schemeClr val="accent1">
                  <a:lumMod val="50000"/>
                </a:schemeClr>
              </a:buClr>
              <a:buFont typeface="Wingdings" panose="05000000000000000000" pitchFamily="2" charset="2"/>
              <a:buChar char="v"/>
            </a:pPr>
            <a:r>
              <a:rPr lang="hy-AM" sz="2000" dirty="0"/>
              <a:t>Զրույցի ընթացքում մի՛ ընդհատեք երեխային հարցերով կամ սեփական բառերով լրացնել երեխայի խոսքը,</a:t>
            </a:r>
            <a:endParaRPr lang="hy-AM" sz="2000" dirty="0">
              <a:latin typeface="Arial" panose="020B0604020202020204" pitchFamily="34" charset="0"/>
              <a:cs typeface="Arial" panose="020B0604020202020204" pitchFamily="34" charset="0"/>
            </a:endParaRPr>
          </a:p>
          <a:p>
            <a:pPr marL="342900" indent="-342900">
              <a:lnSpc>
                <a:spcPct val="150000"/>
              </a:lnSpc>
              <a:buClr>
                <a:schemeClr val="accent1">
                  <a:lumMod val="50000"/>
                </a:schemeClr>
              </a:buClr>
              <a:buFont typeface="Wingdings" panose="05000000000000000000" pitchFamily="2" charset="2"/>
              <a:buChar char="v"/>
            </a:pPr>
            <a:r>
              <a:rPr lang="hy-AM" sz="2000" dirty="0">
                <a:latin typeface="Arial" panose="020B0604020202020204" pitchFamily="34" charset="0"/>
                <a:cs typeface="Arial" panose="020B0604020202020204" pitchFamily="34" charset="0"/>
              </a:rPr>
              <a:t>Տվե՛ք բաց կամ ընդհանուր հարցեր, երբ ցանկանում եք իմանալ ավելին։ </a:t>
            </a:r>
          </a:p>
        </p:txBody>
      </p:sp>
      <p:sp>
        <p:nvSpPr>
          <p:cNvPr id="5" name="TextBox 4"/>
          <p:cNvSpPr txBox="1"/>
          <p:nvPr/>
        </p:nvSpPr>
        <p:spPr>
          <a:xfrm>
            <a:off x="414922" y="228600"/>
            <a:ext cx="9360014" cy="830997"/>
          </a:xfrm>
          <a:prstGeom prst="rect">
            <a:avLst/>
          </a:prstGeom>
          <a:noFill/>
        </p:spPr>
        <p:txBody>
          <a:bodyPr wrap="square" rtlCol="0">
            <a:spAutoFit/>
          </a:bodyPr>
          <a:lstStyle/>
          <a:p>
            <a:r>
              <a:rPr lang="hy-AM" sz="2400" b="1" dirty="0"/>
              <a:t>Ուսուցիչ-աշակերտ արդյունավետ հաղորդակցման </a:t>
            </a:r>
          </a:p>
          <a:p>
            <a:r>
              <a:rPr lang="hy-AM" sz="2400" b="1" dirty="0"/>
              <a:t>ռազմավարություններ</a:t>
            </a:r>
            <a:endParaRPr lang="ru-RU" sz="2400" b="1" dirty="0"/>
          </a:p>
        </p:txBody>
      </p:sp>
      <p:grpSp>
        <p:nvGrpSpPr>
          <p:cNvPr id="7" name="Группа 6"/>
          <p:cNvGrpSpPr/>
          <p:nvPr/>
        </p:nvGrpSpPr>
        <p:grpSpPr>
          <a:xfrm rot="18956907">
            <a:off x="10582840" y="5840563"/>
            <a:ext cx="2200288" cy="1083013"/>
            <a:chOff x="4995856" y="15834"/>
            <a:chExt cx="2200288" cy="1083013"/>
          </a:xfrm>
        </p:grpSpPr>
        <p:sp>
          <p:nvSpPr>
            <p:cNvPr id="8"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9" name="Isosceles Triangle 7">
              <a:extLst>
                <a:ext uri="{FF2B5EF4-FFF2-40B4-BE49-F238E27FC236}">
                  <a16:creationId xmlns:a16="http://schemas.microsoft.com/office/drawing/2014/main" id="{A4D999DC-9F36-4597-96AD-0A79A19D2E12}"/>
                </a:ext>
              </a:extLst>
            </p:cNvPr>
            <p:cNvSpPr/>
            <p:nvPr/>
          </p:nvSpPr>
          <p:spPr>
            <a:xfrm rot="10800000">
              <a:off x="5388864" y="149112"/>
              <a:ext cx="1414272" cy="73914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10" name="Группа 9"/>
          <p:cNvGrpSpPr/>
          <p:nvPr/>
        </p:nvGrpSpPr>
        <p:grpSpPr>
          <a:xfrm rot="13462549">
            <a:off x="10555962" y="-25525"/>
            <a:ext cx="2200288" cy="1083013"/>
            <a:chOff x="4995856" y="15834"/>
            <a:chExt cx="2200288" cy="1083013"/>
          </a:xfrm>
        </p:grpSpPr>
        <p:sp>
          <p:nvSpPr>
            <p:cNvPr id="11"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2" name="Isosceles Triangle 7">
              <a:extLst>
                <a:ext uri="{FF2B5EF4-FFF2-40B4-BE49-F238E27FC236}">
                  <a16:creationId xmlns:a16="http://schemas.microsoft.com/office/drawing/2014/main" id="{A4D999DC-9F36-4597-96AD-0A79A19D2E12}"/>
                </a:ext>
              </a:extLst>
            </p:cNvPr>
            <p:cNvSpPr/>
            <p:nvPr/>
          </p:nvSpPr>
          <p:spPr>
            <a:xfrm rot="10800000">
              <a:off x="5388864" y="149112"/>
              <a:ext cx="1414272" cy="739147"/>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Tree>
    <p:extLst>
      <p:ext uri="{BB962C8B-B14F-4D97-AF65-F5344CB8AC3E}">
        <p14:creationId xmlns:p14="http://schemas.microsoft.com/office/powerpoint/2010/main" val="9993598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6444" y="268967"/>
            <a:ext cx="2368296" cy="584775"/>
          </a:xfrm>
          <a:prstGeom prst="rect">
            <a:avLst/>
          </a:prstGeom>
          <a:noFill/>
        </p:spPr>
        <p:txBody>
          <a:bodyPr wrap="square" rtlCol="0">
            <a:spAutoFit/>
          </a:bodyPr>
          <a:lstStyle/>
          <a:p>
            <a:r>
              <a:rPr lang="ru-RU" sz="3200" b="1" dirty="0" err="1"/>
              <a:t>Խուսափել</a:t>
            </a:r>
            <a:endParaRPr lang="ru-RU" sz="3200" b="1" dirty="0"/>
          </a:p>
        </p:txBody>
      </p:sp>
      <p:sp>
        <p:nvSpPr>
          <p:cNvPr id="4" name="TextBox 3"/>
          <p:cNvSpPr txBox="1"/>
          <p:nvPr/>
        </p:nvSpPr>
        <p:spPr>
          <a:xfrm>
            <a:off x="6510528" y="278727"/>
            <a:ext cx="2633472" cy="584775"/>
          </a:xfrm>
          <a:prstGeom prst="rect">
            <a:avLst/>
          </a:prstGeom>
          <a:noFill/>
        </p:spPr>
        <p:txBody>
          <a:bodyPr wrap="square" rtlCol="0">
            <a:spAutoFit/>
          </a:bodyPr>
          <a:lstStyle/>
          <a:p>
            <a:r>
              <a:rPr lang="ru-RU" sz="3200" b="1" dirty="0" err="1"/>
              <a:t>Գործածել</a:t>
            </a:r>
            <a:endParaRPr lang="ru-RU" sz="3200" b="1" dirty="0"/>
          </a:p>
        </p:txBody>
      </p:sp>
      <p:sp>
        <p:nvSpPr>
          <p:cNvPr id="5" name="TextBox 4"/>
          <p:cNvSpPr txBox="1"/>
          <p:nvPr/>
        </p:nvSpPr>
        <p:spPr>
          <a:xfrm>
            <a:off x="685800" y="1088136"/>
            <a:ext cx="4315968" cy="4247317"/>
          </a:xfrm>
          <a:prstGeom prst="rect">
            <a:avLst/>
          </a:prstGeom>
          <a:noFill/>
        </p:spPr>
        <p:txBody>
          <a:bodyPr wrap="square" rtlCol="0">
            <a:spAutoFit/>
          </a:bodyPr>
          <a:lstStyle/>
          <a:p>
            <a:pPr marL="285750" lvl="0" indent="-285750">
              <a:buFont typeface="Wingdings" panose="05000000000000000000" pitchFamily="2" charset="2"/>
              <a:buChar char="Ø"/>
            </a:pPr>
            <a:r>
              <a:rPr lang="hy-AM" dirty="0"/>
              <a:t>երկար նախադասություններից,</a:t>
            </a:r>
            <a:endParaRPr lang="ru-RU" dirty="0"/>
          </a:p>
          <a:p>
            <a:pPr marL="285750" lvl="0" indent="-285750">
              <a:buFont typeface="Wingdings" panose="05000000000000000000" pitchFamily="2" charset="2"/>
              <a:buChar char="Ø"/>
            </a:pPr>
            <a:r>
              <a:rPr lang="hy-AM" dirty="0"/>
              <a:t>բարդ նախադասություններից,</a:t>
            </a:r>
            <a:endParaRPr lang="ru-RU" dirty="0"/>
          </a:p>
          <a:p>
            <a:pPr marL="285750" lvl="0" indent="-285750">
              <a:buFont typeface="Wingdings" panose="05000000000000000000" pitchFamily="2" charset="2"/>
              <a:buChar char="Ø"/>
            </a:pPr>
            <a:r>
              <a:rPr lang="hy-AM" dirty="0"/>
              <a:t>ժխտական նախադասություններից (Դու նրան չե՞ս ասել),</a:t>
            </a:r>
            <a:endParaRPr lang="ru-RU" dirty="0"/>
          </a:p>
          <a:p>
            <a:pPr marL="285750" lvl="0" indent="-285750">
              <a:buFont typeface="Wingdings" panose="05000000000000000000" pitchFamily="2" charset="2"/>
              <a:buChar char="Ø"/>
            </a:pPr>
            <a:r>
              <a:rPr lang="hy-AM" dirty="0"/>
              <a:t>բազմիմաստ հարցերից,</a:t>
            </a:r>
            <a:endParaRPr lang="ru-RU" dirty="0"/>
          </a:p>
          <a:p>
            <a:pPr marL="285750" lvl="0" indent="-285750">
              <a:buFont typeface="Wingdings" panose="05000000000000000000" pitchFamily="2" charset="2"/>
              <a:buChar char="Ø"/>
            </a:pPr>
            <a:r>
              <a:rPr lang="hy-AM" dirty="0"/>
              <a:t>Կրկնակի ժխտումից (Մայրիկդ չի՞ ասել քեզ, որ այդ ժամին տնից դուրս չգաս),</a:t>
            </a:r>
            <a:endParaRPr lang="ru-RU" dirty="0"/>
          </a:p>
          <a:p>
            <a:pPr marL="285750" lvl="0" indent="-285750">
              <a:buFont typeface="Wingdings" panose="05000000000000000000" pitchFamily="2" charset="2"/>
              <a:buChar char="Ø"/>
            </a:pPr>
            <a:r>
              <a:rPr lang="hy-AM" dirty="0"/>
              <a:t>Հռետորական հարցերից (Եթե հոգնես, ասա):</a:t>
            </a:r>
          </a:p>
          <a:p>
            <a:pPr marL="285750" lvl="0" indent="-285750">
              <a:buFont typeface="Wingdings" panose="05000000000000000000" pitchFamily="2" charset="2"/>
              <a:buChar char="Ø"/>
            </a:pPr>
            <a:r>
              <a:rPr lang="hy-AM" dirty="0"/>
              <a:t>Անընդհատ նկատողություն անելուց</a:t>
            </a:r>
          </a:p>
          <a:p>
            <a:pPr marL="285750" lvl="0" indent="-285750">
              <a:buFont typeface="Wingdings" panose="05000000000000000000" pitchFamily="2" charset="2"/>
              <a:buChar char="Ø"/>
            </a:pPr>
            <a:r>
              <a:rPr lang="hy-AM" dirty="0"/>
              <a:t>Բարձր տոնայնությունից և բղավելուց</a:t>
            </a:r>
          </a:p>
          <a:p>
            <a:pPr marL="285750" lvl="0" indent="-285750">
              <a:buFont typeface="Wingdings" panose="05000000000000000000" pitchFamily="2" charset="2"/>
              <a:buChar char="Ø"/>
            </a:pPr>
            <a:r>
              <a:rPr lang="hy-AM" dirty="0"/>
              <a:t>Սևեռուն, երկարատև տեսողական հաղորդակցությունից</a:t>
            </a:r>
            <a:endParaRPr lang="ru-RU" dirty="0"/>
          </a:p>
        </p:txBody>
      </p:sp>
      <p:sp>
        <p:nvSpPr>
          <p:cNvPr id="6" name="TextBox 5"/>
          <p:cNvSpPr txBox="1"/>
          <p:nvPr/>
        </p:nvSpPr>
        <p:spPr>
          <a:xfrm>
            <a:off x="5916168" y="1088136"/>
            <a:ext cx="4133088" cy="5355312"/>
          </a:xfrm>
          <a:prstGeom prst="rect">
            <a:avLst/>
          </a:prstGeom>
          <a:noFill/>
        </p:spPr>
        <p:txBody>
          <a:bodyPr wrap="square" rtlCol="0">
            <a:spAutoFit/>
          </a:bodyPr>
          <a:lstStyle/>
          <a:p>
            <a:pPr marL="285750" lvl="0" indent="-285750">
              <a:buFont typeface="Wingdings" panose="05000000000000000000" pitchFamily="2" charset="2"/>
              <a:buChar char="Ø"/>
            </a:pPr>
            <a:r>
              <a:rPr lang="hy-AM" dirty="0"/>
              <a:t>Համառոտ նախադասություններ,</a:t>
            </a:r>
            <a:endParaRPr lang="ru-RU" dirty="0"/>
          </a:p>
          <a:p>
            <a:pPr marL="285750" lvl="0" indent="-285750">
              <a:buFont typeface="Wingdings" panose="05000000000000000000" pitchFamily="2" charset="2"/>
              <a:buChar char="Ø"/>
            </a:pPr>
            <a:r>
              <a:rPr lang="hy-AM" dirty="0"/>
              <a:t>Պարզ նախադասություններ,</a:t>
            </a:r>
            <a:endParaRPr lang="ru-RU" dirty="0"/>
          </a:p>
          <a:p>
            <a:pPr marL="285750" lvl="0" indent="-285750">
              <a:buFont typeface="Wingdings" panose="05000000000000000000" pitchFamily="2" charset="2"/>
              <a:buChar char="Ø"/>
            </a:pPr>
            <a:r>
              <a:rPr lang="hy-AM" dirty="0"/>
              <a:t>Ոչ ժխտական նախադասություններ (Դու նրան ասացի՞ր),</a:t>
            </a:r>
            <a:endParaRPr lang="ru-RU" dirty="0"/>
          </a:p>
          <a:p>
            <a:pPr marL="285750" lvl="0" indent="-285750">
              <a:buFont typeface="Wingdings" panose="05000000000000000000" pitchFamily="2" charset="2"/>
              <a:buChar char="Ø"/>
            </a:pPr>
            <a:r>
              <a:rPr lang="hy-AM" dirty="0"/>
              <a:t>Միայն մեկ իմաստ ունեցող հարցեր,</a:t>
            </a:r>
            <a:endParaRPr lang="ru-RU" dirty="0"/>
          </a:p>
          <a:p>
            <a:pPr marL="285750" lvl="0" indent="-285750">
              <a:buFont typeface="Wingdings" panose="05000000000000000000" pitchFamily="2" charset="2"/>
              <a:buChar char="Ø"/>
            </a:pPr>
            <a:r>
              <a:rPr lang="hy-AM" dirty="0"/>
              <a:t>Մեկ ժխտում (Մայրիկդ ասե՞լ է քեզ, որ փողոց դուրս չգաս),</a:t>
            </a:r>
            <a:endParaRPr lang="ru-RU" dirty="0"/>
          </a:p>
          <a:p>
            <a:pPr marL="285750" lvl="0" indent="-285750">
              <a:buFont typeface="Wingdings" panose="05000000000000000000" pitchFamily="2" charset="2"/>
              <a:buChar char="Ø"/>
            </a:pPr>
            <a:r>
              <a:rPr lang="hy-AM" dirty="0"/>
              <a:t>Ուղիղ հարցեր (Դու հոգնե՞լ ես):</a:t>
            </a:r>
            <a:endParaRPr lang="ru-RU" dirty="0"/>
          </a:p>
          <a:p>
            <a:pPr marL="285750" indent="-285750">
              <a:lnSpc>
                <a:spcPct val="200000"/>
              </a:lnSpc>
              <a:buFont typeface="Wingdings" panose="05000000000000000000" pitchFamily="2" charset="2"/>
              <a:buChar char="Ø"/>
            </a:pPr>
            <a:r>
              <a:rPr lang="hy-AM" dirty="0"/>
              <a:t>Դադարներ սահմանել կամ լռել: </a:t>
            </a:r>
          </a:p>
          <a:p>
            <a:pPr marL="285750" indent="-285750">
              <a:lnSpc>
                <a:spcPct val="200000"/>
              </a:lnSpc>
              <a:buFont typeface="Wingdings" panose="05000000000000000000" pitchFamily="2" charset="2"/>
              <a:buChar char="Ø"/>
            </a:pPr>
            <a:r>
              <a:rPr lang="hy-AM" dirty="0"/>
              <a:t>Ընդունել երեխայի խոսելաձևը</a:t>
            </a:r>
            <a:endParaRPr lang="ru-RU" dirty="0"/>
          </a:p>
          <a:p>
            <a:pPr marL="285750" indent="-285750">
              <a:buFont typeface="Wingdings" panose="05000000000000000000" pitchFamily="2" charset="2"/>
              <a:buChar char="Ø"/>
            </a:pPr>
            <a:r>
              <a:rPr lang="hy-AM" dirty="0"/>
              <a:t>Խոսել մեղմ ձայնով և հանգիստ խոսելաոճով:</a:t>
            </a:r>
          </a:p>
          <a:p>
            <a:endParaRPr lang="hy-AM" dirty="0"/>
          </a:p>
          <a:p>
            <a:endParaRPr lang="ru-RU" dirty="0"/>
          </a:p>
          <a:p>
            <a:endParaRPr lang="ru-RU" dirty="0"/>
          </a:p>
        </p:txBody>
      </p:sp>
      <p:pic>
        <p:nvPicPr>
          <p:cNvPr id="9" name="Рисунок 8"/>
          <p:cNvPicPr>
            <a:picLocks noChangeAspect="1"/>
          </p:cNvPicPr>
          <p:nvPr/>
        </p:nvPicPr>
        <p:blipFill rotWithShape="1">
          <a:blip r:embed="rId2">
            <a:clrChange>
              <a:clrFrom>
                <a:srgbClr val="FFFFFF"/>
              </a:clrFrom>
              <a:clrTo>
                <a:srgbClr val="FFFFFF">
                  <a:alpha val="0"/>
                </a:srgbClr>
              </a:clrTo>
            </a:clrChange>
          </a:blip>
          <a:srcRect l="26074" r="25883"/>
          <a:stretch/>
        </p:blipFill>
        <p:spPr>
          <a:xfrm>
            <a:off x="3634740" y="5042445"/>
            <a:ext cx="1801369" cy="1401003"/>
          </a:xfrm>
          <a:prstGeom prst="rect">
            <a:avLst/>
          </a:prstGeom>
        </p:spPr>
      </p:pic>
      <p:pic>
        <p:nvPicPr>
          <p:cNvPr id="10" name="Рисунок 9" descr="https://avatars.mds.yandex.net/i?id=b730766e1d7ae187dec6c48e780f2567_l-5235138-images-thumbs&amp;n=13"/>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5130" t="22568" r="22815" b="53180"/>
          <a:stretch/>
        </p:blipFill>
        <p:spPr bwMode="auto">
          <a:xfrm>
            <a:off x="9216231" y="4791739"/>
            <a:ext cx="2302446" cy="140850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4889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05256" y="1960137"/>
            <a:ext cx="8238744" cy="2619179"/>
          </a:xfrm>
          <a:prstGeom prst="rect">
            <a:avLst/>
          </a:prstGeom>
        </p:spPr>
        <p:txBody>
          <a:bodyPr wrap="square">
            <a:spAutoFit/>
          </a:bodyPr>
          <a:lstStyle/>
          <a:p>
            <a:pPr lvl="0" algn="just">
              <a:lnSpc>
                <a:spcPct val="150000"/>
              </a:lnSpc>
              <a:spcAft>
                <a:spcPts val="600"/>
              </a:spcAft>
              <a:buClr>
                <a:srgbClr val="00B0F0"/>
              </a:buClr>
              <a:defRPr/>
            </a:pPr>
            <a:r>
              <a:rPr lang="hy-AM" sz="2000" b="1" dirty="0">
                <a:solidFill>
                  <a:srgbClr val="2D2E2D"/>
                </a:solidFill>
              </a:rPr>
              <a:t>Հրահանգ՝ </a:t>
            </a:r>
          </a:p>
          <a:p>
            <a:pPr marL="285750" lvl="0" indent="-285750" algn="just">
              <a:lnSpc>
                <a:spcPct val="115000"/>
              </a:lnSpc>
              <a:spcAft>
                <a:spcPts val="600"/>
              </a:spcAft>
              <a:buClr>
                <a:srgbClr val="00B0F0"/>
              </a:buClr>
              <a:buFont typeface="Wingdings" panose="05000000000000000000" pitchFamily="2" charset="2"/>
              <a:buChar char="§"/>
            </a:pPr>
            <a:r>
              <a:rPr lang="hy-AM" kern="100" dirty="0">
                <a:latin typeface="GHEA Grapalat" panose="02000506050000020003" pitchFamily="50" charset="0"/>
                <a:ea typeface="Calibri" panose="020F0502020204030204" pitchFamily="34" charset="0"/>
                <a:cs typeface="Times New Roman" panose="02020603050405020304" pitchFamily="18" charset="0"/>
              </a:rPr>
              <a:t>մասնակիցներին խնդրել կանգնել շրջանագծով՝ այնպես, որ դեմքով լինեն դեպի դուրս, իսկ մեջքով դեպի միմյանց, այնուհետև թևանցուկ լինել:</a:t>
            </a:r>
            <a:endParaRPr lang="hy-AM" kern="1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lnSpc>
                <a:spcPct val="115000"/>
              </a:lnSpc>
              <a:spcAft>
                <a:spcPts val="600"/>
              </a:spcAft>
              <a:buClr>
                <a:srgbClr val="00B0F0"/>
              </a:buClr>
              <a:buFont typeface="Wingdings" panose="05000000000000000000" pitchFamily="2" charset="2"/>
              <a:buChar char="§"/>
            </a:pPr>
            <a:r>
              <a:rPr lang="hy-AM" kern="100" dirty="0">
                <a:latin typeface="GHEA Grapalat" panose="02000506050000020003" pitchFamily="50" charset="0"/>
                <a:ea typeface="Calibri" panose="020F0502020204030204" pitchFamily="34" charset="0"/>
                <a:cs typeface="Times New Roman" panose="02020603050405020304" pitchFamily="18" charset="0"/>
              </a:rPr>
              <a:t>Յուրաքանչյուր մասնակցի առջև՝ 1 մետր հեռավորության վրա, դնել առարկա, որը նրանք պետք է բարձրացնեն հատակից՝ առանց խոսելու և  միմյանց արմունկները բաց թողնելու:</a:t>
            </a:r>
            <a:endParaRPr lang="ru-RU"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3230059" y="507791"/>
            <a:ext cx="4634602" cy="480901"/>
          </a:xfrm>
          <a:prstGeom prst="rect">
            <a:avLst/>
          </a:prstGeom>
        </p:spPr>
        <p:txBody>
          <a:bodyPr wrap="none">
            <a:spAutoFit/>
          </a:bodyPr>
          <a:lstStyle/>
          <a:p>
            <a:pPr algn="ctr">
              <a:lnSpc>
                <a:spcPct val="115000"/>
              </a:lnSpc>
              <a:spcBef>
                <a:spcPts val="3000"/>
              </a:spcBef>
              <a:spcAft>
                <a:spcPts val="1200"/>
              </a:spcAft>
            </a:pPr>
            <a:r>
              <a:rPr lang="hy-AM" sz="2400" b="1" kern="100" dirty="0">
                <a:solidFill>
                  <a:srgbClr val="000000"/>
                </a:solidFill>
                <a:ea typeface="Times New Roman" panose="02020603050405020304" pitchFamily="18" charset="0"/>
                <a:cs typeface="Arial" panose="020B0604020202020204" pitchFamily="34" charset="0"/>
              </a:rPr>
              <a:t>«Միասնական ընտրություն»</a:t>
            </a:r>
            <a:endParaRPr lang="ru-RU" sz="2400" b="1" kern="100" dirty="0">
              <a:solidFill>
                <a:srgbClr val="1F3763"/>
              </a:solidFill>
              <a:ea typeface="Times New Roman" panose="02020603050405020304" pitchFamily="18" charset="0"/>
              <a:cs typeface="Times New Roman" panose="02020603050405020304" pitchFamily="18" charset="0"/>
            </a:endParaRPr>
          </a:p>
        </p:txBody>
      </p:sp>
      <p:pic>
        <p:nvPicPr>
          <p:cNvPr id="5" name="Picture 6">
            <a:extLst>
              <a:ext uri="{FF2B5EF4-FFF2-40B4-BE49-F238E27FC236}">
                <a16:creationId xmlns:a16="http://schemas.microsoft.com/office/drawing/2014/main" id="{24372F41-B4F1-49CE-A61C-3B184E2CF9A7}"/>
              </a:ext>
            </a:extLst>
          </p:cNvPr>
          <p:cNvPicPr>
            <a:picLocks noChangeAspect="1"/>
          </p:cNvPicPr>
          <p:nvPr/>
        </p:nvPicPr>
        <p:blipFill>
          <a:blip r:embed="rId2">
            <a:duotone>
              <a:prstClr val="black"/>
              <a:srgbClr val="D9C3A5">
                <a:tint val="50000"/>
                <a:satMod val="180000"/>
              </a:srgbClr>
            </a:duotone>
          </a:blip>
          <a:srcRect/>
          <a:stretch>
            <a:fillRect/>
          </a:stretch>
        </p:blipFill>
        <p:spPr>
          <a:xfrm>
            <a:off x="9835064" y="284065"/>
            <a:ext cx="757664" cy="704627"/>
          </a:xfrm>
          <a:prstGeom prst="rect">
            <a:avLst/>
          </a:prstGeom>
        </p:spPr>
      </p:pic>
      <p:sp>
        <p:nvSpPr>
          <p:cNvPr id="6" name="TextBox 5"/>
          <p:cNvSpPr txBox="1"/>
          <p:nvPr/>
        </p:nvSpPr>
        <p:spPr>
          <a:xfrm>
            <a:off x="10592728" y="636378"/>
            <a:ext cx="1243584" cy="307777"/>
          </a:xfrm>
          <a:prstGeom prst="rect">
            <a:avLst/>
          </a:prstGeom>
          <a:noFill/>
        </p:spPr>
        <p:txBody>
          <a:bodyPr wrap="square" rtlCol="0">
            <a:spAutoFit/>
          </a:bodyPr>
          <a:lstStyle/>
          <a:p>
            <a:r>
              <a:rPr lang="ru-RU" sz="1400" dirty="0"/>
              <a:t> 5 </a:t>
            </a:r>
            <a:r>
              <a:rPr lang="ru-RU" sz="1400" dirty="0" err="1"/>
              <a:t>րոպե</a:t>
            </a:r>
            <a:endParaRPr lang="ru-RU" sz="1400" dirty="0"/>
          </a:p>
        </p:txBody>
      </p:sp>
      <p:sp>
        <p:nvSpPr>
          <p:cNvPr id="7" name="TextBox 6"/>
          <p:cNvSpPr txBox="1"/>
          <p:nvPr/>
        </p:nvSpPr>
        <p:spPr>
          <a:xfrm>
            <a:off x="10592728" y="219456"/>
            <a:ext cx="1504784" cy="307777"/>
          </a:xfrm>
          <a:prstGeom prst="rect">
            <a:avLst/>
          </a:prstGeom>
          <a:noFill/>
        </p:spPr>
        <p:txBody>
          <a:bodyPr wrap="square" rtlCol="0">
            <a:spAutoFit/>
          </a:bodyPr>
          <a:lstStyle/>
          <a:p>
            <a:r>
              <a:rPr lang="ru-RU" sz="1400" dirty="0" err="1"/>
              <a:t>Վարժություն</a:t>
            </a:r>
            <a:r>
              <a:rPr lang="ru-RU" sz="1400" dirty="0"/>
              <a:t> </a:t>
            </a:r>
            <a:r>
              <a:rPr lang="en-US" sz="1400" dirty="0"/>
              <a:t>5</a:t>
            </a:r>
            <a:endParaRPr lang="ru-RU" sz="1400" dirty="0"/>
          </a:p>
        </p:txBody>
      </p:sp>
      <p:pic>
        <p:nvPicPr>
          <p:cNvPr id="8" name="Рисунок 7">
            <a:extLst>
              <a:ext uri="{FF2B5EF4-FFF2-40B4-BE49-F238E27FC236}">
                <a16:creationId xmlns:a16="http://schemas.microsoft.com/office/drawing/2014/main" id="{820C69EC-F7FB-E74C-54E2-FAA3C87E93C5}"/>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8062490" y="4147273"/>
            <a:ext cx="3773822" cy="256815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86232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299C5C-8349-4DA2-BEAF-9B0F50CF524F}"/>
              </a:ext>
            </a:extLst>
          </p:cNvPr>
          <p:cNvSpPr>
            <a:spLocks noGrp="1"/>
          </p:cNvSpPr>
          <p:nvPr>
            <p:ph idx="1"/>
          </p:nvPr>
        </p:nvSpPr>
        <p:spPr>
          <a:xfrm>
            <a:off x="1041991" y="1496015"/>
            <a:ext cx="10515600" cy="4351338"/>
          </a:xfrm>
        </p:spPr>
        <p:txBody>
          <a:bodyPr>
            <a:normAutofit/>
          </a:bodyPr>
          <a:lstStyle/>
          <a:p>
            <a:pPr marL="0" indent="0" algn="ctr">
              <a:lnSpc>
                <a:spcPct val="114000"/>
              </a:lnSpc>
              <a:buNone/>
            </a:pPr>
            <a:r>
              <a:rPr lang="hy-AM" sz="3200">
                <a:solidFill>
                  <a:srgbClr val="000000"/>
                </a:solidFill>
                <a:ea typeface="Times New Roman" panose="02020603050405020304" pitchFamily="18" charset="0"/>
                <a:cs typeface="Arial" panose="020B0604020202020204" pitchFamily="34" charset="0"/>
              </a:rPr>
              <a:t>Վ</a:t>
            </a:r>
            <a:r>
              <a:rPr lang="en-GB" sz="3200">
                <a:solidFill>
                  <a:srgbClr val="000000"/>
                </a:solidFill>
                <a:latin typeface="Arial (Body)"/>
                <a:cs typeface="Arial" panose="020B0604020202020204" pitchFamily="34" charset="0"/>
              </a:rPr>
              <a:t>արքային և կարգապահական խնդիրները կանխելու և լուծելու հնարավոր </a:t>
            </a:r>
            <a:r>
              <a:rPr lang="hy-AM" sz="3200">
                <a:solidFill>
                  <a:srgbClr val="000000"/>
                </a:solidFill>
                <a:cs typeface="Arial" panose="020B0604020202020204" pitchFamily="34" charset="0"/>
              </a:rPr>
              <a:t>ճանապարհը </a:t>
            </a:r>
            <a:r>
              <a:rPr lang="hy-AM" sz="3200">
                <a:solidFill>
                  <a:srgbClr val="000000"/>
                </a:solidFill>
                <a:latin typeface="Arial (Body)"/>
                <a:cs typeface="Arial" panose="020B0604020202020204" pitchFamily="34" charset="0"/>
              </a:rPr>
              <a:t>դպրոցի </a:t>
            </a:r>
            <a:r>
              <a:rPr lang="en-GB" sz="3200">
                <a:solidFill>
                  <a:srgbClr val="000000"/>
                </a:solidFill>
                <a:latin typeface="Arial (Body)"/>
                <a:cs typeface="Arial" panose="020B0604020202020204" pitchFamily="34" charset="0"/>
              </a:rPr>
              <a:t>համագործակցություն</a:t>
            </a:r>
            <a:r>
              <a:rPr lang="hy-AM" sz="3200">
                <a:solidFill>
                  <a:srgbClr val="000000"/>
                </a:solidFill>
                <a:latin typeface="Arial (Body)"/>
                <a:cs typeface="Arial" panose="020B0604020202020204" pitchFamily="34" charset="0"/>
              </a:rPr>
              <a:t>ն է</a:t>
            </a:r>
            <a:r>
              <a:rPr lang="en-GB" sz="3200">
                <a:solidFill>
                  <a:srgbClr val="000000"/>
                </a:solidFill>
                <a:latin typeface="Arial (Body)"/>
                <a:cs typeface="Arial" panose="020B0604020202020204" pitchFamily="34" charset="0"/>
              </a:rPr>
              <a:t> ծնողների հետ</a:t>
            </a:r>
            <a:r>
              <a:rPr lang="hy-AM" sz="3200">
                <a:solidFill>
                  <a:srgbClr val="000000"/>
                </a:solidFill>
                <a:effectLst/>
                <a:ea typeface="Times New Roman" panose="02020603050405020304" pitchFamily="18" charset="0"/>
                <a:cs typeface="Arial" panose="020B0604020202020204" pitchFamily="34" charset="0"/>
              </a:rPr>
              <a:t>:</a:t>
            </a:r>
          </a:p>
          <a:p>
            <a:pPr marL="0" indent="0" algn="ctr">
              <a:lnSpc>
                <a:spcPct val="150000"/>
              </a:lnSpc>
              <a:buNone/>
            </a:pPr>
            <a:endParaRPr lang="hy-AM">
              <a:solidFill>
                <a:srgbClr val="000000"/>
              </a:solidFill>
              <a:effectLst/>
              <a:ea typeface="Times New Roman" panose="02020603050405020304" pitchFamily="18" charset="0"/>
              <a:cs typeface="Arial" panose="020B0604020202020204" pitchFamily="34" charset="0"/>
            </a:endParaRPr>
          </a:p>
          <a:p>
            <a:pPr marL="0" indent="0" algn="ctr">
              <a:lnSpc>
                <a:spcPct val="150000"/>
              </a:lnSpc>
              <a:buNone/>
            </a:pPr>
            <a:r>
              <a:rPr lang="hy-AM" sz="4400" b="1">
                <a:solidFill>
                  <a:srgbClr val="EC1C24"/>
                </a:solidFill>
                <a:cs typeface="Arial" panose="020B0604020202020204" pitchFamily="34" charset="0"/>
              </a:rPr>
              <a:t>Ինչո՞ւ</a:t>
            </a:r>
          </a:p>
        </p:txBody>
      </p:sp>
    </p:spTree>
    <p:extLst>
      <p:ext uri="{BB962C8B-B14F-4D97-AF65-F5344CB8AC3E}">
        <p14:creationId xmlns:p14="http://schemas.microsoft.com/office/powerpoint/2010/main" val="2174638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299C5C-8349-4DA2-BEAF-9B0F50CF524F}"/>
              </a:ext>
            </a:extLst>
          </p:cNvPr>
          <p:cNvSpPr>
            <a:spLocks noGrp="1"/>
          </p:cNvSpPr>
          <p:nvPr>
            <p:ph idx="1"/>
          </p:nvPr>
        </p:nvSpPr>
        <p:spPr>
          <a:xfrm>
            <a:off x="557784" y="1496015"/>
            <a:ext cx="10999807" cy="1832401"/>
          </a:xfrm>
        </p:spPr>
        <p:txBody>
          <a:bodyPr>
            <a:normAutofit fontScale="92500"/>
          </a:bodyPr>
          <a:lstStyle/>
          <a:p>
            <a:pPr marL="0" indent="0" algn="ctr">
              <a:lnSpc>
                <a:spcPct val="115000"/>
              </a:lnSpc>
              <a:spcAft>
                <a:spcPts val="800"/>
              </a:spcAft>
              <a:buNone/>
            </a:pPr>
            <a:r>
              <a:rPr lang="hy-AM" sz="3600" b="1" dirty="0">
                <a:solidFill>
                  <a:srgbClr val="000000"/>
                </a:solidFill>
                <a:effectLst/>
                <a:latin typeface="Arial (Body)"/>
                <a:ea typeface="Times New Roman" panose="02020603050405020304" pitchFamily="18" charset="0"/>
                <a:cs typeface="Arial" panose="020B0604020202020204" pitchFamily="34" charset="0"/>
              </a:rPr>
              <a:t>Ի՞նչ պայմաններ են անհրաժեշտ վստահելի և կառուցողական համագործակցության համար:</a:t>
            </a:r>
            <a:r>
              <a:rPr lang="hy-AM" sz="3600" dirty="0">
                <a:solidFill>
                  <a:srgbClr val="000000"/>
                </a:solidFill>
                <a:effectLst/>
                <a:latin typeface="Arial (Body)"/>
                <a:ea typeface="Times New Roman" panose="02020603050405020304" pitchFamily="18" charset="0"/>
                <a:cs typeface="Arial" panose="020B0604020202020204" pitchFamily="34" charset="0"/>
              </a:rPr>
              <a:t> </a:t>
            </a:r>
            <a:endParaRPr lang="en-US" sz="3600" dirty="0">
              <a:effectLst/>
              <a:latin typeface="Arial (Body)"/>
              <a:ea typeface="Calibri" panose="020F0502020204030204" pitchFamily="34" charset="0"/>
              <a:cs typeface="Times New Roman" panose="02020603050405020304" pitchFamily="18" charset="0"/>
            </a:endParaRPr>
          </a:p>
          <a:p>
            <a:pPr marL="0" indent="0" algn="ctr">
              <a:lnSpc>
                <a:spcPct val="150000"/>
              </a:lnSpc>
              <a:buNone/>
            </a:pPr>
            <a:endParaRPr lang="hy-AM" dirty="0">
              <a:solidFill>
                <a:srgbClr val="000000"/>
              </a:solidFill>
              <a:effectLst/>
              <a:ea typeface="Times New Roman" panose="02020603050405020304" pitchFamily="18" charset="0"/>
              <a:cs typeface="Arial" panose="020B0604020202020204" pitchFamily="34" charset="0"/>
            </a:endParaRPr>
          </a:p>
        </p:txBody>
      </p:sp>
      <p:pic>
        <p:nvPicPr>
          <p:cNvPr id="1026" name="Picture 2" descr="I don&amp;#39;t want to be &amp;#39;that&amp;#39; parent... - Bella Learning">
            <a:extLst>
              <a:ext uri="{FF2B5EF4-FFF2-40B4-BE49-F238E27FC236}">
                <a16:creationId xmlns:a16="http://schemas.microsoft.com/office/drawing/2014/main" id="{C7EAD273-6FBB-4D12-8742-09CFB89A06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1608" y="3136391"/>
            <a:ext cx="3560206" cy="2984687"/>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Handshake">
            <a:extLst>
              <a:ext uri="{FF2B5EF4-FFF2-40B4-BE49-F238E27FC236}">
                <a16:creationId xmlns:a16="http://schemas.microsoft.com/office/drawing/2014/main" id="{4A4044A2-F1ED-4739-9F61-C2E4002EA5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9808" y="0"/>
            <a:ext cx="1597152" cy="1597152"/>
          </a:xfrm>
          <a:prstGeom prst="rect">
            <a:avLst/>
          </a:prstGeom>
        </p:spPr>
      </p:pic>
    </p:spTree>
    <p:extLst>
      <p:ext uri="{BB962C8B-B14F-4D97-AF65-F5344CB8AC3E}">
        <p14:creationId xmlns:p14="http://schemas.microsoft.com/office/powerpoint/2010/main" val="3080834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9456" y="887194"/>
            <a:ext cx="10908792" cy="5625194"/>
          </a:xfrm>
          <a:prstGeom prst="rect">
            <a:avLst/>
          </a:prstGeom>
        </p:spPr>
        <p:txBody>
          <a:bodyPr wrap="square">
            <a:spAutoFit/>
          </a:bodyPr>
          <a:lstStyle/>
          <a:p>
            <a:pPr marL="1200150" lvl="2" indent="-285750">
              <a:lnSpc>
                <a:spcPct val="107000"/>
              </a:lnSpc>
              <a:spcAft>
                <a:spcPts val="0"/>
              </a:spcAft>
              <a:buFont typeface="Wingdings" panose="05000000000000000000" pitchFamily="2" charset="2"/>
              <a:buChar char="q"/>
            </a:pPr>
            <a:r>
              <a:rPr lang="hy-AM" sz="1600" dirty="0">
                <a:ea typeface="Calibri" panose="020F0502020204030204" pitchFamily="34" charset="0"/>
                <a:cs typeface="Times New Roman" panose="02020603050405020304" pitchFamily="18" charset="0"/>
              </a:rPr>
              <a:t>Կարևոր է, որ ուսուցիչը դրական հարաբերություններ կառուցի ծնողների (խնամակալների) հետ, քանի որ երեխաների առաջադիմությունը բարձրանում է, եթե նրանց ծնողները և ուսուցիչները ներդաշնակ համագործակցում  են:</a:t>
            </a:r>
            <a:endParaRPr lang="ru-RU" sz="1600" dirty="0">
              <a:ea typeface="Calibri" panose="020F0502020204030204" pitchFamily="34" charset="0"/>
              <a:cs typeface="Times New Roman" panose="02020603050405020304" pitchFamily="18" charset="0"/>
            </a:endParaRPr>
          </a:p>
          <a:p>
            <a:pPr marL="1200150" lvl="2" indent="-285750">
              <a:lnSpc>
                <a:spcPct val="107000"/>
              </a:lnSpc>
              <a:buFont typeface="Wingdings" panose="05000000000000000000" pitchFamily="2" charset="2"/>
              <a:buChar char="q"/>
            </a:pPr>
            <a:r>
              <a:rPr lang="hy-AM" sz="1600" dirty="0">
                <a:ea typeface="Calibri" panose="020F0502020204030204" pitchFamily="34" charset="0"/>
                <a:cs typeface="Times New Roman" panose="02020603050405020304" pitchFamily="18" charset="0"/>
              </a:rPr>
              <a:t>Ծնողները (խնամակալները) կարևորում են դասարանում տեղի ունեցող իրադարձությունների մասին տեղեկությունները, ուստի ցանկալի է, որ  էլեկտրոնային նամակների, սոցիալական կայքերի կամ հեռախոսազանգերի միջոցով այդ ամենի մասին ուսուցիչը պարբերաբար ծնողներին տեղեկություն տրամադրի:</a:t>
            </a:r>
            <a:endParaRPr lang="ru-RU" sz="1600" dirty="0">
              <a:ea typeface="Calibri" panose="020F0502020204030204" pitchFamily="34" charset="0"/>
              <a:cs typeface="Times New Roman" panose="02020603050405020304" pitchFamily="18" charset="0"/>
            </a:endParaRPr>
          </a:p>
          <a:p>
            <a:pPr marL="1200150" lvl="2" indent="-285750">
              <a:lnSpc>
                <a:spcPct val="107000"/>
              </a:lnSpc>
              <a:spcAft>
                <a:spcPts val="0"/>
              </a:spcAft>
              <a:buFont typeface="Wingdings" panose="05000000000000000000" pitchFamily="2" charset="2"/>
              <a:buChar char="q"/>
            </a:pPr>
            <a:r>
              <a:rPr lang="hy-AM" sz="1600" dirty="0">
                <a:ea typeface="Calibri" panose="020F0502020204030204" pitchFamily="34" charset="0"/>
                <a:cs typeface="Times New Roman" panose="02020603050405020304" pitchFamily="18" charset="0"/>
              </a:rPr>
              <a:t>Կարևոր է ծնողներին (խնամակալներին) ներգրավել տարատեսակ խնդիրների լուծման գործում և հնարավորություն տալ իրենց հնարավորինս դրական և կառուցողական կերպով օգտագործել իրենց ազդեցությունը երեխայի վրա:</a:t>
            </a:r>
            <a:endParaRPr lang="ru-RU" sz="1600" dirty="0">
              <a:ea typeface="Calibri" panose="020F0502020204030204" pitchFamily="34" charset="0"/>
              <a:cs typeface="Times New Roman" panose="02020603050405020304" pitchFamily="18" charset="0"/>
            </a:endParaRPr>
          </a:p>
          <a:p>
            <a:pPr marL="1200150" lvl="2" indent="-285750">
              <a:lnSpc>
                <a:spcPct val="107000"/>
              </a:lnSpc>
              <a:buFont typeface="Wingdings" panose="05000000000000000000" pitchFamily="2" charset="2"/>
              <a:buChar char="q"/>
            </a:pPr>
            <a:r>
              <a:rPr lang="hy-AM" sz="1600" dirty="0">
                <a:ea typeface="Calibri" panose="020F0502020204030204" pitchFamily="34" charset="0"/>
                <a:cs typeface="Times New Roman" panose="02020603050405020304" pitchFamily="18" charset="0"/>
              </a:rPr>
              <a:t>Ուսուցիչները կարող են հնարավորություն տալ ծնողներին և ընտանիքներին բացահայտել իրենց խնդիրները և օգնել հաղթահարելու դրանք:</a:t>
            </a:r>
            <a:endParaRPr lang="ru-RU" sz="1600" dirty="0">
              <a:ea typeface="Calibri" panose="020F0502020204030204" pitchFamily="34" charset="0"/>
              <a:cs typeface="Times New Roman" panose="02020603050405020304" pitchFamily="18" charset="0"/>
            </a:endParaRPr>
          </a:p>
          <a:p>
            <a:pPr marL="1200150" lvl="2" indent="-285750">
              <a:lnSpc>
                <a:spcPct val="107000"/>
              </a:lnSpc>
              <a:spcAft>
                <a:spcPts val="0"/>
              </a:spcAft>
              <a:buFont typeface="Wingdings" panose="05000000000000000000" pitchFamily="2" charset="2"/>
              <a:buChar char="q"/>
            </a:pPr>
            <a:r>
              <a:rPr lang="hy-AM" sz="1600" dirty="0">
                <a:ea typeface="Calibri" panose="020F0502020204030204" pitchFamily="34" charset="0"/>
                <a:cs typeface="Times New Roman" panose="02020603050405020304" pitchFamily="18" charset="0"/>
              </a:rPr>
              <a:t>Ուսուցիչերը կարող են խրախուսել ծնողներին (խնամակալներին) կապ հաստատել դպրոցի/դասղեկի հետ, եթե նրանք կասկածում են, որ իրենց երեխաները բռնության կամ բուլինգի են ենթարկվում կամ ուրիշներին են բուլինգի կամ բռնության ենթարկում:</a:t>
            </a:r>
            <a:endParaRPr lang="ru-RU" sz="1600" dirty="0">
              <a:ea typeface="Calibri" panose="020F0502020204030204" pitchFamily="34" charset="0"/>
              <a:cs typeface="Times New Roman" panose="02020603050405020304" pitchFamily="18" charset="0"/>
            </a:endParaRPr>
          </a:p>
          <a:p>
            <a:pPr marL="1200150" lvl="2" indent="-285750">
              <a:lnSpc>
                <a:spcPct val="107000"/>
              </a:lnSpc>
              <a:buFont typeface="Wingdings" panose="05000000000000000000" pitchFamily="2" charset="2"/>
              <a:buChar char="q"/>
            </a:pPr>
            <a:r>
              <a:rPr lang="hy-AM" sz="1600" dirty="0">
                <a:ea typeface="Calibri" panose="020F0502020204030204" pitchFamily="34" charset="0"/>
                <a:cs typeface="Times New Roman" panose="02020603050405020304" pitchFamily="18" charset="0"/>
              </a:rPr>
              <a:t>Ուսուցիչը պետք է ապահովի բաց և կառուցողական երկխոսություն ծնողների հետ՝ ներկայացնելով դասարանի առաջընթացը, ձեռքբերումներն ու խնդիրները, ինչպես նաև տրամադրել հստակ առաջարկություններ երեխաների առաջադիմությունը խթանելու ուղղությամբ:</a:t>
            </a:r>
          </a:p>
          <a:p>
            <a:pPr marL="1200150" lvl="2" indent="-285750">
              <a:lnSpc>
                <a:spcPct val="107000"/>
              </a:lnSpc>
              <a:buFont typeface="Wingdings" panose="05000000000000000000" pitchFamily="2" charset="2"/>
              <a:buChar char="q"/>
            </a:pPr>
            <a:r>
              <a:rPr lang="hy-AM" sz="1600" dirty="0">
                <a:ea typeface="Calibri" panose="020F0502020204030204" pitchFamily="34" charset="0"/>
                <a:cs typeface="Times New Roman" panose="02020603050405020304" pitchFamily="18" charset="0"/>
              </a:rPr>
              <a:t>Կարևոր է, որ բռնության կամ բուլինգի առանձին դեպքեր քննարկելիս ուսուցիչը անհատական հանդիպումներ կազմակերպի մասնակից կողմերի հետ առանձին, այլ ոչ թե մասնավոր դեպքերի վերաբերյալ մանրամասները քննարկվեն բոլոր ծնողների ներկայությամբ:</a:t>
            </a:r>
          </a:p>
        </p:txBody>
      </p:sp>
      <p:sp>
        <p:nvSpPr>
          <p:cNvPr id="4" name="Прямоугольник 3"/>
          <p:cNvSpPr/>
          <p:nvPr/>
        </p:nvSpPr>
        <p:spPr>
          <a:xfrm>
            <a:off x="3028132" y="363974"/>
            <a:ext cx="6649577" cy="523220"/>
          </a:xfrm>
          <a:prstGeom prst="rect">
            <a:avLst/>
          </a:prstGeom>
        </p:spPr>
        <p:txBody>
          <a:bodyPr wrap="none">
            <a:spAutoFit/>
          </a:bodyPr>
          <a:lstStyle/>
          <a:p>
            <a:r>
              <a:rPr lang="hy-AM" sz="2800" b="1" i="1" dirty="0">
                <a:latin typeface="GHEA Grapalat" panose="02000506050000020003" pitchFamily="50" charset="0"/>
                <a:ea typeface="Times New Roman" panose="02020603050405020304" pitchFamily="18" charset="0"/>
                <a:cs typeface="Times New Roman" panose="02020603050405020304" pitchFamily="18" charset="0"/>
              </a:rPr>
              <a:t>Ուսուցիչ-ծնող համագործակցություն </a:t>
            </a:r>
            <a:endParaRPr lang="ru-RU" sz="2800" dirty="0"/>
          </a:p>
        </p:txBody>
      </p:sp>
      <p:grpSp>
        <p:nvGrpSpPr>
          <p:cNvPr id="5" name="Группа 4"/>
          <p:cNvGrpSpPr/>
          <p:nvPr/>
        </p:nvGrpSpPr>
        <p:grpSpPr>
          <a:xfrm rot="8148548">
            <a:off x="-618006" y="-56875"/>
            <a:ext cx="2200288" cy="1083013"/>
            <a:chOff x="4995856" y="15834"/>
            <a:chExt cx="2200288" cy="1083013"/>
          </a:xfrm>
        </p:grpSpPr>
        <p:sp>
          <p:nvSpPr>
            <p:cNvPr id="6"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7" name="Isosceles Triangle 7">
              <a:extLst>
                <a:ext uri="{FF2B5EF4-FFF2-40B4-BE49-F238E27FC236}">
                  <a16:creationId xmlns:a16="http://schemas.microsoft.com/office/drawing/2014/main" id="{A4D999DC-9F36-4597-96AD-0A79A19D2E12}"/>
                </a:ext>
              </a:extLst>
            </p:cNvPr>
            <p:cNvSpPr/>
            <p:nvPr/>
          </p:nvSpPr>
          <p:spPr>
            <a:xfrm rot="10800000">
              <a:off x="5388864" y="149112"/>
              <a:ext cx="1414272" cy="73914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grpSp>
        <p:nvGrpSpPr>
          <p:cNvPr id="8" name="Группа 7"/>
          <p:cNvGrpSpPr/>
          <p:nvPr/>
        </p:nvGrpSpPr>
        <p:grpSpPr>
          <a:xfrm rot="18867280">
            <a:off x="10629114" y="5808349"/>
            <a:ext cx="2200288" cy="1083013"/>
            <a:chOff x="4995856" y="15834"/>
            <a:chExt cx="2200288" cy="1083013"/>
          </a:xfrm>
        </p:grpSpPr>
        <p:sp>
          <p:nvSpPr>
            <p:cNvPr id="9" name="Isosceles Triangle 6">
              <a:extLst>
                <a:ext uri="{FF2B5EF4-FFF2-40B4-BE49-F238E27FC236}">
                  <a16:creationId xmlns:a16="http://schemas.microsoft.com/office/drawing/2014/main" id="{4AAC54DD-34FC-44C0-97F0-81174109F48C}"/>
                </a:ext>
              </a:extLst>
            </p:cNvPr>
            <p:cNvSpPr/>
            <p:nvPr/>
          </p:nvSpPr>
          <p:spPr>
            <a:xfrm rot="10800000">
              <a:off x="4995856" y="15834"/>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0" name="Isosceles Triangle 7">
              <a:extLst>
                <a:ext uri="{FF2B5EF4-FFF2-40B4-BE49-F238E27FC236}">
                  <a16:creationId xmlns:a16="http://schemas.microsoft.com/office/drawing/2014/main" id="{A4D999DC-9F36-4597-96AD-0A79A19D2E12}"/>
                </a:ext>
              </a:extLst>
            </p:cNvPr>
            <p:cNvSpPr/>
            <p:nvPr/>
          </p:nvSpPr>
          <p:spPr>
            <a:xfrm rot="10800000">
              <a:off x="5388864" y="149112"/>
              <a:ext cx="1414272" cy="73914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Tree>
    <p:extLst>
      <p:ext uri="{BB962C8B-B14F-4D97-AF65-F5344CB8AC3E}">
        <p14:creationId xmlns:p14="http://schemas.microsoft.com/office/powerpoint/2010/main" val="242530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1658E1-47F7-45FA-B113-349E20BA0310}"/>
              </a:ext>
            </a:extLst>
          </p:cNvPr>
          <p:cNvSpPr>
            <a:spLocks noGrp="1"/>
          </p:cNvSpPr>
          <p:nvPr>
            <p:ph type="title"/>
          </p:nvPr>
        </p:nvSpPr>
        <p:spPr>
          <a:xfrm>
            <a:off x="1352651" y="802554"/>
            <a:ext cx="8650539" cy="755787"/>
          </a:xfrm>
        </p:spPr>
        <p:txBody>
          <a:bodyPr/>
          <a:lstStyle/>
          <a:p>
            <a:pPr algn="ctr"/>
            <a:r>
              <a:rPr lang="hy-AM" sz="3500" b="1" dirty="0"/>
              <a:t>Ծնողական հանդիպումներ</a:t>
            </a:r>
            <a:endParaRPr lang="ru-RU" sz="3500" b="1" dirty="0"/>
          </a:p>
        </p:txBody>
      </p:sp>
      <p:graphicFrame>
        <p:nvGraphicFramePr>
          <p:cNvPr id="4" name="Объект 3">
            <a:extLst>
              <a:ext uri="{FF2B5EF4-FFF2-40B4-BE49-F238E27FC236}">
                <a16:creationId xmlns:a16="http://schemas.microsoft.com/office/drawing/2014/main" id="{F73A9905-A7E4-4CD8-993A-0DC1CE4A8F95}"/>
              </a:ext>
            </a:extLst>
          </p:cNvPr>
          <p:cNvGraphicFramePr>
            <a:graphicFrameLocks noGrp="1"/>
          </p:cNvGraphicFramePr>
          <p:nvPr>
            <p:ph idx="1"/>
            <p:extLst>
              <p:ext uri="{D42A27DB-BD31-4B8C-83A1-F6EECF244321}">
                <p14:modId xmlns:p14="http://schemas.microsoft.com/office/powerpoint/2010/main" val="2435833914"/>
              </p:ext>
            </p:extLst>
          </p:nvPr>
        </p:nvGraphicFramePr>
        <p:xfrm>
          <a:off x="1177159" y="2097762"/>
          <a:ext cx="10079420" cy="4002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Рисунок 6" descr="Конференц-зал">
            <a:extLst>
              <a:ext uri="{FF2B5EF4-FFF2-40B4-BE49-F238E27FC236}">
                <a16:creationId xmlns:a16="http://schemas.microsoft.com/office/drawing/2014/main" id="{C8EC40AC-CC07-4A12-B5D6-1973C5AD6081}"/>
              </a:ext>
            </a:extLst>
          </p:cNvPr>
          <p:cNvGrpSpPr/>
          <p:nvPr/>
        </p:nvGrpSpPr>
        <p:grpSpPr>
          <a:xfrm>
            <a:off x="9389017" y="2975473"/>
            <a:ext cx="1186366" cy="907053"/>
            <a:chOff x="1001547" y="2638410"/>
            <a:chExt cx="723900" cy="493491"/>
          </a:xfrm>
          <a:solidFill>
            <a:schemeClr val="accent3">
              <a:lumMod val="50000"/>
            </a:schemeClr>
          </a:solidFill>
        </p:grpSpPr>
        <p:sp>
          <p:nvSpPr>
            <p:cNvPr id="9" name="Полилиния: фигура 8">
              <a:extLst>
                <a:ext uri="{FF2B5EF4-FFF2-40B4-BE49-F238E27FC236}">
                  <a16:creationId xmlns:a16="http://schemas.microsoft.com/office/drawing/2014/main" id="{F215A9C8-64A4-4D0A-A88C-BD109A31A1B7}"/>
                </a:ext>
              </a:extLst>
            </p:cNvPr>
            <p:cNvSpPr/>
            <p:nvPr/>
          </p:nvSpPr>
          <p:spPr>
            <a:xfrm>
              <a:off x="1058697" y="2638410"/>
              <a:ext cx="95250" cy="95249"/>
            </a:xfrm>
            <a:custGeom>
              <a:avLst/>
              <a:gdLst>
                <a:gd name="connsiteX0" fmla="*/ 47625 w 95250"/>
                <a:gd name="connsiteY0" fmla="*/ 95250 h 95249"/>
                <a:gd name="connsiteX1" fmla="*/ 95250 w 95250"/>
                <a:gd name="connsiteY1" fmla="*/ 47625 h 95249"/>
                <a:gd name="connsiteX2" fmla="*/ 47625 w 95250"/>
                <a:gd name="connsiteY2" fmla="*/ 0 h 95249"/>
                <a:gd name="connsiteX3" fmla="*/ 0 w 95250"/>
                <a:gd name="connsiteY3" fmla="*/ 47625 h 95249"/>
                <a:gd name="connsiteX4" fmla="*/ 47625 w 95250"/>
                <a:gd name="connsiteY4" fmla="*/ 95250 h 9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49">
                  <a:moveTo>
                    <a:pt x="47625" y="95250"/>
                  </a:moveTo>
                  <a:cubicBezTo>
                    <a:pt x="73927" y="95250"/>
                    <a:pt x="95250" y="73927"/>
                    <a:pt x="95250" y="47625"/>
                  </a:cubicBezTo>
                  <a:cubicBezTo>
                    <a:pt x="95250" y="21323"/>
                    <a:pt x="73927" y="0"/>
                    <a:pt x="47625" y="0"/>
                  </a:cubicBezTo>
                  <a:cubicBezTo>
                    <a:pt x="21323" y="0"/>
                    <a:pt x="0" y="21323"/>
                    <a:pt x="0" y="47625"/>
                  </a:cubicBezTo>
                  <a:cubicBezTo>
                    <a:pt x="0" y="73927"/>
                    <a:pt x="21323" y="95250"/>
                    <a:pt x="47625" y="95250"/>
                  </a:cubicBezTo>
                  <a:close/>
                </a:path>
              </a:pathLst>
            </a:custGeom>
            <a:grpFill/>
            <a:ln w="9525" cap="flat">
              <a:noFill/>
              <a:prstDash val="solid"/>
              <a:miter/>
            </a:ln>
          </p:spPr>
          <p:txBody>
            <a:bodyPr rtlCol="0" anchor="ctr"/>
            <a:lstStyle/>
            <a:p>
              <a:endParaRPr lang="ru-RU"/>
            </a:p>
          </p:txBody>
        </p:sp>
        <p:sp>
          <p:nvSpPr>
            <p:cNvPr id="10" name="Полилиния: фигура 9">
              <a:extLst>
                <a:ext uri="{FF2B5EF4-FFF2-40B4-BE49-F238E27FC236}">
                  <a16:creationId xmlns:a16="http://schemas.microsoft.com/office/drawing/2014/main" id="{328181E7-3CC8-44E4-B4A4-0EFE37A2E5F9}"/>
                </a:ext>
              </a:extLst>
            </p:cNvPr>
            <p:cNvSpPr/>
            <p:nvPr/>
          </p:nvSpPr>
          <p:spPr>
            <a:xfrm>
              <a:off x="1059357" y="2745956"/>
              <a:ext cx="213653" cy="378514"/>
            </a:xfrm>
            <a:custGeom>
              <a:avLst/>
              <a:gdLst>
                <a:gd name="connsiteX0" fmla="*/ 109069 w 213653"/>
                <a:gd name="connsiteY0" fmla="*/ 95622 h 378514"/>
                <a:gd name="connsiteX1" fmla="*/ 123166 w 213653"/>
                <a:gd name="connsiteY1" fmla="*/ 100194 h 378514"/>
                <a:gd name="connsiteX2" fmla="*/ 189841 w 213653"/>
                <a:gd name="connsiteY2" fmla="*/ 100194 h 378514"/>
                <a:gd name="connsiteX3" fmla="*/ 213653 w 213653"/>
                <a:gd name="connsiteY3" fmla="*/ 76382 h 378514"/>
                <a:gd name="connsiteX4" fmla="*/ 189841 w 213653"/>
                <a:gd name="connsiteY4" fmla="*/ 52569 h 378514"/>
                <a:gd name="connsiteX5" fmla="*/ 130976 w 213653"/>
                <a:gd name="connsiteY5" fmla="*/ 52569 h 378514"/>
                <a:gd name="connsiteX6" fmla="*/ 85637 w 213653"/>
                <a:gd name="connsiteY6" fmla="*/ 19327 h 378514"/>
                <a:gd name="connsiteX7" fmla="*/ 42584 w 213653"/>
                <a:gd name="connsiteY7" fmla="*/ 277 h 378514"/>
                <a:gd name="connsiteX8" fmla="*/ 8 w 213653"/>
                <a:gd name="connsiteY8" fmla="*/ 49331 h 378514"/>
                <a:gd name="connsiteX9" fmla="*/ 8 w 213653"/>
                <a:gd name="connsiteY9" fmla="*/ 185919 h 378514"/>
                <a:gd name="connsiteX10" fmla="*/ 47633 w 213653"/>
                <a:gd name="connsiteY10" fmla="*/ 233544 h 378514"/>
                <a:gd name="connsiteX11" fmla="*/ 94591 w 213653"/>
                <a:gd name="connsiteY11" fmla="*/ 233544 h 378514"/>
                <a:gd name="connsiteX12" fmla="*/ 94591 w 213653"/>
                <a:gd name="connsiteY12" fmla="*/ 233544 h 378514"/>
                <a:gd name="connsiteX13" fmla="*/ 151741 w 213653"/>
                <a:gd name="connsiteY13" fmla="*/ 233544 h 378514"/>
                <a:gd name="connsiteX14" fmla="*/ 151741 w 213653"/>
                <a:gd name="connsiteY14" fmla="*/ 354702 h 378514"/>
                <a:gd name="connsiteX15" fmla="*/ 175553 w 213653"/>
                <a:gd name="connsiteY15" fmla="*/ 378515 h 378514"/>
                <a:gd name="connsiteX16" fmla="*/ 199366 w 213653"/>
                <a:gd name="connsiteY16" fmla="*/ 354702 h 378514"/>
                <a:gd name="connsiteX17" fmla="*/ 199366 w 213653"/>
                <a:gd name="connsiteY17" fmla="*/ 209446 h 378514"/>
                <a:gd name="connsiteX18" fmla="*/ 175553 w 213653"/>
                <a:gd name="connsiteY18" fmla="*/ 185633 h 378514"/>
                <a:gd name="connsiteX19" fmla="*/ 94591 w 213653"/>
                <a:gd name="connsiteY19" fmla="*/ 185633 h 378514"/>
                <a:gd name="connsiteX20" fmla="*/ 94591 w 213653"/>
                <a:gd name="connsiteY20" fmla="*/ 84859 h 37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653" h="378514">
                  <a:moveTo>
                    <a:pt x="109069" y="95622"/>
                  </a:moveTo>
                  <a:cubicBezTo>
                    <a:pt x="113174" y="98583"/>
                    <a:pt x="118104" y="100183"/>
                    <a:pt x="123166" y="100194"/>
                  </a:cubicBezTo>
                  <a:lnTo>
                    <a:pt x="189841" y="100194"/>
                  </a:lnTo>
                  <a:cubicBezTo>
                    <a:pt x="202992" y="100194"/>
                    <a:pt x="213653" y="89533"/>
                    <a:pt x="213653" y="76382"/>
                  </a:cubicBezTo>
                  <a:cubicBezTo>
                    <a:pt x="213653" y="63230"/>
                    <a:pt x="202992" y="52569"/>
                    <a:pt x="189841" y="52569"/>
                  </a:cubicBezTo>
                  <a:lnTo>
                    <a:pt x="130976" y="52569"/>
                  </a:lnTo>
                  <a:lnTo>
                    <a:pt x="85637" y="19327"/>
                  </a:lnTo>
                  <a:cubicBezTo>
                    <a:pt x="75736" y="5722"/>
                    <a:pt x="59312" y="-1545"/>
                    <a:pt x="42584" y="277"/>
                  </a:cubicBezTo>
                  <a:cubicBezTo>
                    <a:pt x="17939" y="3341"/>
                    <a:pt x="-426" y="24500"/>
                    <a:pt x="8" y="49331"/>
                  </a:cubicBezTo>
                  <a:lnTo>
                    <a:pt x="8" y="185919"/>
                  </a:lnTo>
                  <a:cubicBezTo>
                    <a:pt x="8" y="212221"/>
                    <a:pt x="21330" y="233544"/>
                    <a:pt x="47633" y="233544"/>
                  </a:cubicBezTo>
                  <a:lnTo>
                    <a:pt x="94591" y="233544"/>
                  </a:lnTo>
                  <a:lnTo>
                    <a:pt x="94591" y="233544"/>
                  </a:lnTo>
                  <a:lnTo>
                    <a:pt x="151741" y="233544"/>
                  </a:lnTo>
                  <a:lnTo>
                    <a:pt x="151741" y="354702"/>
                  </a:lnTo>
                  <a:cubicBezTo>
                    <a:pt x="151741" y="367853"/>
                    <a:pt x="162402" y="378515"/>
                    <a:pt x="175553" y="378515"/>
                  </a:cubicBezTo>
                  <a:cubicBezTo>
                    <a:pt x="188704" y="378515"/>
                    <a:pt x="199366" y="367853"/>
                    <a:pt x="199366" y="354702"/>
                  </a:cubicBezTo>
                  <a:lnTo>
                    <a:pt x="199366" y="209446"/>
                  </a:lnTo>
                  <a:cubicBezTo>
                    <a:pt x="199366" y="196295"/>
                    <a:pt x="188704" y="185633"/>
                    <a:pt x="175553" y="185633"/>
                  </a:cubicBezTo>
                  <a:lnTo>
                    <a:pt x="94591" y="185633"/>
                  </a:lnTo>
                  <a:lnTo>
                    <a:pt x="94591" y="84859"/>
                  </a:lnTo>
                  <a:close/>
                </a:path>
              </a:pathLst>
            </a:custGeom>
            <a:grpFill/>
            <a:ln w="9525" cap="flat">
              <a:noFill/>
              <a:prstDash val="solid"/>
              <a:miter/>
            </a:ln>
          </p:spPr>
          <p:txBody>
            <a:bodyPr rtlCol="0" anchor="ctr"/>
            <a:lstStyle/>
            <a:p>
              <a:endParaRPr lang="ru-RU" dirty="0"/>
            </a:p>
          </p:txBody>
        </p:sp>
        <p:sp>
          <p:nvSpPr>
            <p:cNvPr id="11" name="Полилиния: фигура 10">
              <a:extLst>
                <a:ext uri="{FF2B5EF4-FFF2-40B4-BE49-F238E27FC236}">
                  <a16:creationId xmlns:a16="http://schemas.microsoft.com/office/drawing/2014/main" id="{EAD70FF6-8C2E-4870-A16F-E8A2B4FCB588}"/>
                </a:ext>
              </a:extLst>
            </p:cNvPr>
            <p:cNvSpPr/>
            <p:nvPr/>
          </p:nvSpPr>
          <p:spPr>
            <a:xfrm>
              <a:off x="1573047" y="2638410"/>
              <a:ext cx="95250" cy="95249"/>
            </a:xfrm>
            <a:custGeom>
              <a:avLst/>
              <a:gdLst>
                <a:gd name="connsiteX0" fmla="*/ 47625 w 95250"/>
                <a:gd name="connsiteY0" fmla="*/ 95250 h 95249"/>
                <a:gd name="connsiteX1" fmla="*/ 95250 w 95250"/>
                <a:gd name="connsiteY1" fmla="*/ 47625 h 95249"/>
                <a:gd name="connsiteX2" fmla="*/ 47625 w 95250"/>
                <a:gd name="connsiteY2" fmla="*/ 0 h 95249"/>
                <a:gd name="connsiteX3" fmla="*/ 0 w 95250"/>
                <a:gd name="connsiteY3" fmla="*/ 47625 h 95249"/>
                <a:gd name="connsiteX4" fmla="*/ 47625 w 95250"/>
                <a:gd name="connsiteY4" fmla="*/ 95250 h 95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49">
                  <a:moveTo>
                    <a:pt x="47625" y="95250"/>
                  </a:moveTo>
                  <a:cubicBezTo>
                    <a:pt x="73927" y="95250"/>
                    <a:pt x="95250" y="73927"/>
                    <a:pt x="95250" y="47625"/>
                  </a:cubicBezTo>
                  <a:cubicBezTo>
                    <a:pt x="95250" y="21323"/>
                    <a:pt x="73927" y="0"/>
                    <a:pt x="47625" y="0"/>
                  </a:cubicBezTo>
                  <a:cubicBezTo>
                    <a:pt x="21323" y="0"/>
                    <a:pt x="0" y="21323"/>
                    <a:pt x="0" y="47625"/>
                  </a:cubicBezTo>
                  <a:cubicBezTo>
                    <a:pt x="0" y="73927"/>
                    <a:pt x="21323" y="95250"/>
                    <a:pt x="47625" y="95250"/>
                  </a:cubicBezTo>
                  <a:close/>
                </a:path>
              </a:pathLst>
            </a:custGeom>
            <a:grpFill/>
            <a:ln w="9525" cap="flat">
              <a:noFill/>
              <a:prstDash val="solid"/>
              <a:miter/>
            </a:ln>
          </p:spPr>
          <p:txBody>
            <a:bodyPr rtlCol="0" anchor="ctr"/>
            <a:lstStyle/>
            <a:p>
              <a:endParaRPr lang="ru-RU"/>
            </a:p>
          </p:txBody>
        </p:sp>
        <p:sp>
          <p:nvSpPr>
            <p:cNvPr id="12" name="Полилиния: фигура 11">
              <a:extLst>
                <a:ext uri="{FF2B5EF4-FFF2-40B4-BE49-F238E27FC236}">
                  <a16:creationId xmlns:a16="http://schemas.microsoft.com/office/drawing/2014/main" id="{8CDAC9CC-5341-484B-A8E2-402661BE3254}"/>
                </a:ext>
              </a:extLst>
            </p:cNvPr>
            <p:cNvSpPr/>
            <p:nvPr/>
          </p:nvSpPr>
          <p:spPr>
            <a:xfrm>
              <a:off x="1453985" y="2745480"/>
              <a:ext cx="190500" cy="378990"/>
            </a:xfrm>
            <a:custGeom>
              <a:avLst/>
              <a:gdLst>
                <a:gd name="connsiteX0" fmla="*/ 171069 w 213463"/>
                <a:gd name="connsiteY0" fmla="*/ 277 h 378990"/>
                <a:gd name="connsiteX1" fmla="*/ 128016 w 213463"/>
                <a:gd name="connsiteY1" fmla="*/ 19327 h 378990"/>
                <a:gd name="connsiteX2" fmla="*/ 82677 w 213463"/>
                <a:gd name="connsiteY2" fmla="*/ 53045 h 378990"/>
                <a:gd name="connsiteX3" fmla="*/ 23813 w 213463"/>
                <a:gd name="connsiteY3" fmla="*/ 53045 h 378990"/>
                <a:gd name="connsiteX4" fmla="*/ 0 w 213463"/>
                <a:gd name="connsiteY4" fmla="*/ 76858 h 378990"/>
                <a:gd name="connsiteX5" fmla="*/ 23813 w 213463"/>
                <a:gd name="connsiteY5" fmla="*/ 100670 h 378990"/>
                <a:gd name="connsiteX6" fmla="*/ 90488 w 213463"/>
                <a:gd name="connsiteY6" fmla="*/ 100670 h 378990"/>
                <a:gd name="connsiteX7" fmla="*/ 104585 w 213463"/>
                <a:gd name="connsiteY7" fmla="*/ 96098 h 378990"/>
                <a:gd name="connsiteX8" fmla="*/ 119063 w 213463"/>
                <a:gd name="connsiteY8" fmla="*/ 85335 h 378990"/>
                <a:gd name="connsiteX9" fmla="*/ 119063 w 213463"/>
                <a:gd name="connsiteY9" fmla="*/ 186395 h 378990"/>
                <a:gd name="connsiteX10" fmla="*/ 38386 w 213463"/>
                <a:gd name="connsiteY10" fmla="*/ 186395 h 378990"/>
                <a:gd name="connsiteX11" fmla="*/ 14573 w 213463"/>
                <a:gd name="connsiteY11" fmla="*/ 210208 h 378990"/>
                <a:gd name="connsiteX12" fmla="*/ 14573 w 213463"/>
                <a:gd name="connsiteY12" fmla="*/ 355178 h 378990"/>
                <a:gd name="connsiteX13" fmla="*/ 38386 w 213463"/>
                <a:gd name="connsiteY13" fmla="*/ 378991 h 378990"/>
                <a:gd name="connsiteX14" fmla="*/ 62198 w 213463"/>
                <a:gd name="connsiteY14" fmla="*/ 355178 h 378990"/>
                <a:gd name="connsiteX15" fmla="*/ 62198 w 213463"/>
                <a:gd name="connsiteY15" fmla="*/ 234020 h 378990"/>
                <a:gd name="connsiteX16" fmla="*/ 119348 w 213463"/>
                <a:gd name="connsiteY16" fmla="*/ 234020 h 378990"/>
                <a:gd name="connsiteX17" fmla="*/ 119348 w 213463"/>
                <a:gd name="connsiteY17" fmla="*/ 234020 h 378990"/>
                <a:gd name="connsiteX18" fmla="*/ 165830 w 213463"/>
                <a:gd name="connsiteY18" fmla="*/ 234020 h 378990"/>
                <a:gd name="connsiteX19" fmla="*/ 213455 w 213463"/>
                <a:gd name="connsiteY19" fmla="*/ 186395 h 378990"/>
                <a:gd name="connsiteX20" fmla="*/ 213455 w 213463"/>
                <a:gd name="connsiteY20" fmla="*/ 49331 h 378990"/>
                <a:gd name="connsiteX21" fmla="*/ 171069 w 213463"/>
                <a:gd name="connsiteY21" fmla="*/ 277 h 37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3463" h="378990">
                  <a:moveTo>
                    <a:pt x="171069" y="277"/>
                  </a:moveTo>
                  <a:cubicBezTo>
                    <a:pt x="154341" y="-1545"/>
                    <a:pt x="137917" y="5722"/>
                    <a:pt x="128016" y="19327"/>
                  </a:cubicBezTo>
                  <a:lnTo>
                    <a:pt x="82677" y="53045"/>
                  </a:lnTo>
                  <a:lnTo>
                    <a:pt x="23813" y="53045"/>
                  </a:lnTo>
                  <a:cubicBezTo>
                    <a:pt x="10661" y="53045"/>
                    <a:pt x="0" y="63707"/>
                    <a:pt x="0" y="76858"/>
                  </a:cubicBezTo>
                  <a:cubicBezTo>
                    <a:pt x="0" y="90009"/>
                    <a:pt x="10661" y="100670"/>
                    <a:pt x="23813" y="100670"/>
                  </a:cubicBezTo>
                  <a:lnTo>
                    <a:pt x="90488" y="100670"/>
                  </a:lnTo>
                  <a:cubicBezTo>
                    <a:pt x="95549" y="100659"/>
                    <a:pt x="100479" y="99060"/>
                    <a:pt x="104585" y="96098"/>
                  </a:cubicBezTo>
                  <a:lnTo>
                    <a:pt x="119063" y="85335"/>
                  </a:lnTo>
                  <a:lnTo>
                    <a:pt x="119063" y="186395"/>
                  </a:lnTo>
                  <a:lnTo>
                    <a:pt x="38386" y="186395"/>
                  </a:lnTo>
                  <a:cubicBezTo>
                    <a:pt x="25235" y="186395"/>
                    <a:pt x="14573" y="197057"/>
                    <a:pt x="14573" y="210208"/>
                  </a:cubicBezTo>
                  <a:lnTo>
                    <a:pt x="14573" y="355178"/>
                  </a:lnTo>
                  <a:cubicBezTo>
                    <a:pt x="14573" y="368329"/>
                    <a:pt x="25235" y="378991"/>
                    <a:pt x="38386" y="378991"/>
                  </a:cubicBezTo>
                  <a:cubicBezTo>
                    <a:pt x="51537" y="378991"/>
                    <a:pt x="62198" y="368329"/>
                    <a:pt x="62198" y="355178"/>
                  </a:cubicBezTo>
                  <a:lnTo>
                    <a:pt x="62198" y="234020"/>
                  </a:lnTo>
                  <a:lnTo>
                    <a:pt x="119348" y="234020"/>
                  </a:lnTo>
                  <a:lnTo>
                    <a:pt x="119348" y="234020"/>
                  </a:lnTo>
                  <a:lnTo>
                    <a:pt x="165830" y="234020"/>
                  </a:lnTo>
                  <a:cubicBezTo>
                    <a:pt x="192133" y="234020"/>
                    <a:pt x="213455" y="212698"/>
                    <a:pt x="213455" y="186395"/>
                  </a:cubicBezTo>
                  <a:lnTo>
                    <a:pt x="213455" y="49331"/>
                  </a:lnTo>
                  <a:cubicBezTo>
                    <a:pt x="213900" y="24564"/>
                    <a:pt x="195638" y="3430"/>
                    <a:pt x="171069" y="277"/>
                  </a:cubicBezTo>
                  <a:close/>
                </a:path>
              </a:pathLst>
            </a:custGeom>
            <a:grpFill/>
            <a:ln w="9525" cap="flat">
              <a:noFill/>
              <a:prstDash val="solid"/>
              <a:miter/>
            </a:ln>
          </p:spPr>
          <p:txBody>
            <a:bodyPr rtlCol="0" anchor="ctr"/>
            <a:lstStyle/>
            <a:p>
              <a:endParaRPr lang="ru-RU" dirty="0"/>
            </a:p>
          </p:txBody>
        </p:sp>
        <p:sp>
          <p:nvSpPr>
            <p:cNvPr id="13" name="Полилиния: фигура 12">
              <a:extLst>
                <a:ext uri="{FF2B5EF4-FFF2-40B4-BE49-F238E27FC236}">
                  <a16:creationId xmlns:a16="http://schemas.microsoft.com/office/drawing/2014/main" id="{A5DD2E0C-6AC7-43B9-A722-A7B076684D68}"/>
                </a:ext>
              </a:extLst>
            </p:cNvPr>
            <p:cNvSpPr/>
            <p:nvPr/>
          </p:nvSpPr>
          <p:spPr>
            <a:xfrm>
              <a:off x="1182522" y="2865201"/>
              <a:ext cx="361950" cy="266700"/>
            </a:xfrm>
            <a:custGeom>
              <a:avLst/>
              <a:gdLst>
                <a:gd name="connsiteX0" fmla="*/ 342900 w 361950"/>
                <a:gd name="connsiteY0" fmla="*/ 0 h 266700"/>
                <a:gd name="connsiteX1" fmla="*/ 19050 w 361950"/>
                <a:gd name="connsiteY1" fmla="*/ 0 h 266700"/>
                <a:gd name="connsiteX2" fmla="*/ 0 w 361950"/>
                <a:gd name="connsiteY2" fmla="*/ 19050 h 266700"/>
                <a:gd name="connsiteX3" fmla="*/ 19050 w 361950"/>
                <a:gd name="connsiteY3" fmla="*/ 38100 h 266700"/>
                <a:gd name="connsiteX4" fmla="*/ 161925 w 361950"/>
                <a:gd name="connsiteY4" fmla="*/ 38100 h 266700"/>
                <a:gd name="connsiteX5" fmla="*/ 161925 w 361950"/>
                <a:gd name="connsiteY5" fmla="*/ 228600 h 266700"/>
                <a:gd name="connsiteX6" fmla="*/ 104775 w 361950"/>
                <a:gd name="connsiteY6" fmla="*/ 228600 h 266700"/>
                <a:gd name="connsiteX7" fmla="*/ 104775 w 361950"/>
                <a:gd name="connsiteY7" fmla="*/ 266700 h 266700"/>
                <a:gd name="connsiteX8" fmla="*/ 257175 w 361950"/>
                <a:gd name="connsiteY8" fmla="*/ 266700 h 266700"/>
                <a:gd name="connsiteX9" fmla="*/ 257175 w 361950"/>
                <a:gd name="connsiteY9" fmla="*/ 228600 h 266700"/>
                <a:gd name="connsiteX10" fmla="*/ 200025 w 361950"/>
                <a:gd name="connsiteY10" fmla="*/ 228600 h 266700"/>
                <a:gd name="connsiteX11" fmla="*/ 200025 w 361950"/>
                <a:gd name="connsiteY11" fmla="*/ 38100 h 266700"/>
                <a:gd name="connsiteX12" fmla="*/ 342900 w 361950"/>
                <a:gd name="connsiteY12" fmla="*/ 38100 h 266700"/>
                <a:gd name="connsiteX13" fmla="*/ 361950 w 361950"/>
                <a:gd name="connsiteY13" fmla="*/ 19050 h 266700"/>
                <a:gd name="connsiteX14" fmla="*/ 342900 w 361950"/>
                <a:gd name="connsiteY14" fmla="*/ 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1950" h="266700">
                  <a:moveTo>
                    <a:pt x="342900" y="0"/>
                  </a:moveTo>
                  <a:lnTo>
                    <a:pt x="19050" y="0"/>
                  </a:lnTo>
                  <a:cubicBezTo>
                    <a:pt x="8529" y="0"/>
                    <a:pt x="0" y="8529"/>
                    <a:pt x="0" y="19050"/>
                  </a:cubicBezTo>
                  <a:cubicBezTo>
                    <a:pt x="0" y="29571"/>
                    <a:pt x="8529" y="38100"/>
                    <a:pt x="19050" y="38100"/>
                  </a:cubicBezTo>
                  <a:lnTo>
                    <a:pt x="161925" y="38100"/>
                  </a:lnTo>
                  <a:lnTo>
                    <a:pt x="161925" y="228600"/>
                  </a:lnTo>
                  <a:lnTo>
                    <a:pt x="104775" y="228600"/>
                  </a:lnTo>
                  <a:lnTo>
                    <a:pt x="104775" y="266700"/>
                  </a:lnTo>
                  <a:lnTo>
                    <a:pt x="257175" y="266700"/>
                  </a:lnTo>
                  <a:lnTo>
                    <a:pt x="257175" y="228600"/>
                  </a:lnTo>
                  <a:lnTo>
                    <a:pt x="200025" y="228600"/>
                  </a:lnTo>
                  <a:lnTo>
                    <a:pt x="200025" y="38100"/>
                  </a:lnTo>
                  <a:lnTo>
                    <a:pt x="342900" y="38100"/>
                  </a:lnTo>
                  <a:cubicBezTo>
                    <a:pt x="353421" y="38100"/>
                    <a:pt x="361950" y="29571"/>
                    <a:pt x="361950" y="19050"/>
                  </a:cubicBezTo>
                  <a:cubicBezTo>
                    <a:pt x="361950" y="8529"/>
                    <a:pt x="353421" y="0"/>
                    <a:pt x="342900" y="0"/>
                  </a:cubicBezTo>
                  <a:close/>
                </a:path>
              </a:pathLst>
            </a:custGeom>
            <a:grpFill/>
            <a:ln w="9525" cap="flat">
              <a:noFill/>
              <a:prstDash val="solid"/>
              <a:miter/>
            </a:ln>
          </p:spPr>
          <p:txBody>
            <a:bodyPr rtlCol="0" anchor="ctr"/>
            <a:lstStyle/>
            <a:p>
              <a:endParaRPr lang="ru-RU" dirty="0"/>
            </a:p>
          </p:txBody>
        </p:sp>
        <p:sp>
          <p:nvSpPr>
            <p:cNvPr id="14" name="Полилиния: фигура 13">
              <a:extLst>
                <a:ext uri="{FF2B5EF4-FFF2-40B4-BE49-F238E27FC236}">
                  <a16:creationId xmlns:a16="http://schemas.microsoft.com/office/drawing/2014/main" id="{E6695D48-762C-47CA-ABD2-DB36A3C482AE}"/>
                </a:ext>
              </a:extLst>
            </p:cNvPr>
            <p:cNvSpPr/>
            <p:nvPr/>
          </p:nvSpPr>
          <p:spPr>
            <a:xfrm>
              <a:off x="1001547" y="2789001"/>
              <a:ext cx="190500" cy="342900"/>
            </a:xfrm>
            <a:custGeom>
              <a:avLst/>
              <a:gdLst>
                <a:gd name="connsiteX0" fmla="*/ 171450 w 190500"/>
                <a:gd name="connsiteY0" fmla="*/ 209550 h 342900"/>
                <a:gd name="connsiteX1" fmla="*/ 38100 w 190500"/>
                <a:gd name="connsiteY1" fmla="*/ 209550 h 342900"/>
                <a:gd name="connsiteX2" fmla="*/ 38100 w 190500"/>
                <a:gd name="connsiteY2" fmla="*/ 19050 h 342900"/>
                <a:gd name="connsiteX3" fmla="*/ 19050 w 190500"/>
                <a:gd name="connsiteY3" fmla="*/ 0 h 342900"/>
                <a:gd name="connsiteX4" fmla="*/ 0 w 190500"/>
                <a:gd name="connsiteY4" fmla="*/ 19050 h 342900"/>
                <a:gd name="connsiteX5" fmla="*/ 0 w 190500"/>
                <a:gd name="connsiteY5" fmla="*/ 228600 h 342900"/>
                <a:gd name="connsiteX6" fmla="*/ 19050 w 190500"/>
                <a:gd name="connsiteY6" fmla="*/ 247650 h 342900"/>
                <a:gd name="connsiteX7" fmla="*/ 76200 w 190500"/>
                <a:gd name="connsiteY7" fmla="*/ 247650 h 342900"/>
                <a:gd name="connsiteX8" fmla="*/ 76200 w 190500"/>
                <a:gd name="connsiteY8" fmla="*/ 304800 h 342900"/>
                <a:gd name="connsiteX9" fmla="*/ 38100 w 190500"/>
                <a:gd name="connsiteY9" fmla="*/ 304800 h 342900"/>
                <a:gd name="connsiteX10" fmla="*/ 38100 w 190500"/>
                <a:gd name="connsiteY10" fmla="*/ 342900 h 342900"/>
                <a:gd name="connsiteX11" fmla="*/ 152400 w 190500"/>
                <a:gd name="connsiteY11" fmla="*/ 342900 h 342900"/>
                <a:gd name="connsiteX12" fmla="*/ 152400 w 190500"/>
                <a:gd name="connsiteY12" fmla="*/ 304800 h 342900"/>
                <a:gd name="connsiteX13" fmla="*/ 114300 w 190500"/>
                <a:gd name="connsiteY13" fmla="*/ 304800 h 342900"/>
                <a:gd name="connsiteX14" fmla="*/ 114300 w 190500"/>
                <a:gd name="connsiteY14" fmla="*/ 247650 h 342900"/>
                <a:gd name="connsiteX15" fmla="*/ 171450 w 190500"/>
                <a:gd name="connsiteY15" fmla="*/ 247650 h 342900"/>
                <a:gd name="connsiteX16" fmla="*/ 190500 w 190500"/>
                <a:gd name="connsiteY16" fmla="*/ 228600 h 342900"/>
                <a:gd name="connsiteX17" fmla="*/ 171450 w 190500"/>
                <a:gd name="connsiteY17" fmla="*/ 20955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500" h="342900">
                  <a:moveTo>
                    <a:pt x="171450" y="209550"/>
                  </a:moveTo>
                  <a:lnTo>
                    <a:pt x="38100" y="209550"/>
                  </a:lnTo>
                  <a:lnTo>
                    <a:pt x="38100" y="19050"/>
                  </a:lnTo>
                  <a:cubicBezTo>
                    <a:pt x="38100" y="8529"/>
                    <a:pt x="29571" y="0"/>
                    <a:pt x="19050" y="0"/>
                  </a:cubicBezTo>
                  <a:cubicBezTo>
                    <a:pt x="8529" y="0"/>
                    <a:pt x="0" y="8529"/>
                    <a:pt x="0" y="19050"/>
                  </a:cubicBezTo>
                  <a:lnTo>
                    <a:pt x="0" y="228600"/>
                  </a:lnTo>
                  <a:cubicBezTo>
                    <a:pt x="0" y="239121"/>
                    <a:pt x="8529" y="247650"/>
                    <a:pt x="19050" y="247650"/>
                  </a:cubicBezTo>
                  <a:lnTo>
                    <a:pt x="76200" y="247650"/>
                  </a:lnTo>
                  <a:lnTo>
                    <a:pt x="76200" y="304800"/>
                  </a:lnTo>
                  <a:lnTo>
                    <a:pt x="38100" y="304800"/>
                  </a:lnTo>
                  <a:lnTo>
                    <a:pt x="38100" y="342900"/>
                  </a:lnTo>
                  <a:lnTo>
                    <a:pt x="152400" y="342900"/>
                  </a:lnTo>
                  <a:lnTo>
                    <a:pt x="152400" y="304800"/>
                  </a:lnTo>
                  <a:lnTo>
                    <a:pt x="114300" y="304800"/>
                  </a:lnTo>
                  <a:lnTo>
                    <a:pt x="114300" y="247650"/>
                  </a:lnTo>
                  <a:lnTo>
                    <a:pt x="171450" y="247650"/>
                  </a:lnTo>
                  <a:cubicBezTo>
                    <a:pt x="181971" y="247650"/>
                    <a:pt x="190500" y="239121"/>
                    <a:pt x="190500" y="228600"/>
                  </a:cubicBezTo>
                  <a:cubicBezTo>
                    <a:pt x="190500" y="218079"/>
                    <a:pt x="181971" y="209550"/>
                    <a:pt x="171450" y="209550"/>
                  </a:cubicBezTo>
                  <a:close/>
                </a:path>
              </a:pathLst>
            </a:custGeom>
            <a:grpFill/>
            <a:ln w="9525" cap="flat">
              <a:noFill/>
              <a:prstDash val="solid"/>
              <a:miter/>
            </a:ln>
          </p:spPr>
          <p:txBody>
            <a:bodyPr rtlCol="0" anchor="ctr"/>
            <a:lstStyle/>
            <a:p>
              <a:endParaRPr lang="ru-RU"/>
            </a:p>
          </p:txBody>
        </p:sp>
        <p:sp>
          <p:nvSpPr>
            <p:cNvPr id="15" name="Полилиния: фигура 14">
              <a:extLst>
                <a:ext uri="{FF2B5EF4-FFF2-40B4-BE49-F238E27FC236}">
                  <a16:creationId xmlns:a16="http://schemas.microsoft.com/office/drawing/2014/main" id="{E3F14093-9F34-44FA-B98C-D7C71AEB6A74}"/>
                </a:ext>
              </a:extLst>
            </p:cNvPr>
            <p:cNvSpPr/>
            <p:nvPr/>
          </p:nvSpPr>
          <p:spPr>
            <a:xfrm>
              <a:off x="1534947" y="2793763"/>
              <a:ext cx="190500" cy="338137"/>
            </a:xfrm>
            <a:custGeom>
              <a:avLst/>
              <a:gdLst>
                <a:gd name="connsiteX0" fmla="*/ 171450 w 190500"/>
                <a:gd name="connsiteY0" fmla="*/ 0 h 338137"/>
                <a:gd name="connsiteX1" fmla="*/ 152400 w 190500"/>
                <a:gd name="connsiteY1" fmla="*/ 19050 h 338137"/>
                <a:gd name="connsiteX2" fmla="*/ 152400 w 190500"/>
                <a:gd name="connsiteY2" fmla="*/ 204788 h 338137"/>
                <a:gd name="connsiteX3" fmla="*/ 19050 w 190500"/>
                <a:gd name="connsiteY3" fmla="*/ 204788 h 338137"/>
                <a:gd name="connsiteX4" fmla="*/ 0 w 190500"/>
                <a:gd name="connsiteY4" fmla="*/ 223838 h 338137"/>
                <a:gd name="connsiteX5" fmla="*/ 19050 w 190500"/>
                <a:gd name="connsiteY5" fmla="*/ 242888 h 338137"/>
                <a:gd name="connsiteX6" fmla="*/ 76200 w 190500"/>
                <a:gd name="connsiteY6" fmla="*/ 242888 h 338137"/>
                <a:gd name="connsiteX7" fmla="*/ 76200 w 190500"/>
                <a:gd name="connsiteY7" fmla="*/ 300038 h 338137"/>
                <a:gd name="connsiteX8" fmla="*/ 38100 w 190500"/>
                <a:gd name="connsiteY8" fmla="*/ 300038 h 338137"/>
                <a:gd name="connsiteX9" fmla="*/ 38100 w 190500"/>
                <a:gd name="connsiteY9" fmla="*/ 338138 h 338137"/>
                <a:gd name="connsiteX10" fmla="*/ 152400 w 190500"/>
                <a:gd name="connsiteY10" fmla="*/ 338138 h 338137"/>
                <a:gd name="connsiteX11" fmla="*/ 152400 w 190500"/>
                <a:gd name="connsiteY11" fmla="*/ 300038 h 338137"/>
                <a:gd name="connsiteX12" fmla="*/ 114300 w 190500"/>
                <a:gd name="connsiteY12" fmla="*/ 300038 h 338137"/>
                <a:gd name="connsiteX13" fmla="*/ 114300 w 190500"/>
                <a:gd name="connsiteY13" fmla="*/ 242888 h 338137"/>
                <a:gd name="connsiteX14" fmla="*/ 171450 w 190500"/>
                <a:gd name="connsiteY14" fmla="*/ 242888 h 338137"/>
                <a:gd name="connsiteX15" fmla="*/ 190500 w 190500"/>
                <a:gd name="connsiteY15" fmla="*/ 223838 h 338137"/>
                <a:gd name="connsiteX16" fmla="*/ 190500 w 190500"/>
                <a:gd name="connsiteY16" fmla="*/ 19050 h 338137"/>
                <a:gd name="connsiteX17" fmla="*/ 171450 w 190500"/>
                <a:gd name="connsiteY17" fmla="*/ 0 h 338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0500" h="338137">
                  <a:moveTo>
                    <a:pt x="171450" y="0"/>
                  </a:moveTo>
                  <a:cubicBezTo>
                    <a:pt x="160929" y="0"/>
                    <a:pt x="152400" y="8529"/>
                    <a:pt x="152400" y="19050"/>
                  </a:cubicBezTo>
                  <a:lnTo>
                    <a:pt x="152400" y="204788"/>
                  </a:lnTo>
                  <a:lnTo>
                    <a:pt x="19050" y="204788"/>
                  </a:lnTo>
                  <a:cubicBezTo>
                    <a:pt x="8529" y="204788"/>
                    <a:pt x="0" y="213316"/>
                    <a:pt x="0" y="223838"/>
                  </a:cubicBezTo>
                  <a:cubicBezTo>
                    <a:pt x="0" y="234359"/>
                    <a:pt x="8529" y="242888"/>
                    <a:pt x="19050" y="242888"/>
                  </a:cubicBezTo>
                  <a:lnTo>
                    <a:pt x="76200" y="242888"/>
                  </a:lnTo>
                  <a:lnTo>
                    <a:pt x="76200" y="300038"/>
                  </a:lnTo>
                  <a:lnTo>
                    <a:pt x="38100" y="300038"/>
                  </a:lnTo>
                  <a:lnTo>
                    <a:pt x="38100" y="338138"/>
                  </a:lnTo>
                  <a:lnTo>
                    <a:pt x="152400" y="338138"/>
                  </a:lnTo>
                  <a:lnTo>
                    <a:pt x="152400" y="300038"/>
                  </a:lnTo>
                  <a:lnTo>
                    <a:pt x="114300" y="300038"/>
                  </a:lnTo>
                  <a:lnTo>
                    <a:pt x="114300" y="242888"/>
                  </a:lnTo>
                  <a:lnTo>
                    <a:pt x="171450" y="242888"/>
                  </a:lnTo>
                  <a:cubicBezTo>
                    <a:pt x="181971" y="242888"/>
                    <a:pt x="190500" y="234359"/>
                    <a:pt x="190500" y="223838"/>
                  </a:cubicBezTo>
                  <a:lnTo>
                    <a:pt x="190500" y="19050"/>
                  </a:lnTo>
                  <a:cubicBezTo>
                    <a:pt x="190500" y="8529"/>
                    <a:pt x="181971" y="0"/>
                    <a:pt x="171450" y="0"/>
                  </a:cubicBezTo>
                  <a:close/>
                </a:path>
              </a:pathLst>
            </a:custGeom>
            <a:grpFill/>
            <a:ln w="9525" cap="flat">
              <a:noFill/>
              <a:prstDash val="solid"/>
              <a:miter/>
            </a:ln>
          </p:spPr>
          <p:txBody>
            <a:bodyPr rtlCol="0" anchor="ctr"/>
            <a:lstStyle/>
            <a:p>
              <a:endParaRPr lang="ru-RU"/>
            </a:p>
          </p:txBody>
        </p:sp>
      </p:grpSp>
      <p:pic>
        <p:nvPicPr>
          <p:cNvPr id="17" name="Рисунок 16" descr="Собрание">
            <a:extLst>
              <a:ext uri="{FF2B5EF4-FFF2-40B4-BE49-F238E27FC236}">
                <a16:creationId xmlns:a16="http://schemas.microsoft.com/office/drawing/2014/main" id="{E20CAE94-85BC-48E6-95B0-F74E280653DD}"/>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GlowEdges/>
                    </a14:imgEffect>
                  </a14:imgLayer>
                </a14:imgProps>
              </a:ext>
              <a:ext uri="{28A0092B-C50C-407E-A947-70E740481C1C}">
                <a14:useLocalDpi xmlns:a14="http://schemas.microsoft.com/office/drawing/2010/main" val="0"/>
              </a:ext>
            </a:extLst>
          </a:blip>
          <a:stretch>
            <a:fillRect/>
          </a:stretch>
        </p:blipFill>
        <p:spPr>
          <a:xfrm>
            <a:off x="9711448" y="4984525"/>
            <a:ext cx="1228347" cy="1228347"/>
          </a:xfrm>
          <a:prstGeom prst="rect">
            <a:avLst/>
          </a:prstGeom>
        </p:spPr>
      </p:pic>
    </p:spTree>
    <p:extLst>
      <p:ext uri="{BB962C8B-B14F-4D97-AF65-F5344CB8AC3E}">
        <p14:creationId xmlns:p14="http://schemas.microsoft.com/office/powerpoint/2010/main" val="1142799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69249" y="336214"/>
            <a:ext cx="11573197" cy="999748"/>
          </a:xfrm>
        </p:spPr>
        <p:txBody>
          <a:bodyPr/>
          <a:lstStyle/>
          <a:p>
            <a:pPr>
              <a:lnSpc>
                <a:spcPct val="107000"/>
              </a:lnSpc>
              <a:spcAft>
                <a:spcPts val="800"/>
              </a:spcAft>
            </a:pPr>
            <a:r>
              <a:rPr lang="hy-AM" sz="2800" b="1" dirty="0">
                <a:latin typeface="GHEA Grapalat" panose="02000506050000020003" pitchFamily="50" charset="0"/>
                <a:ea typeface="Times New Roman" panose="02020603050405020304" pitchFamily="18" charset="0"/>
                <a:cs typeface="Times New Roman" panose="02020603050405020304" pitchFamily="18" charset="0"/>
              </a:rPr>
              <a:t>Լուծումների վրա հիմնված համագործակցություն, «CARE» մոտեցում</a:t>
            </a:r>
            <a:endParaRPr lang="ru-RU" sz="2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자유형: 도형 2">
            <a:extLst>
              <a:ext uri="{FF2B5EF4-FFF2-40B4-BE49-F238E27FC236}">
                <a16:creationId xmlns:a16="http://schemas.microsoft.com/office/drawing/2014/main" id="{F027D4F7-DFDA-4CAE-B8D8-89E67BB55D68}"/>
              </a:ext>
            </a:extLst>
          </p:cNvPr>
          <p:cNvSpPr/>
          <p:nvPr/>
        </p:nvSpPr>
        <p:spPr>
          <a:xfrm>
            <a:off x="1218126" y="2419169"/>
            <a:ext cx="2499989" cy="2241026"/>
          </a:xfrm>
          <a:custGeom>
            <a:avLst/>
            <a:gdLst>
              <a:gd name="connsiteX0" fmla="*/ 1125207 w 2250412"/>
              <a:gd name="connsiteY0" fmla="*/ 475336 h 2255599"/>
              <a:gd name="connsiteX1" fmla="*/ 472744 w 2250412"/>
              <a:gd name="connsiteY1" fmla="*/ 1127799 h 2255599"/>
              <a:gd name="connsiteX2" fmla="*/ 1125207 w 2250412"/>
              <a:gd name="connsiteY2" fmla="*/ 1780262 h 2255599"/>
              <a:gd name="connsiteX3" fmla="*/ 1777670 w 2250412"/>
              <a:gd name="connsiteY3" fmla="*/ 1127799 h 2255599"/>
              <a:gd name="connsiteX4" fmla="*/ 1125207 w 2250412"/>
              <a:gd name="connsiteY4" fmla="*/ 475336 h 2255599"/>
              <a:gd name="connsiteX5" fmla="*/ 1270889 w 2250412"/>
              <a:gd name="connsiteY5" fmla="*/ 655 h 2255599"/>
              <a:gd name="connsiteX6" fmla="*/ 1394157 w 2250412"/>
              <a:gd name="connsiteY6" fmla="*/ 24815 h 2255599"/>
              <a:gd name="connsiteX7" fmla="*/ 1584160 w 2250412"/>
              <a:gd name="connsiteY7" fmla="*/ 89483 h 2255599"/>
              <a:gd name="connsiteX8" fmla="*/ 1572742 w 2250412"/>
              <a:gd name="connsiteY8" fmla="*/ 165860 h 2255599"/>
              <a:gd name="connsiteX9" fmla="*/ 1540819 w 2250412"/>
              <a:gd name="connsiteY9" fmla="*/ 371043 h 2255599"/>
              <a:gd name="connsiteX10" fmla="*/ 1546329 w 2250412"/>
              <a:gd name="connsiteY10" fmla="*/ 384766 h 2255599"/>
              <a:gd name="connsiteX11" fmla="*/ 1742849 w 2250412"/>
              <a:gd name="connsiteY11" fmla="*/ 540621 h 2255599"/>
              <a:gd name="connsiteX12" fmla="*/ 1857561 w 2250412"/>
              <a:gd name="connsiteY12" fmla="*/ 486550 h 2255599"/>
              <a:gd name="connsiteX13" fmla="*/ 1997413 w 2250412"/>
              <a:gd name="connsiteY13" fmla="*/ 423392 h 2255599"/>
              <a:gd name="connsiteX14" fmla="*/ 2014342 w 2250412"/>
              <a:gd name="connsiteY14" fmla="*/ 426015 h 2255599"/>
              <a:gd name="connsiteX15" fmla="*/ 2180978 w 2250412"/>
              <a:gd name="connsiteY15" fmla="*/ 708476 h 2255599"/>
              <a:gd name="connsiteX16" fmla="*/ 2119252 w 2250412"/>
              <a:gd name="connsiteY16" fmla="*/ 755473 h 2255599"/>
              <a:gd name="connsiteX17" fmla="*/ 1953198 w 2250412"/>
              <a:gd name="connsiteY17" fmla="*/ 875960 h 2255599"/>
              <a:gd name="connsiteX18" fmla="*/ 1944932 w 2250412"/>
              <a:gd name="connsiteY18" fmla="*/ 897445 h 2255599"/>
              <a:gd name="connsiteX19" fmla="*/ 1974391 w 2250412"/>
              <a:gd name="connsiteY19" fmla="*/ 1055843 h 2255599"/>
              <a:gd name="connsiteX20" fmla="*/ 1976537 w 2250412"/>
              <a:gd name="connsiteY20" fmla="*/ 1135108 h 2255599"/>
              <a:gd name="connsiteX21" fmla="*/ 1987956 w 2250412"/>
              <a:gd name="connsiteY21" fmla="*/ 1152328 h 2255599"/>
              <a:gd name="connsiteX22" fmla="*/ 2239315 w 2250412"/>
              <a:gd name="connsiteY22" fmla="*/ 1246905 h 2255599"/>
              <a:gd name="connsiteX23" fmla="*/ 2250150 w 2250412"/>
              <a:gd name="connsiteY23" fmla="*/ 1265238 h 2255599"/>
              <a:gd name="connsiteX24" fmla="*/ 2168686 w 2250412"/>
              <a:gd name="connsiteY24" fmla="*/ 1572310 h 2255599"/>
              <a:gd name="connsiteX25" fmla="*/ 2153665 w 2250412"/>
              <a:gd name="connsiteY25" fmla="*/ 1580257 h 2255599"/>
              <a:gd name="connsiteX26" fmla="*/ 1890013 w 2250412"/>
              <a:gd name="connsiteY26" fmla="*/ 1536016 h 2255599"/>
              <a:gd name="connsiteX27" fmla="*/ 1863018 w 2250412"/>
              <a:gd name="connsiteY27" fmla="*/ 1548414 h 2255599"/>
              <a:gd name="connsiteX28" fmla="*/ 1790111 w 2250412"/>
              <a:gd name="connsiteY28" fmla="*/ 1659920 h 2255599"/>
              <a:gd name="connsiteX29" fmla="*/ 1730133 w 2250412"/>
              <a:gd name="connsiteY29" fmla="*/ 1726840 h 2255599"/>
              <a:gd name="connsiteX30" fmla="*/ 1726291 w 2250412"/>
              <a:gd name="connsiteY30" fmla="*/ 1752855 h 2255599"/>
              <a:gd name="connsiteX31" fmla="*/ 1836367 w 2250412"/>
              <a:gd name="connsiteY31" fmla="*/ 1993325 h 2255599"/>
              <a:gd name="connsiteX32" fmla="*/ 1831625 w 2250412"/>
              <a:gd name="connsiteY32" fmla="*/ 2014016 h 2255599"/>
              <a:gd name="connsiteX33" fmla="*/ 1587551 w 2250412"/>
              <a:gd name="connsiteY33" fmla="*/ 2163485 h 2255599"/>
              <a:gd name="connsiteX34" fmla="*/ 1549508 w 2250412"/>
              <a:gd name="connsiteY34" fmla="*/ 2181924 h 2255599"/>
              <a:gd name="connsiteX35" fmla="*/ 1540500 w 2250412"/>
              <a:gd name="connsiteY35" fmla="*/ 2169817 h 2255599"/>
              <a:gd name="connsiteX36" fmla="*/ 1385759 w 2250412"/>
              <a:gd name="connsiteY36" fmla="*/ 1951839 h 2255599"/>
              <a:gd name="connsiteX37" fmla="*/ 1361810 w 2250412"/>
              <a:gd name="connsiteY37" fmla="*/ 1943414 h 2255599"/>
              <a:gd name="connsiteX38" fmla="*/ 1122055 w 2250412"/>
              <a:gd name="connsiteY38" fmla="*/ 1977536 h 2255599"/>
              <a:gd name="connsiteX39" fmla="*/ 1103643 w 2250412"/>
              <a:gd name="connsiteY39" fmla="*/ 1990809 h 2255599"/>
              <a:gd name="connsiteX40" fmla="*/ 1004032 w 2250412"/>
              <a:gd name="connsiteY40" fmla="*/ 2255599 h 2255599"/>
              <a:gd name="connsiteX41" fmla="*/ 996084 w 2250412"/>
              <a:gd name="connsiteY41" fmla="*/ 2255599 h 2255599"/>
              <a:gd name="connsiteX42" fmla="*/ 991395 w 2250412"/>
              <a:gd name="connsiteY42" fmla="*/ 2253506 h 2255599"/>
              <a:gd name="connsiteX43" fmla="*/ 851542 w 2250412"/>
              <a:gd name="connsiteY43" fmla="*/ 2224947 h 2255599"/>
              <a:gd name="connsiteX44" fmla="*/ 687793 w 2250412"/>
              <a:gd name="connsiteY44" fmla="*/ 2173367 h 2255599"/>
              <a:gd name="connsiteX45" fmla="*/ 678838 w 2250412"/>
              <a:gd name="connsiteY45" fmla="*/ 2157657 h 2255599"/>
              <a:gd name="connsiteX46" fmla="*/ 718392 w 2250412"/>
              <a:gd name="connsiteY46" fmla="*/ 1904153 h 2255599"/>
              <a:gd name="connsiteX47" fmla="*/ 701066 w 2250412"/>
              <a:gd name="connsiteY47" fmla="*/ 1866533 h 2255599"/>
              <a:gd name="connsiteX48" fmla="*/ 521236 w 2250412"/>
              <a:gd name="connsiteY48" fmla="*/ 1730549 h 2255599"/>
              <a:gd name="connsiteX49" fmla="*/ 497525 w 2250412"/>
              <a:gd name="connsiteY49" fmla="*/ 1726548 h 2255599"/>
              <a:gd name="connsiteX50" fmla="*/ 254909 w 2250412"/>
              <a:gd name="connsiteY50" fmla="*/ 1838584 h 2255599"/>
              <a:gd name="connsiteX51" fmla="*/ 238219 w 2250412"/>
              <a:gd name="connsiteY51" fmla="*/ 1836147 h 2255599"/>
              <a:gd name="connsiteX52" fmla="*/ 77225 w 2250412"/>
              <a:gd name="connsiteY52" fmla="*/ 1561951 h 2255599"/>
              <a:gd name="connsiteX53" fmla="*/ 83371 w 2250412"/>
              <a:gd name="connsiteY53" fmla="*/ 1542877 h 2255599"/>
              <a:gd name="connsiteX54" fmla="*/ 299416 w 2250412"/>
              <a:gd name="connsiteY54" fmla="*/ 1387659 h 2255599"/>
              <a:gd name="connsiteX55" fmla="*/ 306118 w 2250412"/>
              <a:gd name="connsiteY55" fmla="*/ 1369379 h 2255599"/>
              <a:gd name="connsiteX56" fmla="*/ 271043 w 2250412"/>
              <a:gd name="connsiteY56" fmla="*/ 1120378 h 2255599"/>
              <a:gd name="connsiteX57" fmla="*/ 258406 w 2250412"/>
              <a:gd name="connsiteY57" fmla="*/ 1101091 h 2255599"/>
              <a:gd name="connsiteX58" fmla="*/ 79238 w 2250412"/>
              <a:gd name="connsiteY58" fmla="*/ 1032609 h 2255599"/>
              <a:gd name="connsiteX59" fmla="*/ 0 w 2250412"/>
              <a:gd name="connsiteY59" fmla="*/ 1003388 h 2255599"/>
              <a:gd name="connsiteX60" fmla="*/ 0 w 2250412"/>
              <a:gd name="connsiteY60" fmla="*/ 990142 h 2255599"/>
              <a:gd name="connsiteX61" fmla="*/ 15816 w 2250412"/>
              <a:gd name="connsiteY61" fmla="*/ 896571 h 2255599"/>
              <a:gd name="connsiteX62" fmla="*/ 78762 w 2250412"/>
              <a:gd name="connsiteY62" fmla="*/ 682911 h 2255599"/>
              <a:gd name="connsiteX63" fmla="*/ 95319 w 2250412"/>
              <a:gd name="connsiteY63" fmla="*/ 673930 h 2255599"/>
              <a:gd name="connsiteX64" fmla="*/ 364189 w 2250412"/>
              <a:gd name="connsiteY64" fmla="*/ 719020 h 2255599"/>
              <a:gd name="connsiteX65" fmla="*/ 378893 w 2250412"/>
              <a:gd name="connsiteY65" fmla="*/ 713138 h 2255599"/>
              <a:gd name="connsiteX66" fmla="*/ 461257 w 2250412"/>
              <a:gd name="connsiteY66" fmla="*/ 590559 h 2255599"/>
              <a:gd name="connsiteX67" fmla="*/ 532839 w 2250412"/>
              <a:gd name="connsiteY67" fmla="*/ 510817 h 2255599"/>
              <a:gd name="connsiteX68" fmla="*/ 533820 w 2250412"/>
              <a:gd name="connsiteY68" fmla="*/ 496325 h 2255599"/>
              <a:gd name="connsiteX69" fmla="*/ 421916 w 2250412"/>
              <a:gd name="connsiteY69" fmla="*/ 256703 h 2255599"/>
              <a:gd name="connsiteX70" fmla="*/ 427029 w 2250412"/>
              <a:gd name="connsiteY70" fmla="*/ 232488 h 2255599"/>
              <a:gd name="connsiteX71" fmla="*/ 543595 w 2250412"/>
              <a:gd name="connsiteY71" fmla="*/ 152588 h 2255599"/>
              <a:gd name="connsiteX72" fmla="*/ 653221 w 2250412"/>
              <a:gd name="connsiteY72" fmla="*/ 94199 h 2255599"/>
              <a:gd name="connsiteX73" fmla="*/ 698178 w 2250412"/>
              <a:gd name="connsiteY73" fmla="*/ 75098 h 2255599"/>
              <a:gd name="connsiteX74" fmla="*/ 716670 w 2250412"/>
              <a:gd name="connsiteY74" fmla="*/ 80900 h 2255599"/>
              <a:gd name="connsiteX75" fmla="*/ 851621 w 2250412"/>
              <a:gd name="connsiteY75" fmla="*/ 267485 h 2255599"/>
              <a:gd name="connsiteX76" fmla="*/ 877849 w 2250412"/>
              <a:gd name="connsiteY76" fmla="*/ 304018 h 2255599"/>
              <a:gd name="connsiteX77" fmla="*/ 890539 w 2250412"/>
              <a:gd name="connsiteY77" fmla="*/ 308336 h 2255599"/>
              <a:gd name="connsiteX78" fmla="*/ 1143699 w 2250412"/>
              <a:gd name="connsiteY78" fmla="*/ 273181 h 2255599"/>
              <a:gd name="connsiteX79" fmla="*/ 1161475 w 2250412"/>
              <a:gd name="connsiteY79" fmla="*/ 260783 h 2255599"/>
              <a:gd name="connsiteX80" fmla="*/ 1252556 w 2250412"/>
              <a:gd name="connsiteY80" fmla="*/ 11145 h 2255599"/>
              <a:gd name="connsiteX81" fmla="*/ 1270889 w 2250412"/>
              <a:gd name="connsiteY81" fmla="*/ 655 h 22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250412" h="2255599">
                <a:moveTo>
                  <a:pt x="1125207" y="475336"/>
                </a:moveTo>
                <a:cubicBezTo>
                  <a:pt x="764862" y="475336"/>
                  <a:pt x="472744" y="767454"/>
                  <a:pt x="472744" y="1127799"/>
                </a:cubicBezTo>
                <a:cubicBezTo>
                  <a:pt x="472744" y="1488144"/>
                  <a:pt x="764862" y="1780262"/>
                  <a:pt x="1125207" y="1780262"/>
                </a:cubicBezTo>
                <a:cubicBezTo>
                  <a:pt x="1485552" y="1780262"/>
                  <a:pt x="1777670" y="1488144"/>
                  <a:pt x="1777670" y="1127799"/>
                </a:cubicBezTo>
                <a:cubicBezTo>
                  <a:pt x="1777670" y="767454"/>
                  <a:pt x="1485552" y="475336"/>
                  <a:pt x="1125207" y="475336"/>
                </a:cubicBezTo>
                <a:close/>
                <a:moveTo>
                  <a:pt x="1270889" y="655"/>
                </a:moveTo>
                <a:cubicBezTo>
                  <a:pt x="1311925" y="8973"/>
                  <a:pt x="1353518" y="14907"/>
                  <a:pt x="1394157" y="24815"/>
                </a:cubicBezTo>
                <a:cubicBezTo>
                  <a:pt x="1458772" y="40605"/>
                  <a:pt x="1521823" y="61667"/>
                  <a:pt x="1584160" y="89483"/>
                </a:cubicBezTo>
                <a:cubicBezTo>
                  <a:pt x="1580398" y="114730"/>
                  <a:pt x="1576742" y="140322"/>
                  <a:pt x="1572742" y="165860"/>
                </a:cubicBezTo>
                <a:cubicBezTo>
                  <a:pt x="1562065" y="234264"/>
                  <a:pt x="1551124" y="302614"/>
                  <a:pt x="1540819" y="371043"/>
                </a:cubicBezTo>
                <a:cubicBezTo>
                  <a:pt x="1540156" y="375361"/>
                  <a:pt x="1542859" y="382568"/>
                  <a:pt x="1546329" y="384766"/>
                </a:cubicBezTo>
                <a:cubicBezTo>
                  <a:pt x="1617275" y="429644"/>
                  <a:pt x="1687215" y="475714"/>
                  <a:pt x="1742849" y="540621"/>
                </a:cubicBezTo>
                <a:cubicBezTo>
                  <a:pt x="1781951" y="522156"/>
                  <a:pt x="1819597" y="503981"/>
                  <a:pt x="1857561" y="486550"/>
                </a:cubicBezTo>
                <a:cubicBezTo>
                  <a:pt x="1904054" y="465197"/>
                  <a:pt x="1950840" y="444533"/>
                  <a:pt x="1997413" y="423392"/>
                </a:cubicBezTo>
                <a:cubicBezTo>
                  <a:pt x="2003957" y="420425"/>
                  <a:pt x="2008567" y="419021"/>
                  <a:pt x="2014342" y="426015"/>
                </a:cubicBezTo>
                <a:cubicBezTo>
                  <a:pt x="2084705" y="511002"/>
                  <a:pt x="2139412" y="605129"/>
                  <a:pt x="2180978" y="708476"/>
                </a:cubicBezTo>
                <a:cubicBezTo>
                  <a:pt x="2160447" y="724159"/>
                  <a:pt x="2140127" y="740187"/>
                  <a:pt x="2119252" y="755473"/>
                </a:cubicBezTo>
                <a:cubicBezTo>
                  <a:pt x="2064095" y="795900"/>
                  <a:pt x="2008831" y="836222"/>
                  <a:pt x="1953198" y="875960"/>
                </a:cubicBezTo>
                <a:cubicBezTo>
                  <a:pt x="1944667" y="882053"/>
                  <a:pt x="1942839" y="887087"/>
                  <a:pt x="1944932" y="897445"/>
                </a:cubicBezTo>
                <a:cubicBezTo>
                  <a:pt x="1955608" y="950085"/>
                  <a:pt x="1966418" y="1002752"/>
                  <a:pt x="1974391" y="1055843"/>
                </a:cubicBezTo>
                <a:cubicBezTo>
                  <a:pt x="1978286" y="1081805"/>
                  <a:pt x="1976564" y="1108668"/>
                  <a:pt x="1976537" y="1135108"/>
                </a:cubicBezTo>
                <a:cubicBezTo>
                  <a:pt x="1976537" y="1144221"/>
                  <a:pt x="1978657" y="1148884"/>
                  <a:pt x="1987956" y="1152328"/>
                </a:cubicBezTo>
                <a:cubicBezTo>
                  <a:pt x="2071857" y="1183535"/>
                  <a:pt x="2155466" y="1215538"/>
                  <a:pt x="2239315" y="1246905"/>
                </a:cubicBezTo>
                <a:cubicBezTo>
                  <a:pt x="2248905" y="1250481"/>
                  <a:pt x="2251289" y="1254932"/>
                  <a:pt x="2250150" y="1265238"/>
                </a:cubicBezTo>
                <a:cubicBezTo>
                  <a:pt x="2238149" y="1371657"/>
                  <a:pt x="2206967" y="1472884"/>
                  <a:pt x="2168686" y="1572310"/>
                </a:cubicBezTo>
                <a:cubicBezTo>
                  <a:pt x="2165560" y="1580417"/>
                  <a:pt x="2161242" y="1581529"/>
                  <a:pt x="2153665" y="1580257"/>
                </a:cubicBezTo>
                <a:cubicBezTo>
                  <a:pt x="2065790" y="1565501"/>
                  <a:pt x="1977809" y="1551328"/>
                  <a:pt x="1890013" y="1536016"/>
                </a:cubicBezTo>
                <a:cubicBezTo>
                  <a:pt x="1876529" y="1533658"/>
                  <a:pt x="1870144" y="1536837"/>
                  <a:pt x="1863018" y="1548414"/>
                </a:cubicBezTo>
                <a:cubicBezTo>
                  <a:pt x="1839731" y="1586245"/>
                  <a:pt x="1816206" y="1624049"/>
                  <a:pt x="1790111" y="1659920"/>
                </a:cubicBezTo>
                <a:cubicBezTo>
                  <a:pt x="1772573" y="1684028"/>
                  <a:pt x="1751167" y="1705513"/>
                  <a:pt x="1730133" y="1726840"/>
                </a:cubicBezTo>
                <a:cubicBezTo>
                  <a:pt x="1721284" y="1735820"/>
                  <a:pt x="1721363" y="1742179"/>
                  <a:pt x="1726291" y="1752855"/>
                </a:cubicBezTo>
                <a:cubicBezTo>
                  <a:pt x="1763301" y="1832862"/>
                  <a:pt x="1799436" y="1913266"/>
                  <a:pt x="1836367" y="1993325"/>
                </a:cubicBezTo>
                <a:cubicBezTo>
                  <a:pt x="1840632" y="2002597"/>
                  <a:pt x="1839625" y="2007472"/>
                  <a:pt x="1831625" y="2014016"/>
                </a:cubicBezTo>
                <a:cubicBezTo>
                  <a:pt x="1756996" y="2074869"/>
                  <a:pt x="1676512" y="2126026"/>
                  <a:pt x="1587551" y="2163485"/>
                </a:cubicBezTo>
                <a:cubicBezTo>
                  <a:pt x="1574994" y="2168758"/>
                  <a:pt x="1562993" y="2175327"/>
                  <a:pt x="1549508" y="2181924"/>
                </a:cubicBezTo>
                <a:cubicBezTo>
                  <a:pt x="1546621" y="2178056"/>
                  <a:pt x="1543468" y="2174003"/>
                  <a:pt x="1540500" y="2169817"/>
                </a:cubicBezTo>
                <a:cubicBezTo>
                  <a:pt x="1488840" y="2097228"/>
                  <a:pt x="1437022" y="2024719"/>
                  <a:pt x="1385759" y="1951839"/>
                </a:cubicBezTo>
                <a:cubicBezTo>
                  <a:pt x="1379083" y="1942354"/>
                  <a:pt x="1373069" y="1939573"/>
                  <a:pt x="1361810" y="1943414"/>
                </a:cubicBezTo>
                <a:cubicBezTo>
                  <a:pt x="1284082" y="1969880"/>
                  <a:pt x="1204022" y="1980901"/>
                  <a:pt x="1122055" y="1977536"/>
                </a:cubicBezTo>
                <a:cubicBezTo>
                  <a:pt x="1111166" y="1977085"/>
                  <a:pt x="1107299" y="1980953"/>
                  <a:pt x="1103643" y="1990809"/>
                </a:cubicBezTo>
                <a:cubicBezTo>
                  <a:pt x="1070845" y="2079214"/>
                  <a:pt x="1037332" y="2167380"/>
                  <a:pt x="1004032" y="2255599"/>
                </a:cubicBezTo>
                <a:cubicBezTo>
                  <a:pt x="1001382" y="2255599"/>
                  <a:pt x="998733" y="2255599"/>
                  <a:pt x="996084" y="2255599"/>
                </a:cubicBezTo>
                <a:cubicBezTo>
                  <a:pt x="994521" y="2254884"/>
                  <a:pt x="993011" y="2253851"/>
                  <a:pt x="991395" y="2253506"/>
                </a:cubicBezTo>
                <a:cubicBezTo>
                  <a:pt x="944715" y="2244154"/>
                  <a:pt x="897400" y="2237266"/>
                  <a:pt x="851542" y="2224947"/>
                </a:cubicBezTo>
                <a:cubicBezTo>
                  <a:pt x="796332" y="2210138"/>
                  <a:pt x="742367" y="2190640"/>
                  <a:pt x="687793" y="2173367"/>
                </a:cubicBezTo>
                <a:cubicBezTo>
                  <a:pt x="679501" y="2170744"/>
                  <a:pt x="677488" y="2166214"/>
                  <a:pt x="678838" y="2157657"/>
                </a:cubicBezTo>
                <a:cubicBezTo>
                  <a:pt x="692218" y="2073200"/>
                  <a:pt x="705146" y="1988636"/>
                  <a:pt x="718392" y="1904153"/>
                </a:cubicBezTo>
                <a:cubicBezTo>
                  <a:pt x="722286" y="1879329"/>
                  <a:pt x="722895" y="1878772"/>
                  <a:pt x="701066" y="1866533"/>
                </a:cubicBezTo>
                <a:cubicBezTo>
                  <a:pt x="634861" y="1829417"/>
                  <a:pt x="573744" y="1785599"/>
                  <a:pt x="521236" y="1730549"/>
                </a:cubicBezTo>
                <a:cubicBezTo>
                  <a:pt x="513500" y="1722415"/>
                  <a:pt x="507301" y="1721991"/>
                  <a:pt x="497525" y="1726548"/>
                </a:cubicBezTo>
                <a:cubicBezTo>
                  <a:pt x="416777" y="1764167"/>
                  <a:pt x="335790" y="1801256"/>
                  <a:pt x="254909" y="1838584"/>
                </a:cubicBezTo>
                <a:cubicBezTo>
                  <a:pt x="248604" y="1841498"/>
                  <a:pt x="243994" y="1843777"/>
                  <a:pt x="238219" y="1836147"/>
                </a:cubicBezTo>
                <a:cubicBezTo>
                  <a:pt x="173869" y="1750974"/>
                  <a:pt x="118739" y="1660529"/>
                  <a:pt x="77225" y="1561951"/>
                </a:cubicBezTo>
                <a:cubicBezTo>
                  <a:pt x="73172" y="1552335"/>
                  <a:pt x="75900" y="1548229"/>
                  <a:pt x="83371" y="1542877"/>
                </a:cubicBezTo>
                <a:cubicBezTo>
                  <a:pt x="155483" y="1491270"/>
                  <a:pt x="227277" y="1439212"/>
                  <a:pt x="299416" y="1387659"/>
                </a:cubicBezTo>
                <a:cubicBezTo>
                  <a:pt x="306622" y="1382493"/>
                  <a:pt x="308741" y="1378360"/>
                  <a:pt x="306118" y="1369379"/>
                </a:cubicBezTo>
                <a:cubicBezTo>
                  <a:pt x="282275" y="1288127"/>
                  <a:pt x="267943" y="1205418"/>
                  <a:pt x="271043" y="1120378"/>
                </a:cubicBezTo>
                <a:cubicBezTo>
                  <a:pt x="271414" y="1110099"/>
                  <a:pt x="268632" y="1104906"/>
                  <a:pt x="258406" y="1101091"/>
                </a:cubicBezTo>
                <a:cubicBezTo>
                  <a:pt x="198507" y="1078732"/>
                  <a:pt x="138979" y="1055392"/>
                  <a:pt x="79238" y="1032609"/>
                </a:cubicBezTo>
                <a:cubicBezTo>
                  <a:pt x="52932" y="1022595"/>
                  <a:pt x="26413" y="1013111"/>
                  <a:pt x="0" y="1003388"/>
                </a:cubicBezTo>
                <a:cubicBezTo>
                  <a:pt x="0" y="998964"/>
                  <a:pt x="0" y="994566"/>
                  <a:pt x="0" y="990142"/>
                </a:cubicBezTo>
                <a:cubicBezTo>
                  <a:pt x="5299" y="958961"/>
                  <a:pt x="11153" y="927858"/>
                  <a:pt x="15816" y="896571"/>
                </a:cubicBezTo>
                <a:cubicBezTo>
                  <a:pt x="26863" y="822392"/>
                  <a:pt x="48163" y="751367"/>
                  <a:pt x="78762" y="682911"/>
                </a:cubicBezTo>
                <a:cubicBezTo>
                  <a:pt x="82577" y="674354"/>
                  <a:pt x="86073" y="672340"/>
                  <a:pt x="95319" y="673930"/>
                </a:cubicBezTo>
                <a:cubicBezTo>
                  <a:pt x="184890" y="689269"/>
                  <a:pt x="274566" y="703972"/>
                  <a:pt x="364189" y="719020"/>
                </a:cubicBezTo>
                <a:cubicBezTo>
                  <a:pt x="370680" y="720106"/>
                  <a:pt x="375052" y="720927"/>
                  <a:pt x="378893" y="713138"/>
                </a:cubicBezTo>
                <a:cubicBezTo>
                  <a:pt x="400776" y="668605"/>
                  <a:pt x="428407" y="627754"/>
                  <a:pt x="461257" y="590559"/>
                </a:cubicBezTo>
                <a:cubicBezTo>
                  <a:pt x="484915" y="563801"/>
                  <a:pt x="509367" y="537759"/>
                  <a:pt x="532839" y="510817"/>
                </a:cubicBezTo>
                <a:cubicBezTo>
                  <a:pt x="535436" y="507823"/>
                  <a:pt x="535674" y="500299"/>
                  <a:pt x="533820" y="496325"/>
                </a:cubicBezTo>
                <a:cubicBezTo>
                  <a:pt x="496916" y="416265"/>
                  <a:pt x="459800" y="336286"/>
                  <a:pt x="421916" y="256703"/>
                </a:cubicBezTo>
                <a:cubicBezTo>
                  <a:pt x="416697" y="245708"/>
                  <a:pt x="418234" y="240039"/>
                  <a:pt x="427029" y="232488"/>
                </a:cubicBezTo>
                <a:cubicBezTo>
                  <a:pt x="463033" y="201625"/>
                  <a:pt x="501605" y="174682"/>
                  <a:pt x="543595" y="152588"/>
                </a:cubicBezTo>
                <a:cubicBezTo>
                  <a:pt x="580235" y="133301"/>
                  <a:pt x="616423" y="113167"/>
                  <a:pt x="653221" y="94199"/>
                </a:cubicBezTo>
                <a:cubicBezTo>
                  <a:pt x="667659" y="86755"/>
                  <a:pt x="683395" y="81880"/>
                  <a:pt x="698178" y="75098"/>
                </a:cubicBezTo>
                <a:cubicBezTo>
                  <a:pt x="706735" y="71177"/>
                  <a:pt x="711424" y="73614"/>
                  <a:pt x="716670" y="80900"/>
                </a:cubicBezTo>
                <a:cubicBezTo>
                  <a:pt x="761442" y="143236"/>
                  <a:pt x="806611" y="205307"/>
                  <a:pt x="851621" y="267485"/>
                </a:cubicBezTo>
                <a:cubicBezTo>
                  <a:pt x="860417" y="279645"/>
                  <a:pt x="868497" y="292335"/>
                  <a:pt x="877849" y="304018"/>
                </a:cubicBezTo>
                <a:cubicBezTo>
                  <a:pt x="880286" y="307038"/>
                  <a:pt x="887042" y="309502"/>
                  <a:pt x="890539" y="308336"/>
                </a:cubicBezTo>
                <a:cubicBezTo>
                  <a:pt x="972824" y="281208"/>
                  <a:pt x="1057679" y="272837"/>
                  <a:pt x="1143699" y="273181"/>
                </a:cubicBezTo>
                <a:cubicBezTo>
                  <a:pt x="1153660" y="273234"/>
                  <a:pt x="1158005" y="270452"/>
                  <a:pt x="1161475" y="260783"/>
                </a:cubicBezTo>
                <a:cubicBezTo>
                  <a:pt x="1191518" y="177438"/>
                  <a:pt x="1222408" y="94437"/>
                  <a:pt x="1252556" y="11145"/>
                </a:cubicBezTo>
                <a:cubicBezTo>
                  <a:pt x="1256132" y="1237"/>
                  <a:pt x="1260716" y="-1412"/>
                  <a:pt x="1270889" y="655"/>
                </a:cubicBezTo>
                <a:close/>
              </a:path>
            </a:pathLst>
          </a:custGeom>
          <a:solidFill>
            <a:schemeClr val="accent6"/>
          </a:solidFill>
          <a:ln w="5358" cap="flat">
            <a:noFill/>
            <a:prstDash val="solid"/>
            <a:miter/>
          </a:ln>
        </p:spPr>
        <p:txBody>
          <a:bodyPr wrap="square" rtlCol="0" anchor="ctr">
            <a:noAutofit/>
          </a:bodyPr>
          <a:lstStyle/>
          <a:p>
            <a:endParaRPr lang="ko-KR" altLang="en-US" dirty="0"/>
          </a:p>
        </p:txBody>
      </p:sp>
      <p:sp>
        <p:nvSpPr>
          <p:cNvPr id="4" name="자유형: 도형 3">
            <a:extLst>
              <a:ext uri="{FF2B5EF4-FFF2-40B4-BE49-F238E27FC236}">
                <a16:creationId xmlns:a16="http://schemas.microsoft.com/office/drawing/2014/main" id="{DB3BABEB-173C-4547-8D02-E0A9649E2313}"/>
              </a:ext>
            </a:extLst>
          </p:cNvPr>
          <p:cNvSpPr/>
          <p:nvPr/>
        </p:nvSpPr>
        <p:spPr>
          <a:xfrm rot="21339025">
            <a:off x="3340792" y="1485110"/>
            <a:ext cx="2535177" cy="2481418"/>
          </a:xfrm>
          <a:custGeom>
            <a:avLst/>
            <a:gdLst>
              <a:gd name="connsiteX0" fmla="*/ 1125207 w 2250412"/>
              <a:gd name="connsiteY0" fmla="*/ 475336 h 2255599"/>
              <a:gd name="connsiteX1" fmla="*/ 472744 w 2250412"/>
              <a:gd name="connsiteY1" fmla="*/ 1127799 h 2255599"/>
              <a:gd name="connsiteX2" fmla="*/ 1125207 w 2250412"/>
              <a:gd name="connsiteY2" fmla="*/ 1780262 h 2255599"/>
              <a:gd name="connsiteX3" fmla="*/ 1777670 w 2250412"/>
              <a:gd name="connsiteY3" fmla="*/ 1127799 h 2255599"/>
              <a:gd name="connsiteX4" fmla="*/ 1125207 w 2250412"/>
              <a:gd name="connsiteY4" fmla="*/ 475336 h 2255599"/>
              <a:gd name="connsiteX5" fmla="*/ 1270889 w 2250412"/>
              <a:gd name="connsiteY5" fmla="*/ 655 h 2255599"/>
              <a:gd name="connsiteX6" fmla="*/ 1394157 w 2250412"/>
              <a:gd name="connsiteY6" fmla="*/ 24815 h 2255599"/>
              <a:gd name="connsiteX7" fmla="*/ 1584160 w 2250412"/>
              <a:gd name="connsiteY7" fmla="*/ 89483 h 2255599"/>
              <a:gd name="connsiteX8" fmla="*/ 1572742 w 2250412"/>
              <a:gd name="connsiteY8" fmla="*/ 165860 h 2255599"/>
              <a:gd name="connsiteX9" fmla="*/ 1540819 w 2250412"/>
              <a:gd name="connsiteY9" fmla="*/ 371043 h 2255599"/>
              <a:gd name="connsiteX10" fmla="*/ 1546329 w 2250412"/>
              <a:gd name="connsiteY10" fmla="*/ 384766 h 2255599"/>
              <a:gd name="connsiteX11" fmla="*/ 1742849 w 2250412"/>
              <a:gd name="connsiteY11" fmla="*/ 540621 h 2255599"/>
              <a:gd name="connsiteX12" fmla="*/ 1857561 w 2250412"/>
              <a:gd name="connsiteY12" fmla="*/ 486550 h 2255599"/>
              <a:gd name="connsiteX13" fmla="*/ 1997413 w 2250412"/>
              <a:gd name="connsiteY13" fmla="*/ 423392 h 2255599"/>
              <a:gd name="connsiteX14" fmla="*/ 2014342 w 2250412"/>
              <a:gd name="connsiteY14" fmla="*/ 426015 h 2255599"/>
              <a:gd name="connsiteX15" fmla="*/ 2180978 w 2250412"/>
              <a:gd name="connsiteY15" fmla="*/ 708476 h 2255599"/>
              <a:gd name="connsiteX16" fmla="*/ 2119252 w 2250412"/>
              <a:gd name="connsiteY16" fmla="*/ 755473 h 2255599"/>
              <a:gd name="connsiteX17" fmla="*/ 1953198 w 2250412"/>
              <a:gd name="connsiteY17" fmla="*/ 875960 h 2255599"/>
              <a:gd name="connsiteX18" fmla="*/ 1944932 w 2250412"/>
              <a:gd name="connsiteY18" fmla="*/ 897445 h 2255599"/>
              <a:gd name="connsiteX19" fmla="*/ 1974391 w 2250412"/>
              <a:gd name="connsiteY19" fmla="*/ 1055843 h 2255599"/>
              <a:gd name="connsiteX20" fmla="*/ 1976537 w 2250412"/>
              <a:gd name="connsiteY20" fmla="*/ 1135108 h 2255599"/>
              <a:gd name="connsiteX21" fmla="*/ 1987956 w 2250412"/>
              <a:gd name="connsiteY21" fmla="*/ 1152328 h 2255599"/>
              <a:gd name="connsiteX22" fmla="*/ 2239315 w 2250412"/>
              <a:gd name="connsiteY22" fmla="*/ 1246905 h 2255599"/>
              <a:gd name="connsiteX23" fmla="*/ 2250150 w 2250412"/>
              <a:gd name="connsiteY23" fmla="*/ 1265238 h 2255599"/>
              <a:gd name="connsiteX24" fmla="*/ 2168686 w 2250412"/>
              <a:gd name="connsiteY24" fmla="*/ 1572310 h 2255599"/>
              <a:gd name="connsiteX25" fmla="*/ 2153665 w 2250412"/>
              <a:gd name="connsiteY25" fmla="*/ 1580257 h 2255599"/>
              <a:gd name="connsiteX26" fmla="*/ 1890013 w 2250412"/>
              <a:gd name="connsiteY26" fmla="*/ 1536016 h 2255599"/>
              <a:gd name="connsiteX27" fmla="*/ 1863018 w 2250412"/>
              <a:gd name="connsiteY27" fmla="*/ 1548414 h 2255599"/>
              <a:gd name="connsiteX28" fmla="*/ 1790111 w 2250412"/>
              <a:gd name="connsiteY28" fmla="*/ 1659920 h 2255599"/>
              <a:gd name="connsiteX29" fmla="*/ 1730133 w 2250412"/>
              <a:gd name="connsiteY29" fmla="*/ 1726840 h 2255599"/>
              <a:gd name="connsiteX30" fmla="*/ 1726291 w 2250412"/>
              <a:gd name="connsiteY30" fmla="*/ 1752855 h 2255599"/>
              <a:gd name="connsiteX31" fmla="*/ 1836367 w 2250412"/>
              <a:gd name="connsiteY31" fmla="*/ 1993325 h 2255599"/>
              <a:gd name="connsiteX32" fmla="*/ 1831625 w 2250412"/>
              <a:gd name="connsiteY32" fmla="*/ 2014016 h 2255599"/>
              <a:gd name="connsiteX33" fmla="*/ 1587551 w 2250412"/>
              <a:gd name="connsiteY33" fmla="*/ 2163485 h 2255599"/>
              <a:gd name="connsiteX34" fmla="*/ 1549508 w 2250412"/>
              <a:gd name="connsiteY34" fmla="*/ 2181924 h 2255599"/>
              <a:gd name="connsiteX35" fmla="*/ 1540500 w 2250412"/>
              <a:gd name="connsiteY35" fmla="*/ 2169817 h 2255599"/>
              <a:gd name="connsiteX36" fmla="*/ 1385759 w 2250412"/>
              <a:gd name="connsiteY36" fmla="*/ 1951839 h 2255599"/>
              <a:gd name="connsiteX37" fmla="*/ 1361810 w 2250412"/>
              <a:gd name="connsiteY37" fmla="*/ 1943414 h 2255599"/>
              <a:gd name="connsiteX38" fmla="*/ 1122055 w 2250412"/>
              <a:gd name="connsiteY38" fmla="*/ 1977536 h 2255599"/>
              <a:gd name="connsiteX39" fmla="*/ 1103643 w 2250412"/>
              <a:gd name="connsiteY39" fmla="*/ 1990809 h 2255599"/>
              <a:gd name="connsiteX40" fmla="*/ 1004032 w 2250412"/>
              <a:gd name="connsiteY40" fmla="*/ 2255599 h 2255599"/>
              <a:gd name="connsiteX41" fmla="*/ 996084 w 2250412"/>
              <a:gd name="connsiteY41" fmla="*/ 2255599 h 2255599"/>
              <a:gd name="connsiteX42" fmla="*/ 991395 w 2250412"/>
              <a:gd name="connsiteY42" fmla="*/ 2253506 h 2255599"/>
              <a:gd name="connsiteX43" fmla="*/ 851542 w 2250412"/>
              <a:gd name="connsiteY43" fmla="*/ 2224947 h 2255599"/>
              <a:gd name="connsiteX44" fmla="*/ 687793 w 2250412"/>
              <a:gd name="connsiteY44" fmla="*/ 2173367 h 2255599"/>
              <a:gd name="connsiteX45" fmla="*/ 678838 w 2250412"/>
              <a:gd name="connsiteY45" fmla="*/ 2157657 h 2255599"/>
              <a:gd name="connsiteX46" fmla="*/ 718392 w 2250412"/>
              <a:gd name="connsiteY46" fmla="*/ 1904153 h 2255599"/>
              <a:gd name="connsiteX47" fmla="*/ 701066 w 2250412"/>
              <a:gd name="connsiteY47" fmla="*/ 1866533 h 2255599"/>
              <a:gd name="connsiteX48" fmla="*/ 521236 w 2250412"/>
              <a:gd name="connsiteY48" fmla="*/ 1730549 h 2255599"/>
              <a:gd name="connsiteX49" fmla="*/ 497525 w 2250412"/>
              <a:gd name="connsiteY49" fmla="*/ 1726548 h 2255599"/>
              <a:gd name="connsiteX50" fmla="*/ 254909 w 2250412"/>
              <a:gd name="connsiteY50" fmla="*/ 1838584 h 2255599"/>
              <a:gd name="connsiteX51" fmla="*/ 238219 w 2250412"/>
              <a:gd name="connsiteY51" fmla="*/ 1836147 h 2255599"/>
              <a:gd name="connsiteX52" fmla="*/ 77225 w 2250412"/>
              <a:gd name="connsiteY52" fmla="*/ 1561951 h 2255599"/>
              <a:gd name="connsiteX53" fmla="*/ 83371 w 2250412"/>
              <a:gd name="connsiteY53" fmla="*/ 1542877 h 2255599"/>
              <a:gd name="connsiteX54" fmla="*/ 299416 w 2250412"/>
              <a:gd name="connsiteY54" fmla="*/ 1387659 h 2255599"/>
              <a:gd name="connsiteX55" fmla="*/ 306118 w 2250412"/>
              <a:gd name="connsiteY55" fmla="*/ 1369379 h 2255599"/>
              <a:gd name="connsiteX56" fmla="*/ 271043 w 2250412"/>
              <a:gd name="connsiteY56" fmla="*/ 1120378 h 2255599"/>
              <a:gd name="connsiteX57" fmla="*/ 258406 w 2250412"/>
              <a:gd name="connsiteY57" fmla="*/ 1101091 h 2255599"/>
              <a:gd name="connsiteX58" fmla="*/ 79238 w 2250412"/>
              <a:gd name="connsiteY58" fmla="*/ 1032609 h 2255599"/>
              <a:gd name="connsiteX59" fmla="*/ 0 w 2250412"/>
              <a:gd name="connsiteY59" fmla="*/ 1003388 h 2255599"/>
              <a:gd name="connsiteX60" fmla="*/ 0 w 2250412"/>
              <a:gd name="connsiteY60" fmla="*/ 990142 h 2255599"/>
              <a:gd name="connsiteX61" fmla="*/ 15816 w 2250412"/>
              <a:gd name="connsiteY61" fmla="*/ 896571 h 2255599"/>
              <a:gd name="connsiteX62" fmla="*/ 78762 w 2250412"/>
              <a:gd name="connsiteY62" fmla="*/ 682911 h 2255599"/>
              <a:gd name="connsiteX63" fmla="*/ 95319 w 2250412"/>
              <a:gd name="connsiteY63" fmla="*/ 673930 h 2255599"/>
              <a:gd name="connsiteX64" fmla="*/ 364189 w 2250412"/>
              <a:gd name="connsiteY64" fmla="*/ 719020 h 2255599"/>
              <a:gd name="connsiteX65" fmla="*/ 378893 w 2250412"/>
              <a:gd name="connsiteY65" fmla="*/ 713138 h 2255599"/>
              <a:gd name="connsiteX66" fmla="*/ 461257 w 2250412"/>
              <a:gd name="connsiteY66" fmla="*/ 590559 h 2255599"/>
              <a:gd name="connsiteX67" fmla="*/ 532839 w 2250412"/>
              <a:gd name="connsiteY67" fmla="*/ 510817 h 2255599"/>
              <a:gd name="connsiteX68" fmla="*/ 533820 w 2250412"/>
              <a:gd name="connsiteY68" fmla="*/ 496325 h 2255599"/>
              <a:gd name="connsiteX69" fmla="*/ 421916 w 2250412"/>
              <a:gd name="connsiteY69" fmla="*/ 256703 h 2255599"/>
              <a:gd name="connsiteX70" fmla="*/ 427029 w 2250412"/>
              <a:gd name="connsiteY70" fmla="*/ 232488 h 2255599"/>
              <a:gd name="connsiteX71" fmla="*/ 543595 w 2250412"/>
              <a:gd name="connsiteY71" fmla="*/ 152588 h 2255599"/>
              <a:gd name="connsiteX72" fmla="*/ 653221 w 2250412"/>
              <a:gd name="connsiteY72" fmla="*/ 94199 h 2255599"/>
              <a:gd name="connsiteX73" fmla="*/ 698178 w 2250412"/>
              <a:gd name="connsiteY73" fmla="*/ 75098 h 2255599"/>
              <a:gd name="connsiteX74" fmla="*/ 716670 w 2250412"/>
              <a:gd name="connsiteY74" fmla="*/ 80900 h 2255599"/>
              <a:gd name="connsiteX75" fmla="*/ 851621 w 2250412"/>
              <a:gd name="connsiteY75" fmla="*/ 267485 h 2255599"/>
              <a:gd name="connsiteX76" fmla="*/ 877849 w 2250412"/>
              <a:gd name="connsiteY76" fmla="*/ 304018 h 2255599"/>
              <a:gd name="connsiteX77" fmla="*/ 890539 w 2250412"/>
              <a:gd name="connsiteY77" fmla="*/ 308336 h 2255599"/>
              <a:gd name="connsiteX78" fmla="*/ 1143699 w 2250412"/>
              <a:gd name="connsiteY78" fmla="*/ 273181 h 2255599"/>
              <a:gd name="connsiteX79" fmla="*/ 1161475 w 2250412"/>
              <a:gd name="connsiteY79" fmla="*/ 260783 h 2255599"/>
              <a:gd name="connsiteX80" fmla="*/ 1252556 w 2250412"/>
              <a:gd name="connsiteY80" fmla="*/ 11145 h 2255599"/>
              <a:gd name="connsiteX81" fmla="*/ 1270889 w 2250412"/>
              <a:gd name="connsiteY81" fmla="*/ 655 h 22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250412" h="2255599">
                <a:moveTo>
                  <a:pt x="1125207" y="475336"/>
                </a:moveTo>
                <a:cubicBezTo>
                  <a:pt x="764862" y="475336"/>
                  <a:pt x="472744" y="767454"/>
                  <a:pt x="472744" y="1127799"/>
                </a:cubicBezTo>
                <a:cubicBezTo>
                  <a:pt x="472744" y="1488144"/>
                  <a:pt x="764862" y="1780262"/>
                  <a:pt x="1125207" y="1780262"/>
                </a:cubicBezTo>
                <a:cubicBezTo>
                  <a:pt x="1485552" y="1780262"/>
                  <a:pt x="1777670" y="1488144"/>
                  <a:pt x="1777670" y="1127799"/>
                </a:cubicBezTo>
                <a:cubicBezTo>
                  <a:pt x="1777670" y="767454"/>
                  <a:pt x="1485552" y="475336"/>
                  <a:pt x="1125207" y="475336"/>
                </a:cubicBezTo>
                <a:close/>
                <a:moveTo>
                  <a:pt x="1270889" y="655"/>
                </a:moveTo>
                <a:cubicBezTo>
                  <a:pt x="1311925" y="8973"/>
                  <a:pt x="1353518" y="14907"/>
                  <a:pt x="1394157" y="24815"/>
                </a:cubicBezTo>
                <a:cubicBezTo>
                  <a:pt x="1458772" y="40605"/>
                  <a:pt x="1521823" y="61667"/>
                  <a:pt x="1584160" y="89483"/>
                </a:cubicBezTo>
                <a:cubicBezTo>
                  <a:pt x="1580398" y="114730"/>
                  <a:pt x="1576742" y="140322"/>
                  <a:pt x="1572742" y="165860"/>
                </a:cubicBezTo>
                <a:cubicBezTo>
                  <a:pt x="1562065" y="234264"/>
                  <a:pt x="1551124" y="302614"/>
                  <a:pt x="1540819" y="371043"/>
                </a:cubicBezTo>
                <a:cubicBezTo>
                  <a:pt x="1540156" y="375361"/>
                  <a:pt x="1542859" y="382568"/>
                  <a:pt x="1546329" y="384766"/>
                </a:cubicBezTo>
                <a:cubicBezTo>
                  <a:pt x="1617275" y="429644"/>
                  <a:pt x="1687215" y="475714"/>
                  <a:pt x="1742849" y="540621"/>
                </a:cubicBezTo>
                <a:cubicBezTo>
                  <a:pt x="1781951" y="522156"/>
                  <a:pt x="1819597" y="503981"/>
                  <a:pt x="1857561" y="486550"/>
                </a:cubicBezTo>
                <a:cubicBezTo>
                  <a:pt x="1904054" y="465197"/>
                  <a:pt x="1950840" y="444533"/>
                  <a:pt x="1997413" y="423392"/>
                </a:cubicBezTo>
                <a:cubicBezTo>
                  <a:pt x="2003957" y="420425"/>
                  <a:pt x="2008567" y="419021"/>
                  <a:pt x="2014342" y="426015"/>
                </a:cubicBezTo>
                <a:cubicBezTo>
                  <a:pt x="2084705" y="511002"/>
                  <a:pt x="2139412" y="605129"/>
                  <a:pt x="2180978" y="708476"/>
                </a:cubicBezTo>
                <a:cubicBezTo>
                  <a:pt x="2160447" y="724159"/>
                  <a:pt x="2140127" y="740187"/>
                  <a:pt x="2119252" y="755473"/>
                </a:cubicBezTo>
                <a:cubicBezTo>
                  <a:pt x="2064095" y="795900"/>
                  <a:pt x="2008831" y="836222"/>
                  <a:pt x="1953198" y="875960"/>
                </a:cubicBezTo>
                <a:cubicBezTo>
                  <a:pt x="1944667" y="882053"/>
                  <a:pt x="1942839" y="887087"/>
                  <a:pt x="1944932" y="897445"/>
                </a:cubicBezTo>
                <a:cubicBezTo>
                  <a:pt x="1955608" y="950085"/>
                  <a:pt x="1966418" y="1002752"/>
                  <a:pt x="1974391" y="1055843"/>
                </a:cubicBezTo>
                <a:cubicBezTo>
                  <a:pt x="1978286" y="1081805"/>
                  <a:pt x="1976564" y="1108668"/>
                  <a:pt x="1976537" y="1135108"/>
                </a:cubicBezTo>
                <a:cubicBezTo>
                  <a:pt x="1976537" y="1144221"/>
                  <a:pt x="1978657" y="1148884"/>
                  <a:pt x="1987956" y="1152328"/>
                </a:cubicBezTo>
                <a:cubicBezTo>
                  <a:pt x="2071857" y="1183535"/>
                  <a:pt x="2155466" y="1215538"/>
                  <a:pt x="2239315" y="1246905"/>
                </a:cubicBezTo>
                <a:cubicBezTo>
                  <a:pt x="2248905" y="1250481"/>
                  <a:pt x="2251289" y="1254932"/>
                  <a:pt x="2250150" y="1265238"/>
                </a:cubicBezTo>
                <a:cubicBezTo>
                  <a:pt x="2238149" y="1371657"/>
                  <a:pt x="2206967" y="1472884"/>
                  <a:pt x="2168686" y="1572310"/>
                </a:cubicBezTo>
                <a:cubicBezTo>
                  <a:pt x="2165560" y="1580417"/>
                  <a:pt x="2161242" y="1581529"/>
                  <a:pt x="2153665" y="1580257"/>
                </a:cubicBezTo>
                <a:cubicBezTo>
                  <a:pt x="2065790" y="1565501"/>
                  <a:pt x="1977809" y="1551328"/>
                  <a:pt x="1890013" y="1536016"/>
                </a:cubicBezTo>
                <a:cubicBezTo>
                  <a:pt x="1876529" y="1533658"/>
                  <a:pt x="1870144" y="1536837"/>
                  <a:pt x="1863018" y="1548414"/>
                </a:cubicBezTo>
                <a:cubicBezTo>
                  <a:pt x="1839731" y="1586245"/>
                  <a:pt x="1816206" y="1624049"/>
                  <a:pt x="1790111" y="1659920"/>
                </a:cubicBezTo>
                <a:cubicBezTo>
                  <a:pt x="1772573" y="1684028"/>
                  <a:pt x="1751167" y="1705513"/>
                  <a:pt x="1730133" y="1726840"/>
                </a:cubicBezTo>
                <a:cubicBezTo>
                  <a:pt x="1721284" y="1735820"/>
                  <a:pt x="1721363" y="1742179"/>
                  <a:pt x="1726291" y="1752855"/>
                </a:cubicBezTo>
                <a:cubicBezTo>
                  <a:pt x="1763301" y="1832862"/>
                  <a:pt x="1799436" y="1913266"/>
                  <a:pt x="1836367" y="1993325"/>
                </a:cubicBezTo>
                <a:cubicBezTo>
                  <a:pt x="1840632" y="2002597"/>
                  <a:pt x="1839625" y="2007472"/>
                  <a:pt x="1831625" y="2014016"/>
                </a:cubicBezTo>
                <a:cubicBezTo>
                  <a:pt x="1756996" y="2074869"/>
                  <a:pt x="1676512" y="2126026"/>
                  <a:pt x="1587551" y="2163485"/>
                </a:cubicBezTo>
                <a:cubicBezTo>
                  <a:pt x="1574994" y="2168758"/>
                  <a:pt x="1562993" y="2175327"/>
                  <a:pt x="1549508" y="2181924"/>
                </a:cubicBezTo>
                <a:cubicBezTo>
                  <a:pt x="1546621" y="2178056"/>
                  <a:pt x="1543468" y="2174003"/>
                  <a:pt x="1540500" y="2169817"/>
                </a:cubicBezTo>
                <a:cubicBezTo>
                  <a:pt x="1488840" y="2097228"/>
                  <a:pt x="1437022" y="2024719"/>
                  <a:pt x="1385759" y="1951839"/>
                </a:cubicBezTo>
                <a:cubicBezTo>
                  <a:pt x="1379083" y="1942354"/>
                  <a:pt x="1373069" y="1939573"/>
                  <a:pt x="1361810" y="1943414"/>
                </a:cubicBezTo>
                <a:cubicBezTo>
                  <a:pt x="1284082" y="1969880"/>
                  <a:pt x="1204022" y="1980901"/>
                  <a:pt x="1122055" y="1977536"/>
                </a:cubicBezTo>
                <a:cubicBezTo>
                  <a:pt x="1111166" y="1977085"/>
                  <a:pt x="1107299" y="1980953"/>
                  <a:pt x="1103643" y="1990809"/>
                </a:cubicBezTo>
                <a:cubicBezTo>
                  <a:pt x="1070845" y="2079214"/>
                  <a:pt x="1037332" y="2167380"/>
                  <a:pt x="1004032" y="2255599"/>
                </a:cubicBezTo>
                <a:cubicBezTo>
                  <a:pt x="1001382" y="2255599"/>
                  <a:pt x="998733" y="2255599"/>
                  <a:pt x="996084" y="2255599"/>
                </a:cubicBezTo>
                <a:cubicBezTo>
                  <a:pt x="994521" y="2254884"/>
                  <a:pt x="993011" y="2253851"/>
                  <a:pt x="991395" y="2253506"/>
                </a:cubicBezTo>
                <a:cubicBezTo>
                  <a:pt x="944715" y="2244154"/>
                  <a:pt x="897400" y="2237266"/>
                  <a:pt x="851542" y="2224947"/>
                </a:cubicBezTo>
                <a:cubicBezTo>
                  <a:pt x="796332" y="2210138"/>
                  <a:pt x="742367" y="2190640"/>
                  <a:pt x="687793" y="2173367"/>
                </a:cubicBezTo>
                <a:cubicBezTo>
                  <a:pt x="679501" y="2170744"/>
                  <a:pt x="677488" y="2166214"/>
                  <a:pt x="678838" y="2157657"/>
                </a:cubicBezTo>
                <a:cubicBezTo>
                  <a:pt x="692218" y="2073200"/>
                  <a:pt x="705146" y="1988636"/>
                  <a:pt x="718392" y="1904153"/>
                </a:cubicBezTo>
                <a:cubicBezTo>
                  <a:pt x="722286" y="1879329"/>
                  <a:pt x="722895" y="1878772"/>
                  <a:pt x="701066" y="1866533"/>
                </a:cubicBezTo>
                <a:cubicBezTo>
                  <a:pt x="634861" y="1829417"/>
                  <a:pt x="573744" y="1785599"/>
                  <a:pt x="521236" y="1730549"/>
                </a:cubicBezTo>
                <a:cubicBezTo>
                  <a:pt x="513500" y="1722415"/>
                  <a:pt x="507301" y="1721991"/>
                  <a:pt x="497525" y="1726548"/>
                </a:cubicBezTo>
                <a:cubicBezTo>
                  <a:pt x="416777" y="1764167"/>
                  <a:pt x="335790" y="1801256"/>
                  <a:pt x="254909" y="1838584"/>
                </a:cubicBezTo>
                <a:cubicBezTo>
                  <a:pt x="248604" y="1841498"/>
                  <a:pt x="243994" y="1843777"/>
                  <a:pt x="238219" y="1836147"/>
                </a:cubicBezTo>
                <a:cubicBezTo>
                  <a:pt x="173869" y="1750974"/>
                  <a:pt x="118739" y="1660529"/>
                  <a:pt x="77225" y="1561951"/>
                </a:cubicBezTo>
                <a:cubicBezTo>
                  <a:pt x="73172" y="1552335"/>
                  <a:pt x="75900" y="1548229"/>
                  <a:pt x="83371" y="1542877"/>
                </a:cubicBezTo>
                <a:cubicBezTo>
                  <a:pt x="155483" y="1491270"/>
                  <a:pt x="227277" y="1439212"/>
                  <a:pt x="299416" y="1387659"/>
                </a:cubicBezTo>
                <a:cubicBezTo>
                  <a:pt x="306622" y="1382493"/>
                  <a:pt x="308741" y="1378360"/>
                  <a:pt x="306118" y="1369379"/>
                </a:cubicBezTo>
                <a:cubicBezTo>
                  <a:pt x="282275" y="1288127"/>
                  <a:pt x="267943" y="1205418"/>
                  <a:pt x="271043" y="1120378"/>
                </a:cubicBezTo>
                <a:cubicBezTo>
                  <a:pt x="271414" y="1110099"/>
                  <a:pt x="268632" y="1104906"/>
                  <a:pt x="258406" y="1101091"/>
                </a:cubicBezTo>
                <a:cubicBezTo>
                  <a:pt x="198507" y="1078732"/>
                  <a:pt x="138979" y="1055392"/>
                  <a:pt x="79238" y="1032609"/>
                </a:cubicBezTo>
                <a:cubicBezTo>
                  <a:pt x="52932" y="1022595"/>
                  <a:pt x="26413" y="1013111"/>
                  <a:pt x="0" y="1003388"/>
                </a:cubicBezTo>
                <a:cubicBezTo>
                  <a:pt x="0" y="998964"/>
                  <a:pt x="0" y="994566"/>
                  <a:pt x="0" y="990142"/>
                </a:cubicBezTo>
                <a:cubicBezTo>
                  <a:pt x="5299" y="958961"/>
                  <a:pt x="11153" y="927858"/>
                  <a:pt x="15816" y="896571"/>
                </a:cubicBezTo>
                <a:cubicBezTo>
                  <a:pt x="26863" y="822392"/>
                  <a:pt x="48163" y="751367"/>
                  <a:pt x="78762" y="682911"/>
                </a:cubicBezTo>
                <a:cubicBezTo>
                  <a:pt x="82577" y="674354"/>
                  <a:pt x="86073" y="672340"/>
                  <a:pt x="95319" y="673930"/>
                </a:cubicBezTo>
                <a:cubicBezTo>
                  <a:pt x="184890" y="689269"/>
                  <a:pt x="274566" y="703972"/>
                  <a:pt x="364189" y="719020"/>
                </a:cubicBezTo>
                <a:cubicBezTo>
                  <a:pt x="370680" y="720106"/>
                  <a:pt x="375052" y="720927"/>
                  <a:pt x="378893" y="713138"/>
                </a:cubicBezTo>
                <a:cubicBezTo>
                  <a:pt x="400776" y="668605"/>
                  <a:pt x="428407" y="627754"/>
                  <a:pt x="461257" y="590559"/>
                </a:cubicBezTo>
                <a:cubicBezTo>
                  <a:pt x="484915" y="563801"/>
                  <a:pt x="509367" y="537759"/>
                  <a:pt x="532839" y="510817"/>
                </a:cubicBezTo>
                <a:cubicBezTo>
                  <a:pt x="535436" y="507823"/>
                  <a:pt x="535674" y="500299"/>
                  <a:pt x="533820" y="496325"/>
                </a:cubicBezTo>
                <a:cubicBezTo>
                  <a:pt x="496916" y="416265"/>
                  <a:pt x="459800" y="336286"/>
                  <a:pt x="421916" y="256703"/>
                </a:cubicBezTo>
                <a:cubicBezTo>
                  <a:pt x="416697" y="245708"/>
                  <a:pt x="418234" y="240039"/>
                  <a:pt x="427029" y="232488"/>
                </a:cubicBezTo>
                <a:cubicBezTo>
                  <a:pt x="463033" y="201625"/>
                  <a:pt x="501605" y="174682"/>
                  <a:pt x="543595" y="152588"/>
                </a:cubicBezTo>
                <a:cubicBezTo>
                  <a:pt x="580235" y="133301"/>
                  <a:pt x="616423" y="113167"/>
                  <a:pt x="653221" y="94199"/>
                </a:cubicBezTo>
                <a:cubicBezTo>
                  <a:pt x="667659" y="86755"/>
                  <a:pt x="683395" y="81880"/>
                  <a:pt x="698178" y="75098"/>
                </a:cubicBezTo>
                <a:cubicBezTo>
                  <a:pt x="706735" y="71177"/>
                  <a:pt x="711424" y="73614"/>
                  <a:pt x="716670" y="80900"/>
                </a:cubicBezTo>
                <a:cubicBezTo>
                  <a:pt x="761442" y="143236"/>
                  <a:pt x="806611" y="205307"/>
                  <a:pt x="851621" y="267485"/>
                </a:cubicBezTo>
                <a:cubicBezTo>
                  <a:pt x="860417" y="279645"/>
                  <a:pt x="868497" y="292335"/>
                  <a:pt x="877849" y="304018"/>
                </a:cubicBezTo>
                <a:cubicBezTo>
                  <a:pt x="880286" y="307038"/>
                  <a:pt x="887042" y="309502"/>
                  <a:pt x="890539" y="308336"/>
                </a:cubicBezTo>
                <a:cubicBezTo>
                  <a:pt x="972824" y="281208"/>
                  <a:pt x="1057679" y="272837"/>
                  <a:pt x="1143699" y="273181"/>
                </a:cubicBezTo>
                <a:cubicBezTo>
                  <a:pt x="1153660" y="273234"/>
                  <a:pt x="1158005" y="270452"/>
                  <a:pt x="1161475" y="260783"/>
                </a:cubicBezTo>
                <a:cubicBezTo>
                  <a:pt x="1191518" y="177438"/>
                  <a:pt x="1222408" y="94437"/>
                  <a:pt x="1252556" y="11145"/>
                </a:cubicBezTo>
                <a:cubicBezTo>
                  <a:pt x="1256132" y="1237"/>
                  <a:pt x="1260716" y="-1412"/>
                  <a:pt x="1270889" y="655"/>
                </a:cubicBezTo>
                <a:close/>
              </a:path>
            </a:pathLst>
          </a:custGeom>
          <a:solidFill>
            <a:schemeClr val="accent1"/>
          </a:solidFill>
          <a:ln w="5358" cap="flat">
            <a:noFill/>
            <a:prstDash val="solid"/>
            <a:miter/>
          </a:ln>
        </p:spPr>
        <p:txBody>
          <a:bodyPr wrap="square" rtlCol="0" anchor="ctr">
            <a:noAutofit/>
          </a:bodyPr>
          <a:lstStyle/>
          <a:p>
            <a:endParaRPr lang="ko-KR" altLang="en-US" dirty="0"/>
          </a:p>
        </p:txBody>
      </p:sp>
      <p:sp>
        <p:nvSpPr>
          <p:cNvPr id="5" name="자유형: 도형 4">
            <a:extLst>
              <a:ext uri="{FF2B5EF4-FFF2-40B4-BE49-F238E27FC236}">
                <a16:creationId xmlns:a16="http://schemas.microsoft.com/office/drawing/2014/main" id="{B6618D2D-7684-4304-A7C4-590E26A009EF}"/>
              </a:ext>
            </a:extLst>
          </p:cNvPr>
          <p:cNvSpPr/>
          <p:nvPr/>
        </p:nvSpPr>
        <p:spPr>
          <a:xfrm rot="20393199">
            <a:off x="5539015" y="2413849"/>
            <a:ext cx="2868346" cy="2480129"/>
          </a:xfrm>
          <a:custGeom>
            <a:avLst/>
            <a:gdLst>
              <a:gd name="connsiteX0" fmla="*/ 1125207 w 2250412"/>
              <a:gd name="connsiteY0" fmla="*/ 475336 h 2255599"/>
              <a:gd name="connsiteX1" fmla="*/ 472744 w 2250412"/>
              <a:gd name="connsiteY1" fmla="*/ 1127799 h 2255599"/>
              <a:gd name="connsiteX2" fmla="*/ 1125207 w 2250412"/>
              <a:gd name="connsiteY2" fmla="*/ 1780262 h 2255599"/>
              <a:gd name="connsiteX3" fmla="*/ 1777670 w 2250412"/>
              <a:gd name="connsiteY3" fmla="*/ 1127799 h 2255599"/>
              <a:gd name="connsiteX4" fmla="*/ 1125207 w 2250412"/>
              <a:gd name="connsiteY4" fmla="*/ 475336 h 2255599"/>
              <a:gd name="connsiteX5" fmla="*/ 1270889 w 2250412"/>
              <a:gd name="connsiteY5" fmla="*/ 655 h 2255599"/>
              <a:gd name="connsiteX6" fmla="*/ 1394157 w 2250412"/>
              <a:gd name="connsiteY6" fmla="*/ 24815 h 2255599"/>
              <a:gd name="connsiteX7" fmla="*/ 1584160 w 2250412"/>
              <a:gd name="connsiteY7" fmla="*/ 89483 h 2255599"/>
              <a:gd name="connsiteX8" fmla="*/ 1572742 w 2250412"/>
              <a:gd name="connsiteY8" fmla="*/ 165860 h 2255599"/>
              <a:gd name="connsiteX9" fmla="*/ 1540819 w 2250412"/>
              <a:gd name="connsiteY9" fmla="*/ 371043 h 2255599"/>
              <a:gd name="connsiteX10" fmla="*/ 1546329 w 2250412"/>
              <a:gd name="connsiteY10" fmla="*/ 384766 h 2255599"/>
              <a:gd name="connsiteX11" fmla="*/ 1742849 w 2250412"/>
              <a:gd name="connsiteY11" fmla="*/ 540621 h 2255599"/>
              <a:gd name="connsiteX12" fmla="*/ 1857561 w 2250412"/>
              <a:gd name="connsiteY12" fmla="*/ 486550 h 2255599"/>
              <a:gd name="connsiteX13" fmla="*/ 1997413 w 2250412"/>
              <a:gd name="connsiteY13" fmla="*/ 423392 h 2255599"/>
              <a:gd name="connsiteX14" fmla="*/ 2014342 w 2250412"/>
              <a:gd name="connsiteY14" fmla="*/ 426015 h 2255599"/>
              <a:gd name="connsiteX15" fmla="*/ 2180978 w 2250412"/>
              <a:gd name="connsiteY15" fmla="*/ 708476 h 2255599"/>
              <a:gd name="connsiteX16" fmla="*/ 2119252 w 2250412"/>
              <a:gd name="connsiteY16" fmla="*/ 755473 h 2255599"/>
              <a:gd name="connsiteX17" fmla="*/ 1953198 w 2250412"/>
              <a:gd name="connsiteY17" fmla="*/ 875960 h 2255599"/>
              <a:gd name="connsiteX18" fmla="*/ 1944932 w 2250412"/>
              <a:gd name="connsiteY18" fmla="*/ 897445 h 2255599"/>
              <a:gd name="connsiteX19" fmla="*/ 1974391 w 2250412"/>
              <a:gd name="connsiteY19" fmla="*/ 1055843 h 2255599"/>
              <a:gd name="connsiteX20" fmla="*/ 1976537 w 2250412"/>
              <a:gd name="connsiteY20" fmla="*/ 1135108 h 2255599"/>
              <a:gd name="connsiteX21" fmla="*/ 1987956 w 2250412"/>
              <a:gd name="connsiteY21" fmla="*/ 1152328 h 2255599"/>
              <a:gd name="connsiteX22" fmla="*/ 2239315 w 2250412"/>
              <a:gd name="connsiteY22" fmla="*/ 1246905 h 2255599"/>
              <a:gd name="connsiteX23" fmla="*/ 2250150 w 2250412"/>
              <a:gd name="connsiteY23" fmla="*/ 1265238 h 2255599"/>
              <a:gd name="connsiteX24" fmla="*/ 2168686 w 2250412"/>
              <a:gd name="connsiteY24" fmla="*/ 1572310 h 2255599"/>
              <a:gd name="connsiteX25" fmla="*/ 2153665 w 2250412"/>
              <a:gd name="connsiteY25" fmla="*/ 1580257 h 2255599"/>
              <a:gd name="connsiteX26" fmla="*/ 1890013 w 2250412"/>
              <a:gd name="connsiteY26" fmla="*/ 1536016 h 2255599"/>
              <a:gd name="connsiteX27" fmla="*/ 1863018 w 2250412"/>
              <a:gd name="connsiteY27" fmla="*/ 1548414 h 2255599"/>
              <a:gd name="connsiteX28" fmla="*/ 1790111 w 2250412"/>
              <a:gd name="connsiteY28" fmla="*/ 1659920 h 2255599"/>
              <a:gd name="connsiteX29" fmla="*/ 1730133 w 2250412"/>
              <a:gd name="connsiteY29" fmla="*/ 1726840 h 2255599"/>
              <a:gd name="connsiteX30" fmla="*/ 1726291 w 2250412"/>
              <a:gd name="connsiteY30" fmla="*/ 1752855 h 2255599"/>
              <a:gd name="connsiteX31" fmla="*/ 1836367 w 2250412"/>
              <a:gd name="connsiteY31" fmla="*/ 1993325 h 2255599"/>
              <a:gd name="connsiteX32" fmla="*/ 1831625 w 2250412"/>
              <a:gd name="connsiteY32" fmla="*/ 2014016 h 2255599"/>
              <a:gd name="connsiteX33" fmla="*/ 1587551 w 2250412"/>
              <a:gd name="connsiteY33" fmla="*/ 2163485 h 2255599"/>
              <a:gd name="connsiteX34" fmla="*/ 1549508 w 2250412"/>
              <a:gd name="connsiteY34" fmla="*/ 2181924 h 2255599"/>
              <a:gd name="connsiteX35" fmla="*/ 1540500 w 2250412"/>
              <a:gd name="connsiteY35" fmla="*/ 2169817 h 2255599"/>
              <a:gd name="connsiteX36" fmla="*/ 1385759 w 2250412"/>
              <a:gd name="connsiteY36" fmla="*/ 1951839 h 2255599"/>
              <a:gd name="connsiteX37" fmla="*/ 1361810 w 2250412"/>
              <a:gd name="connsiteY37" fmla="*/ 1943414 h 2255599"/>
              <a:gd name="connsiteX38" fmla="*/ 1122055 w 2250412"/>
              <a:gd name="connsiteY38" fmla="*/ 1977536 h 2255599"/>
              <a:gd name="connsiteX39" fmla="*/ 1103643 w 2250412"/>
              <a:gd name="connsiteY39" fmla="*/ 1990809 h 2255599"/>
              <a:gd name="connsiteX40" fmla="*/ 1004032 w 2250412"/>
              <a:gd name="connsiteY40" fmla="*/ 2255599 h 2255599"/>
              <a:gd name="connsiteX41" fmla="*/ 996084 w 2250412"/>
              <a:gd name="connsiteY41" fmla="*/ 2255599 h 2255599"/>
              <a:gd name="connsiteX42" fmla="*/ 991395 w 2250412"/>
              <a:gd name="connsiteY42" fmla="*/ 2253506 h 2255599"/>
              <a:gd name="connsiteX43" fmla="*/ 851542 w 2250412"/>
              <a:gd name="connsiteY43" fmla="*/ 2224947 h 2255599"/>
              <a:gd name="connsiteX44" fmla="*/ 687793 w 2250412"/>
              <a:gd name="connsiteY44" fmla="*/ 2173367 h 2255599"/>
              <a:gd name="connsiteX45" fmla="*/ 678838 w 2250412"/>
              <a:gd name="connsiteY45" fmla="*/ 2157657 h 2255599"/>
              <a:gd name="connsiteX46" fmla="*/ 718392 w 2250412"/>
              <a:gd name="connsiteY46" fmla="*/ 1904153 h 2255599"/>
              <a:gd name="connsiteX47" fmla="*/ 701066 w 2250412"/>
              <a:gd name="connsiteY47" fmla="*/ 1866533 h 2255599"/>
              <a:gd name="connsiteX48" fmla="*/ 521236 w 2250412"/>
              <a:gd name="connsiteY48" fmla="*/ 1730549 h 2255599"/>
              <a:gd name="connsiteX49" fmla="*/ 497525 w 2250412"/>
              <a:gd name="connsiteY49" fmla="*/ 1726548 h 2255599"/>
              <a:gd name="connsiteX50" fmla="*/ 254909 w 2250412"/>
              <a:gd name="connsiteY50" fmla="*/ 1838584 h 2255599"/>
              <a:gd name="connsiteX51" fmla="*/ 238219 w 2250412"/>
              <a:gd name="connsiteY51" fmla="*/ 1836147 h 2255599"/>
              <a:gd name="connsiteX52" fmla="*/ 77225 w 2250412"/>
              <a:gd name="connsiteY52" fmla="*/ 1561951 h 2255599"/>
              <a:gd name="connsiteX53" fmla="*/ 83371 w 2250412"/>
              <a:gd name="connsiteY53" fmla="*/ 1542877 h 2255599"/>
              <a:gd name="connsiteX54" fmla="*/ 299416 w 2250412"/>
              <a:gd name="connsiteY54" fmla="*/ 1387659 h 2255599"/>
              <a:gd name="connsiteX55" fmla="*/ 306118 w 2250412"/>
              <a:gd name="connsiteY55" fmla="*/ 1369379 h 2255599"/>
              <a:gd name="connsiteX56" fmla="*/ 271043 w 2250412"/>
              <a:gd name="connsiteY56" fmla="*/ 1120378 h 2255599"/>
              <a:gd name="connsiteX57" fmla="*/ 258406 w 2250412"/>
              <a:gd name="connsiteY57" fmla="*/ 1101091 h 2255599"/>
              <a:gd name="connsiteX58" fmla="*/ 79238 w 2250412"/>
              <a:gd name="connsiteY58" fmla="*/ 1032609 h 2255599"/>
              <a:gd name="connsiteX59" fmla="*/ 0 w 2250412"/>
              <a:gd name="connsiteY59" fmla="*/ 1003388 h 2255599"/>
              <a:gd name="connsiteX60" fmla="*/ 0 w 2250412"/>
              <a:gd name="connsiteY60" fmla="*/ 990142 h 2255599"/>
              <a:gd name="connsiteX61" fmla="*/ 15816 w 2250412"/>
              <a:gd name="connsiteY61" fmla="*/ 896571 h 2255599"/>
              <a:gd name="connsiteX62" fmla="*/ 78762 w 2250412"/>
              <a:gd name="connsiteY62" fmla="*/ 682911 h 2255599"/>
              <a:gd name="connsiteX63" fmla="*/ 95319 w 2250412"/>
              <a:gd name="connsiteY63" fmla="*/ 673930 h 2255599"/>
              <a:gd name="connsiteX64" fmla="*/ 364189 w 2250412"/>
              <a:gd name="connsiteY64" fmla="*/ 719020 h 2255599"/>
              <a:gd name="connsiteX65" fmla="*/ 378893 w 2250412"/>
              <a:gd name="connsiteY65" fmla="*/ 713138 h 2255599"/>
              <a:gd name="connsiteX66" fmla="*/ 461257 w 2250412"/>
              <a:gd name="connsiteY66" fmla="*/ 590559 h 2255599"/>
              <a:gd name="connsiteX67" fmla="*/ 532839 w 2250412"/>
              <a:gd name="connsiteY67" fmla="*/ 510817 h 2255599"/>
              <a:gd name="connsiteX68" fmla="*/ 533820 w 2250412"/>
              <a:gd name="connsiteY68" fmla="*/ 496325 h 2255599"/>
              <a:gd name="connsiteX69" fmla="*/ 421916 w 2250412"/>
              <a:gd name="connsiteY69" fmla="*/ 256703 h 2255599"/>
              <a:gd name="connsiteX70" fmla="*/ 427029 w 2250412"/>
              <a:gd name="connsiteY70" fmla="*/ 232488 h 2255599"/>
              <a:gd name="connsiteX71" fmla="*/ 543595 w 2250412"/>
              <a:gd name="connsiteY71" fmla="*/ 152588 h 2255599"/>
              <a:gd name="connsiteX72" fmla="*/ 653221 w 2250412"/>
              <a:gd name="connsiteY72" fmla="*/ 94199 h 2255599"/>
              <a:gd name="connsiteX73" fmla="*/ 698178 w 2250412"/>
              <a:gd name="connsiteY73" fmla="*/ 75098 h 2255599"/>
              <a:gd name="connsiteX74" fmla="*/ 716670 w 2250412"/>
              <a:gd name="connsiteY74" fmla="*/ 80900 h 2255599"/>
              <a:gd name="connsiteX75" fmla="*/ 851621 w 2250412"/>
              <a:gd name="connsiteY75" fmla="*/ 267485 h 2255599"/>
              <a:gd name="connsiteX76" fmla="*/ 877849 w 2250412"/>
              <a:gd name="connsiteY76" fmla="*/ 304018 h 2255599"/>
              <a:gd name="connsiteX77" fmla="*/ 890539 w 2250412"/>
              <a:gd name="connsiteY77" fmla="*/ 308336 h 2255599"/>
              <a:gd name="connsiteX78" fmla="*/ 1143699 w 2250412"/>
              <a:gd name="connsiteY78" fmla="*/ 273181 h 2255599"/>
              <a:gd name="connsiteX79" fmla="*/ 1161475 w 2250412"/>
              <a:gd name="connsiteY79" fmla="*/ 260783 h 2255599"/>
              <a:gd name="connsiteX80" fmla="*/ 1252556 w 2250412"/>
              <a:gd name="connsiteY80" fmla="*/ 11145 h 2255599"/>
              <a:gd name="connsiteX81" fmla="*/ 1270889 w 2250412"/>
              <a:gd name="connsiteY81" fmla="*/ 655 h 22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250412" h="2255599">
                <a:moveTo>
                  <a:pt x="1125207" y="475336"/>
                </a:moveTo>
                <a:cubicBezTo>
                  <a:pt x="764862" y="475336"/>
                  <a:pt x="472744" y="767454"/>
                  <a:pt x="472744" y="1127799"/>
                </a:cubicBezTo>
                <a:cubicBezTo>
                  <a:pt x="472744" y="1488144"/>
                  <a:pt x="764862" y="1780262"/>
                  <a:pt x="1125207" y="1780262"/>
                </a:cubicBezTo>
                <a:cubicBezTo>
                  <a:pt x="1485552" y="1780262"/>
                  <a:pt x="1777670" y="1488144"/>
                  <a:pt x="1777670" y="1127799"/>
                </a:cubicBezTo>
                <a:cubicBezTo>
                  <a:pt x="1777670" y="767454"/>
                  <a:pt x="1485552" y="475336"/>
                  <a:pt x="1125207" y="475336"/>
                </a:cubicBezTo>
                <a:close/>
                <a:moveTo>
                  <a:pt x="1270889" y="655"/>
                </a:moveTo>
                <a:cubicBezTo>
                  <a:pt x="1311925" y="8973"/>
                  <a:pt x="1353518" y="14907"/>
                  <a:pt x="1394157" y="24815"/>
                </a:cubicBezTo>
                <a:cubicBezTo>
                  <a:pt x="1458772" y="40605"/>
                  <a:pt x="1521823" y="61667"/>
                  <a:pt x="1584160" y="89483"/>
                </a:cubicBezTo>
                <a:cubicBezTo>
                  <a:pt x="1580398" y="114730"/>
                  <a:pt x="1576742" y="140322"/>
                  <a:pt x="1572742" y="165860"/>
                </a:cubicBezTo>
                <a:cubicBezTo>
                  <a:pt x="1562065" y="234264"/>
                  <a:pt x="1551124" y="302614"/>
                  <a:pt x="1540819" y="371043"/>
                </a:cubicBezTo>
                <a:cubicBezTo>
                  <a:pt x="1540156" y="375361"/>
                  <a:pt x="1542859" y="382568"/>
                  <a:pt x="1546329" y="384766"/>
                </a:cubicBezTo>
                <a:cubicBezTo>
                  <a:pt x="1617275" y="429644"/>
                  <a:pt x="1687215" y="475714"/>
                  <a:pt x="1742849" y="540621"/>
                </a:cubicBezTo>
                <a:cubicBezTo>
                  <a:pt x="1781951" y="522156"/>
                  <a:pt x="1819597" y="503981"/>
                  <a:pt x="1857561" y="486550"/>
                </a:cubicBezTo>
                <a:cubicBezTo>
                  <a:pt x="1904054" y="465197"/>
                  <a:pt x="1950840" y="444533"/>
                  <a:pt x="1997413" y="423392"/>
                </a:cubicBezTo>
                <a:cubicBezTo>
                  <a:pt x="2003957" y="420425"/>
                  <a:pt x="2008567" y="419021"/>
                  <a:pt x="2014342" y="426015"/>
                </a:cubicBezTo>
                <a:cubicBezTo>
                  <a:pt x="2084705" y="511002"/>
                  <a:pt x="2139412" y="605129"/>
                  <a:pt x="2180978" y="708476"/>
                </a:cubicBezTo>
                <a:cubicBezTo>
                  <a:pt x="2160447" y="724159"/>
                  <a:pt x="2140127" y="740187"/>
                  <a:pt x="2119252" y="755473"/>
                </a:cubicBezTo>
                <a:cubicBezTo>
                  <a:pt x="2064095" y="795900"/>
                  <a:pt x="2008831" y="836222"/>
                  <a:pt x="1953198" y="875960"/>
                </a:cubicBezTo>
                <a:cubicBezTo>
                  <a:pt x="1944667" y="882053"/>
                  <a:pt x="1942839" y="887087"/>
                  <a:pt x="1944932" y="897445"/>
                </a:cubicBezTo>
                <a:cubicBezTo>
                  <a:pt x="1955608" y="950085"/>
                  <a:pt x="1966418" y="1002752"/>
                  <a:pt x="1974391" y="1055843"/>
                </a:cubicBezTo>
                <a:cubicBezTo>
                  <a:pt x="1978286" y="1081805"/>
                  <a:pt x="1976564" y="1108668"/>
                  <a:pt x="1976537" y="1135108"/>
                </a:cubicBezTo>
                <a:cubicBezTo>
                  <a:pt x="1976537" y="1144221"/>
                  <a:pt x="1978657" y="1148884"/>
                  <a:pt x="1987956" y="1152328"/>
                </a:cubicBezTo>
                <a:cubicBezTo>
                  <a:pt x="2071857" y="1183535"/>
                  <a:pt x="2155466" y="1215538"/>
                  <a:pt x="2239315" y="1246905"/>
                </a:cubicBezTo>
                <a:cubicBezTo>
                  <a:pt x="2248905" y="1250481"/>
                  <a:pt x="2251289" y="1254932"/>
                  <a:pt x="2250150" y="1265238"/>
                </a:cubicBezTo>
                <a:cubicBezTo>
                  <a:pt x="2238149" y="1371657"/>
                  <a:pt x="2206967" y="1472884"/>
                  <a:pt x="2168686" y="1572310"/>
                </a:cubicBezTo>
                <a:cubicBezTo>
                  <a:pt x="2165560" y="1580417"/>
                  <a:pt x="2161242" y="1581529"/>
                  <a:pt x="2153665" y="1580257"/>
                </a:cubicBezTo>
                <a:cubicBezTo>
                  <a:pt x="2065790" y="1565501"/>
                  <a:pt x="1977809" y="1551328"/>
                  <a:pt x="1890013" y="1536016"/>
                </a:cubicBezTo>
                <a:cubicBezTo>
                  <a:pt x="1876529" y="1533658"/>
                  <a:pt x="1870144" y="1536837"/>
                  <a:pt x="1863018" y="1548414"/>
                </a:cubicBezTo>
                <a:cubicBezTo>
                  <a:pt x="1839731" y="1586245"/>
                  <a:pt x="1816206" y="1624049"/>
                  <a:pt x="1790111" y="1659920"/>
                </a:cubicBezTo>
                <a:cubicBezTo>
                  <a:pt x="1772573" y="1684028"/>
                  <a:pt x="1751167" y="1705513"/>
                  <a:pt x="1730133" y="1726840"/>
                </a:cubicBezTo>
                <a:cubicBezTo>
                  <a:pt x="1721284" y="1735820"/>
                  <a:pt x="1721363" y="1742179"/>
                  <a:pt x="1726291" y="1752855"/>
                </a:cubicBezTo>
                <a:cubicBezTo>
                  <a:pt x="1763301" y="1832862"/>
                  <a:pt x="1799436" y="1913266"/>
                  <a:pt x="1836367" y="1993325"/>
                </a:cubicBezTo>
                <a:cubicBezTo>
                  <a:pt x="1840632" y="2002597"/>
                  <a:pt x="1839625" y="2007472"/>
                  <a:pt x="1831625" y="2014016"/>
                </a:cubicBezTo>
                <a:cubicBezTo>
                  <a:pt x="1756996" y="2074869"/>
                  <a:pt x="1676512" y="2126026"/>
                  <a:pt x="1587551" y="2163485"/>
                </a:cubicBezTo>
                <a:cubicBezTo>
                  <a:pt x="1574994" y="2168758"/>
                  <a:pt x="1562993" y="2175327"/>
                  <a:pt x="1549508" y="2181924"/>
                </a:cubicBezTo>
                <a:cubicBezTo>
                  <a:pt x="1546621" y="2178056"/>
                  <a:pt x="1543468" y="2174003"/>
                  <a:pt x="1540500" y="2169817"/>
                </a:cubicBezTo>
                <a:cubicBezTo>
                  <a:pt x="1488840" y="2097228"/>
                  <a:pt x="1437022" y="2024719"/>
                  <a:pt x="1385759" y="1951839"/>
                </a:cubicBezTo>
                <a:cubicBezTo>
                  <a:pt x="1379083" y="1942354"/>
                  <a:pt x="1373069" y="1939573"/>
                  <a:pt x="1361810" y="1943414"/>
                </a:cubicBezTo>
                <a:cubicBezTo>
                  <a:pt x="1284082" y="1969880"/>
                  <a:pt x="1204022" y="1980901"/>
                  <a:pt x="1122055" y="1977536"/>
                </a:cubicBezTo>
                <a:cubicBezTo>
                  <a:pt x="1111166" y="1977085"/>
                  <a:pt x="1107299" y="1980953"/>
                  <a:pt x="1103643" y="1990809"/>
                </a:cubicBezTo>
                <a:cubicBezTo>
                  <a:pt x="1070845" y="2079214"/>
                  <a:pt x="1037332" y="2167380"/>
                  <a:pt x="1004032" y="2255599"/>
                </a:cubicBezTo>
                <a:cubicBezTo>
                  <a:pt x="1001382" y="2255599"/>
                  <a:pt x="998733" y="2255599"/>
                  <a:pt x="996084" y="2255599"/>
                </a:cubicBezTo>
                <a:cubicBezTo>
                  <a:pt x="994521" y="2254884"/>
                  <a:pt x="993011" y="2253851"/>
                  <a:pt x="991395" y="2253506"/>
                </a:cubicBezTo>
                <a:cubicBezTo>
                  <a:pt x="944715" y="2244154"/>
                  <a:pt x="897400" y="2237266"/>
                  <a:pt x="851542" y="2224947"/>
                </a:cubicBezTo>
                <a:cubicBezTo>
                  <a:pt x="796332" y="2210138"/>
                  <a:pt x="742367" y="2190640"/>
                  <a:pt x="687793" y="2173367"/>
                </a:cubicBezTo>
                <a:cubicBezTo>
                  <a:pt x="679501" y="2170744"/>
                  <a:pt x="677488" y="2166214"/>
                  <a:pt x="678838" y="2157657"/>
                </a:cubicBezTo>
                <a:cubicBezTo>
                  <a:pt x="692218" y="2073200"/>
                  <a:pt x="705146" y="1988636"/>
                  <a:pt x="718392" y="1904153"/>
                </a:cubicBezTo>
                <a:cubicBezTo>
                  <a:pt x="722286" y="1879329"/>
                  <a:pt x="722895" y="1878772"/>
                  <a:pt x="701066" y="1866533"/>
                </a:cubicBezTo>
                <a:cubicBezTo>
                  <a:pt x="634861" y="1829417"/>
                  <a:pt x="573744" y="1785599"/>
                  <a:pt x="521236" y="1730549"/>
                </a:cubicBezTo>
                <a:cubicBezTo>
                  <a:pt x="513500" y="1722415"/>
                  <a:pt x="507301" y="1721991"/>
                  <a:pt x="497525" y="1726548"/>
                </a:cubicBezTo>
                <a:cubicBezTo>
                  <a:pt x="416777" y="1764167"/>
                  <a:pt x="335790" y="1801256"/>
                  <a:pt x="254909" y="1838584"/>
                </a:cubicBezTo>
                <a:cubicBezTo>
                  <a:pt x="248604" y="1841498"/>
                  <a:pt x="243994" y="1843777"/>
                  <a:pt x="238219" y="1836147"/>
                </a:cubicBezTo>
                <a:cubicBezTo>
                  <a:pt x="173869" y="1750974"/>
                  <a:pt x="118739" y="1660529"/>
                  <a:pt x="77225" y="1561951"/>
                </a:cubicBezTo>
                <a:cubicBezTo>
                  <a:pt x="73172" y="1552335"/>
                  <a:pt x="75900" y="1548229"/>
                  <a:pt x="83371" y="1542877"/>
                </a:cubicBezTo>
                <a:cubicBezTo>
                  <a:pt x="155483" y="1491270"/>
                  <a:pt x="227277" y="1439212"/>
                  <a:pt x="299416" y="1387659"/>
                </a:cubicBezTo>
                <a:cubicBezTo>
                  <a:pt x="306622" y="1382493"/>
                  <a:pt x="308741" y="1378360"/>
                  <a:pt x="306118" y="1369379"/>
                </a:cubicBezTo>
                <a:cubicBezTo>
                  <a:pt x="282275" y="1288127"/>
                  <a:pt x="267943" y="1205418"/>
                  <a:pt x="271043" y="1120378"/>
                </a:cubicBezTo>
                <a:cubicBezTo>
                  <a:pt x="271414" y="1110099"/>
                  <a:pt x="268632" y="1104906"/>
                  <a:pt x="258406" y="1101091"/>
                </a:cubicBezTo>
                <a:cubicBezTo>
                  <a:pt x="198507" y="1078732"/>
                  <a:pt x="138979" y="1055392"/>
                  <a:pt x="79238" y="1032609"/>
                </a:cubicBezTo>
                <a:cubicBezTo>
                  <a:pt x="52932" y="1022595"/>
                  <a:pt x="26413" y="1013111"/>
                  <a:pt x="0" y="1003388"/>
                </a:cubicBezTo>
                <a:cubicBezTo>
                  <a:pt x="0" y="998964"/>
                  <a:pt x="0" y="994566"/>
                  <a:pt x="0" y="990142"/>
                </a:cubicBezTo>
                <a:cubicBezTo>
                  <a:pt x="5299" y="958961"/>
                  <a:pt x="11153" y="927858"/>
                  <a:pt x="15816" y="896571"/>
                </a:cubicBezTo>
                <a:cubicBezTo>
                  <a:pt x="26863" y="822392"/>
                  <a:pt x="48163" y="751367"/>
                  <a:pt x="78762" y="682911"/>
                </a:cubicBezTo>
                <a:cubicBezTo>
                  <a:pt x="82577" y="674354"/>
                  <a:pt x="86073" y="672340"/>
                  <a:pt x="95319" y="673930"/>
                </a:cubicBezTo>
                <a:cubicBezTo>
                  <a:pt x="184890" y="689269"/>
                  <a:pt x="274566" y="703972"/>
                  <a:pt x="364189" y="719020"/>
                </a:cubicBezTo>
                <a:cubicBezTo>
                  <a:pt x="370680" y="720106"/>
                  <a:pt x="375052" y="720927"/>
                  <a:pt x="378893" y="713138"/>
                </a:cubicBezTo>
                <a:cubicBezTo>
                  <a:pt x="400776" y="668605"/>
                  <a:pt x="428407" y="627754"/>
                  <a:pt x="461257" y="590559"/>
                </a:cubicBezTo>
                <a:cubicBezTo>
                  <a:pt x="484915" y="563801"/>
                  <a:pt x="509367" y="537759"/>
                  <a:pt x="532839" y="510817"/>
                </a:cubicBezTo>
                <a:cubicBezTo>
                  <a:pt x="535436" y="507823"/>
                  <a:pt x="535674" y="500299"/>
                  <a:pt x="533820" y="496325"/>
                </a:cubicBezTo>
                <a:cubicBezTo>
                  <a:pt x="496916" y="416265"/>
                  <a:pt x="459800" y="336286"/>
                  <a:pt x="421916" y="256703"/>
                </a:cubicBezTo>
                <a:cubicBezTo>
                  <a:pt x="416697" y="245708"/>
                  <a:pt x="418234" y="240039"/>
                  <a:pt x="427029" y="232488"/>
                </a:cubicBezTo>
                <a:cubicBezTo>
                  <a:pt x="463033" y="201625"/>
                  <a:pt x="501605" y="174682"/>
                  <a:pt x="543595" y="152588"/>
                </a:cubicBezTo>
                <a:cubicBezTo>
                  <a:pt x="580235" y="133301"/>
                  <a:pt x="616423" y="113167"/>
                  <a:pt x="653221" y="94199"/>
                </a:cubicBezTo>
                <a:cubicBezTo>
                  <a:pt x="667659" y="86755"/>
                  <a:pt x="683395" y="81880"/>
                  <a:pt x="698178" y="75098"/>
                </a:cubicBezTo>
                <a:cubicBezTo>
                  <a:pt x="706735" y="71177"/>
                  <a:pt x="711424" y="73614"/>
                  <a:pt x="716670" y="80900"/>
                </a:cubicBezTo>
                <a:cubicBezTo>
                  <a:pt x="761442" y="143236"/>
                  <a:pt x="806611" y="205307"/>
                  <a:pt x="851621" y="267485"/>
                </a:cubicBezTo>
                <a:cubicBezTo>
                  <a:pt x="860417" y="279645"/>
                  <a:pt x="868497" y="292335"/>
                  <a:pt x="877849" y="304018"/>
                </a:cubicBezTo>
                <a:cubicBezTo>
                  <a:pt x="880286" y="307038"/>
                  <a:pt x="887042" y="309502"/>
                  <a:pt x="890539" y="308336"/>
                </a:cubicBezTo>
                <a:cubicBezTo>
                  <a:pt x="972824" y="281208"/>
                  <a:pt x="1057679" y="272837"/>
                  <a:pt x="1143699" y="273181"/>
                </a:cubicBezTo>
                <a:cubicBezTo>
                  <a:pt x="1153660" y="273234"/>
                  <a:pt x="1158005" y="270452"/>
                  <a:pt x="1161475" y="260783"/>
                </a:cubicBezTo>
                <a:cubicBezTo>
                  <a:pt x="1191518" y="177438"/>
                  <a:pt x="1222408" y="94437"/>
                  <a:pt x="1252556" y="11145"/>
                </a:cubicBezTo>
                <a:cubicBezTo>
                  <a:pt x="1256132" y="1237"/>
                  <a:pt x="1260716" y="-1412"/>
                  <a:pt x="1270889" y="655"/>
                </a:cubicBezTo>
                <a:close/>
              </a:path>
            </a:pathLst>
          </a:custGeom>
          <a:solidFill>
            <a:schemeClr val="accent2"/>
          </a:solidFill>
          <a:ln w="5358" cap="flat">
            <a:noFill/>
            <a:prstDash val="solid"/>
            <a:miter/>
          </a:ln>
        </p:spPr>
        <p:txBody>
          <a:bodyPr wrap="square" rtlCol="0" anchor="ctr">
            <a:noAutofit/>
          </a:bodyPr>
          <a:lstStyle/>
          <a:p>
            <a:endParaRPr lang="ko-KR" altLang="en-US" dirty="0"/>
          </a:p>
        </p:txBody>
      </p:sp>
      <p:sp>
        <p:nvSpPr>
          <p:cNvPr id="6" name="자유형: 도형 5">
            <a:extLst>
              <a:ext uri="{FF2B5EF4-FFF2-40B4-BE49-F238E27FC236}">
                <a16:creationId xmlns:a16="http://schemas.microsoft.com/office/drawing/2014/main" id="{3EF3D3B9-FA6C-4E76-A46C-64DA8B1D4E02}"/>
              </a:ext>
            </a:extLst>
          </p:cNvPr>
          <p:cNvSpPr/>
          <p:nvPr/>
        </p:nvSpPr>
        <p:spPr>
          <a:xfrm>
            <a:off x="7767058" y="979548"/>
            <a:ext cx="2883335" cy="2622009"/>
          </a:xfrm>
          <a:custGeom>
            <a:avLst/>
            <a:gdLst>
              <a:gd name="connsiteX0" fmla="*/ 1125207 w 2250412"/>
              <a:gd name="connsiteY0" fmla="*/ 475336 h 2255599"/>
              <a:gd name="connsiteX1" fmla="*/ 472744 w 2250412"/>
              <a:gd name="connsiteY1" fmla="*/ 1127799 h 2255599"/>
              <a:gd name="connsiteX2" fmla="*/ 1125207 w 2250412"/>
              <a:gd name="connsiteY2" fmla="*/ 1780262 h 2255599"/>
              <a:gd name="connsiteX3" fmla="*/ 1777670 w 2250412"/>
              <a:gd name="connsiteY3" fmla="*/ 1127799 h 2255599"/>
              <a:gd name="connsiteX4" fmla="*/ 1125207 w 2250412"/>
              <a:gd name="connsiteY4" fmla="*/ 475336 h 2255599"/>
              <a:gd name="connsiteX5" fmla="*/ 1270889 w 2250412"/>
              <a:gd name="connsiteY5" fmla="*/ 655 h 2255599"/>
              <a:gd name="connsiteX6" fmla="*/ 1394157 w 2250412"/>
              <a:gd name="connsiteY6" fmla="*/ 24815 h 2255599"/>
              <a:gd name="connsiteX7" fmla="*/ 1584160 w 2250412"/>
              <a:gd name="connsiteY7" fmla="*/ 89483 h 2255599"/>
              <a:gd name="connsiteX8" fmla="*/ 1572742 w 2250412"/>
              <a:gd name="connsiteY8" fmla="*/ 165860 h 2255599"/>
              <a:gd name="connsiteX9" fmla="*/ 1540819 w 2250412"/>
              <a:gd name="connsiteY9" fmla="*/ 371043 h 2255599"/>
              <a:gd name="connsiteX10" fmla="*/ 1546329 w 2250412"/>
              <a:gd name="connsiteY10" fmla="*/ 384766 h 2255599"/>
              <a:gd name="connsiteX11" fmla="*/ 1742849 w 2250412"/>
              <a:gd name="connsiteY11" fmla="*/ 540621 h 2255599"/>
              <a:gd name="connsiteX12" fmla="*/ 1857561 w 2250412"/>
              <a:gd name="connsiteY12" fmla="*/ 486550 h 2255599"/>
              <a:gd name="connsiteX13" fmla="*/ 1997413 w 2250412"/>
              <a:gd name="connsiteY13" fmla="*/ 423392 h 2255599"/>
              <a:gd name="connsiteX14" fmla="*/ 2014342 w 2250412"/>
              <a:gd name="connsiteY14" fmla="*/ 426015 h 2255599"/>
              <a:gd name="connsiteX15" fmla="*/ 2180978 w 2250412"/>
              <a:gd name="connsiteY15" fmla="*/ 708476 h 2255599"/>
              <a:gd name="connsiteX16" fmla="*/ 2119252 w 2250412"/>
              <a:gd name="connsiteY16" fmla="*/ 755473 h 2255599"/>
              <a:gd name="connsiteX17" fmla="*/ 1953198 w 2250412"/>
              <a:gd name="connsiteY17" fmla="*/ 875960 h 2255599"/>
              <a:gd name="connsiteX18" fmla="*/ 1944932 w 2250412"/>
              <a:gd name="connsiteY18" fmla="*/ 897445 h 2255599"/>
              <a:gd name="connsiteX19" fmla="*/ 1974391 w 2250412"/>
              <a:gd name="connsiteY19" fmla="*/ 1055843 h 2255599"/>
              <a:gd name="connsiteX20" fmla="*/ 1976537 w 2250412"/>
              <a:gd name="connsiteY20" fmla="*/ 1135108 h 2255599"/>
              <a:gd name="connsiteX21" fmla="*/ 1987956 w 2250412"/>
              <a:gd name="connsiteY21" fmla="*/ 1152328 h 2255599"/>
              <a:gd name="connsiteX22" fmla="*/ 2239315 w 2250412"/>
              <a:gd name="connsiteY22" fmla="*/ 1246905 h 2255599"/>
              <a:gd name="connsiteX23" fmla="*/ 2250150 w 2250412"/>
              <a:gd name="connsiteY23" fmla="*/ 1265238 h 2255599"/>
              <a:gd name="connsiteX24" fmla="*/ 2168686 w 2250412"/>
              <a:gd name="connsiteY24" fmla="*/ 1572310 h 2255599"/>
              <a:gd name="connsiteX25" fmla="*/ 2153665 w 2250412"/>
              <a:gd name="connsiteY25" fmla="*/ 1580257 h 2255599"/>
              <a:gd name="connsiteX26" fmla="*/ 1890013 w 2250412"/>
              <a:gd name="connsiteY26" fmla="*/ 1536016 h 2255599"/>
              <a:gd name="connsiteX27" fmla="*/ 1863018 w 2250412"/>
              <a:gd name="connsiteY27" fmla="*/ 1548414 h 2255599"/>
              <a:gd name="connsiteX28" fmla="*/ 1790111 w 2250412"/>
              <a:gd name="connsiteY28" fmla="*/ 1659920 h 2255599"/>
              <a:gd name="connsiteX29" fmla="*/ 1730133 w 2250412"/>
              <a:gd name="connsiteY29" fmla="*/ 1726840 h 2255599"/>
              <a:gd name="connsiteX30" fmla="*/ 1726291 w 2250412"/>
              <a:gd name="connsiteY30" fmla="*/ 1752855 h 2255599"/>
              <a:gd name="connsiteX31" fmla="*/ 1836367 w 2250412"/>
              <a:gd name="connsiteY31" fmla="*/ 1993325 h 2255599"/>
              <a:gd name="connsiteX32" fmla="*/ 1831625 w 2250412"/>
              <a:gd name="connsiteY32" fmla="*/ 2014016 h 2255599"/>
              <a:gd name="connsiteX33" fmla="*/ 1587551 w 2250412"/>
              <a:gd name="connsiteY33" fmla="*/ 2163485 h 2255599"/>
              <a:gd name="connsiteX34" fmla="*/ 1549508 w 2250412"/>
              <a:gd name="connsiteY34" fmla="*/ 2181924 h 2255599"/>
              <a:gd name="connsiteX35" fmla="*/ 1540500 w 2250412"/>
              <a:gd name="connsiteY35" fmla="*/ 2169817 h 2255599"/>
              <a:gd name="connsiteX36" fmla="*/ 1385759 w 2250412"/>
              <a:gd name="connsiteY36" fmla="*/ 1951839 h 2255599"/>
              <a:gd name="connsiteX37" fmla="*/ 1361810 w 2250412"/>
              <a:gd name="connsiteY37" fmla="*/ 1943414 h 2255599"/>
              <a:gd name="connsiteX38" fmla="*/ 1122055 w 2250412"/>
              <a:gd name="connsiteY38" fmla="*/ 1977536 h 2255599"/>
              <a:gd name="connsiteX39" fmla="*/ 1103643 w 2250412"/>
              <a:gd name="connsiteY39" fmla="*/ 1990809 h 2255599"/>
              <a:gd name="connsiteX40" fmla="*/ 1004032 w 2250412"/>
              <a:gd name="connsiteY40" fmla="*/ 2255599 h 2255599"/>
              <a:gd name="connsiteX41" fmla="*/ 996084 w 2250412"/>
              <a:gd name="connsiteY41" fmla="*/ 2255599 h 2255599"/>
              <a:gd name="connsiteX42" fmla="*/ 991395 w 2250412"/>
              <a:gd name="connsiteY42" fmla="*/ 2253506 h 2255599"/>
              <a:gd name="connsiteX43" fmla="*/ 851542 w 2250412"/>
              <a:gd name="connsiteY43" fmla="*/ 2224947 h 2255599"/>
              <a:gd name="connsiteX44" fmla="*/ 687793 w 2250412"/>
              <a:gd name="connsiteY44" fmla="*/ 2173367 h 2255599"/>
              <a:gd name="connsiteX45" fmla="*/ 678838 w 2250412"/>
              <a:gd name="connsiteY45" fmla="*/ 2157657 h 2255599"/>
              <a:gd name="connsiteX46" fmla="*/ 718392 w 2250412"/>
              <a:gd name="connsiteY46" fmla="*/ 1904153 h 2255599"/>
              <a:gd name="connsiteX47" fmla="*/ 701066 w 2250412"/>
              <a:gd name="connsiteY47" fmla="*/ 1866533 h 2255599"/>
              <a:gd name="connsiteX48" fmla="*/ 521236 w 2250412"/>
              <a:gd name="connsiteY48" fmla="*/ 1730549 h 2255599"/>
              <a:gd name="connsiteX49" fmla="*/ 497525 w 2250412"/>
              <a:gd name="connsiteY49" fmla="*/ 1726548 h 2255599"/>
              <a:gd name="connsiteX50" fmla="*/ 254909 w 2250412"/>
              <a:gd name="connsiteY50" fmla="*/ 1838584 h 2255599"/>
              <a:gd name="connsiteX51" fmla="*/ 238219 w 2250412"/>
              <a:gd name="connsiteY51" fmla="*/ 1836147 h 2255599"/>
              <a:gd name="connsiteX52" fmla="*/ 77225 w 2250412"/>
              <a:gd name="connsiteY52" fmla="*/ 1561951 h 2255599"/>
              <a:gd name="connsiteX53" fmla="*/ 83371 w 2250412"/>
              <a:gd name="connsiteY53" fmla="*/ 1542877 h 2255599"/>
              <a:gd name="connsiteX54" fmla="*/ 299416 w 2250412"/>
              <a:gd name="connsiteY54" fmla="*/ 1387659 h 2255599"/>
              <a:gd name="connsiteX55" fmla="*/ 306118 w 2250412"/>
              <a:gd name="connsiteY55" fmla="*/ 1369379 h 2255599"/>
              <a:gd name="connsiteX56" fmla="*/ 271043 w 2250412"/>
              <a:gd name="connsiteY56" fmla="*/ 1120378 h 2255599"/>
              <a:gd name="connsiteX57" fmla="*/ 258406 w 2250412"/>
              <a:gd name="connsiteY57" fmla="*/ 1101091 h 2255599"/>
              <a:gd name="connsiteX58" fmla="*/ 79238 w 2250412"/>
              <a:gd name="connsiteY58" fmla="*/ 1032609 h 2255599"/>
              <a:gd name="connsiteX59" fmla="*/ 0 w 2250412"/>
              <a:gd name="connsiteY59" fmla="*/ 1003388 h 2255599"/>
              <a:gd name="connsiteX60" fmla="*/ 0 w 2250412"/>
              <a:gd name="connsiteY60" fmla="*/ 990142 h 2255599"/>
              <a:gd name="connsiteX61" fmla="*/ 15816 w 2250412"/>
              <a:gd name="connsiteY61" fmla="*/ 896571 h 2255599"/>
              <a:gd name="connsiteX62" fmla="*/ 78762 w 2250412"/>
              <a:gd name="connsiteY62" fmla="*/ 682911 h 2255599"/>
              <a:gd name="connsiteX63" fmla="*/ 95319 w 2250412"/>
              <a:gd name="connsiteY63" fmla="*/ 673930 h 2255599"/>
              <a:gd name="connsiteX64" fmla="*/ 364189 w 2250412"/>
              <a:gd name="connsiteY64" fmla="*/ 719020 h 2255599"/>
              <a:gd name="connsiteX65" fmla="*/ 378893 w 2250412"/>
              <a:gd name="connsiteY65" fmla="*/ 713138 h 2255599"/>
              <a:gd name="connsiteX66" fmla="*/ 461257 w 2250412"/>
              <a:gd name="connsiteY66" fmla="*/ 590559 h 2255599"/>
              <a:gd name="connsiteX67" fmla="*/ 532839 w 2250412"/>
              <a:gd name="connsiteY67" fmla="*/ 510817 h 2255599"/>
              <a:gd name="connsiteX68" fmla="*/ 533820 w 2250412"/>
              <a:gd name="connsiteY68" fmla="*/ 496325 h 2255599"/>
              <a:gd name="connsiteX69" fmla="*/ 421916 w 2250412"/>
              <a:gd name="connsiteY69" fmla="*/ 256703 h 2255599"/>
              <a:gd name="connsiteX70" fmla="*/ 427029 w 2250412"/>
              <a:gd name="connsiteY70" fmla="*/ 232488 h 2255599"/>
              <a:gd name="connsiteX71" fmla="*/ 543595 w 2250412"/>
              <a:gd name="connsiteY71" fmla="*/ 152588 h 2255599"/>
              <a:gd name="connsiteX72" fmla="*/ 653221 w 2250412"/>
              <a:gd name="connsiteY72" fmla="*/ 94199 h 2255599"/>
              <a:gd name="connsiteX73" fmla="*/ 698178 w 2250412"/>
              <a:gd name="connsiteY73" fmla="*/ 75098 h 2255599"/>
              <a:gd name="connsiteX74" fmla="*/ 716670 w 2250412"/>
              <a:gd name="connsiteY74" fmla="*/ 80900 h 2255599"/>
              <a:gd name="connsiteX75" fmla="*/ 851621 w 2250412"/>
              <a:gd name="connsiteY75" fmla="*/ 267485 h 2255599"/>
              <a:gd name="connsiteX76" fmla="*/ 877849 w 2250412"/>
              <a:gd name="connsiteY76" fmla="*/ 304018 h 2255599"/>
              <a:gd name="connsiteX77" fmla="*/ 890539 w 2250412"/>
              <a:gd name="connsiteY77" fmla="*/ 308336 h 2255599"/>
              <a:gd name="connsiteX78" fmla="*/ 1143699 w 2250412"/>
              <a:gd name="connsiteY78" fmla="*/ 273181 h 2255599"/>
              <a:gd name="connsiteX79" fmla="*/ 1161475 w 2250412"/>
              <a:gd name="connsiteY79" fmla="*/ 260783 h 2255599"/>
              <a:gd name="connsiteX80" fmla="*/ 1252556 w 2250412"/>
              <a:gd name="connsiteY80" fmla="*/ 11145 h 2255599"/>
              <a:gd name="connsiteX81" fmla="*/ 1270889 w 2250412"/>
              <a:gd name="connsiteY81" fmla="*/ 655 h 225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250412" h="2255599">
                <a:moveTo>
                  <a:pt x="1125207" y="475336"/>
                </a:moveTo>
                <a:cubicBezTo>
                  <a:pt x="764862" y="475336"/>
                  <a:pt x="472744" y="767454"/>
                  <a:pt x="472744" y="1127799"/>
                </a:cubicBezTo>
                <a:cubicBezTo>
                  <a:pt x="472744" y="1488144"/>
                  <a:pt x="764862" y="1780262"/>
                  <a:pt x="1125207" y="1780262"/>
                </a:cubicBezTo>
                <a:cubicBezTo>
                  <a:pt x="1485552" y="1780262"/>
                  <a:pt x="1777670" y="1488144"/>
                  <a:pt x="1777670" y="1127799"/>
                </a:cubicBezTo>
                <a:cubicBezTo>
                  <a:pt x="1777670" y="767454"/>
                  <a:pt x="1485552" y="475336"/>
                  <a:pt x="1125207" y="475336"/>
                </a:cubicBezTo>
                <a:close/>
                <a:moveTo>
                  <a:pt x="1270889" y="655"/>
                </a:moveTo>
                <a:cubicBezTo>
                  <a:pt x="1311925" y="8973"/>
                  <a:pt x="1353518" y="14907"/>
                  <a:pt x="1394157" y="24815"/>
                </a:cubicBezTo>
                <a:cubicBezTo>
                  <a:pt x="1458772" y="40605"/>
                  <a:pt x="1521823" y="61667"/>
                  <a:pt x="1584160" y="89483"/>
                </a:cubicBezTo>
                <a:cubicBezTo>
                  <a:pt x="1580398" y="114730"/>
                  <a:pt x="1576742" y="140322"/>
                  <a:pt x="1572742" y="165860"/>
                </a:cubicBezTo>
                <a:cubicBezTo>
                  <a:pt x="1562065" y="234264"/>
                  <a:pt x="1551124" y="302614"/>
                  <a:pt x="1540819" y="371043"/>
                </a:cubicBezTo>
                <a:cubicBezTo>
                  <a:pt x="1540156" y="375361"/>
                  <a:pt x="1542859" y="382568"/>
                  <a:pt x="1546329" y="384766"/>
                </a:cubicBezTo>
                <a:cubicBezTo>
                  <a:pt x="1617275" y="429644"/>
                  <a:pt x="1687215" y="475714"/>
                  <a:pt x="1742849" y="540621"/>
                </a:cubicBezTo>
                <a:cubicBezTo>
                  <a:pt x="1781951" y="522156"/>
                  <a:pt x="1819597" y="503981"/>
                  <a:pt x="1857561" y="486550"/>
                </a:cubicBezTo>
                <a:cubicBezTo>
                  <a:pt x="1904054" y="465197"/>
                  <a:pt x="1950840" y="444533"/>
                  <a:pt x="1997413" y="423392"/>
                </a:cubicBezTo>
                <a:cubicBezTo>
                  <a:pt x="2003957" y="420425"/>
                  <a:pt x="2008567" y="419021"/>
                  <a:pt x="2014342" y="426015"/>
                </a:cubicBezTo>
                <a:cubicBezTo>
                  <a:pt x="2084705" y="511002"/>
                  <a:pt x="2139412" y="605129"/>
                  <a:pt x="2180978" y="708476"/>
                </a:cubicBezTo>
                <a:cubicBezTo>
                  <a:pt x="2160447" y="724159"/>
                  <a:pt x="2140127" y="740187"/>
                  <a:pt x="2119252" y="755473"/>
                </a:cubicBezTo>
                <a:cubicBezTo>
                  <a:pt x="2064095" y="795900"/>
                  <a:pt x="2008831" y="836222"/>
                  <a:pt x="1953198" y="875960"/>
                </a:cubicBezTo>
                <a:cubicBezTo>
                  <a:pt x="1944667" y="882053"/>
                  <a:pt x="1942839" y="887087"/>
                  <a:pt x="1944932" y="897445"/>
                </a:cubicBezTo>
                <a:cubicBezTo>
                  <a:pt x="1955608" y="950085"/>
                  <a:pt x="1966418" y="1002752"/>
                  <a:pt x="1974391" y="1055843"/>
                </a:cubicBezTo>
                <a:cubicBezTo>
                  <a:pt x="1978286" y="1081805"/>
                  <a:pt x="1976564" y="1108668"/>
                  <a:pt x="1976537" y="1135108"/>
                </a:cubicBezTo>
                <a:cubicBezTo>
                  <a:pt x="1976537" y="1144221"/>
                  <a:pt x="1978657" y="1148884"/>
                  <a:pt x="1987956" y="1152328"/>
                </a:cubicBezTo>
                <a:cubicBezTo>
                  <a:pt x="2071857" y="1183535"/>
                  <a:pt x="2155466" y="1215538"/>
                  <a:pt x="2239315" y="1246905"/>
                </a:cubicBezTo>
                <a:cubicBezTo>
                  <a:pt x="2248905" y="1250481"/>
                  <a:pt x="2251289" y="1254932"/>
                  <a:pt x="2250150" y="1265238"/>
                </a:cubicBezTo>
                <a:cubicBezTo>
                  <a:pt x="2238149" y="1371657"/>
                  <a:pt x="2206967" y="1472884"/>
                  <a:pt x="2168686" y="1572310"/>
                </a:cubicBezTo>
                <a:cubicBezTo>
                  <a:pt x="2165560" y="1580417"/>
                  <a:pt x="2161242" y="1581529"/>
                  <a:pt x="2153665" y="1580257"/>
                </a:cubicBezTo>
                <a:cubicBezTo>
                  <a:pt x="2065790" y="1565501"/>
                  <a:pt x="1977809" y="1551328"/>
                  <a:pt x="1890013" y="1536016"/>
                </a:cubicBezTo>
                <a:cubicBezTo>
                  <a:pt x="1876529" y="1533658"/>
                  <a:pt x="1870144" y="1536837"/>
                  <a:pt x="1863018" y="1548414"/>
                </a:cubicBezTo>
                <a:cubicBezTo>
                  <a:pt x="1839731" y="1586245"/>
                  <a:pt x="1816206" y="1624049"/>
                  <a:pt x="1790111" y="1659920"/>
                </a:cubicBezTo>
                <a:cubicBezTo>
                  <a:pt x="1772573" y="1684028"/>
                  <a:pt x="1751167" y="1705513"/>
                  <a:pt x="1730133" y="1726840"/>
                </a:cubicBezTo>
                <a:cubicBezTo>
                  <a:pt x="1721284" y="1735820"/>
                  <a:pt x="1721363" y="1742179"/>
                  <a:pt x="1726291" y="1752855"/>
                </a:cubicBezTo>
                <a:cubicBezTo>
                  <a:pt x="1763301" y="1832862"/>
                  <a:pt x="1799436" y="1913266"/>
                  <a:pt x="1836367" y="1993325"/>
                </a:cubicBezTo>
                <a:cubicBezTo>
                  <a:pt x="1840632" y="2002597"/>
                  <a:pt x="1839625" y="2007472"/>
                  <a:pt x="1831625" y="2014016"/>
                </a:cubicBezTo>
                <a:cubicBezTo>
                  <a:pt x="1756996" y="2074869"/>
                  <a:pt x="1676512" y="2126026"/>
                  <a:pt x="1587551" y="2163485"/>
                </a:cubicBezTo>
                <a:cubicBezTo>
                  <a:pt x="1574994" y="2168758"/>
                  <a:pt x="1562993" y="2175327"/>
                  <a:pt x="1549508" y="2181924"/>
                </a:cubicBezTo>
                <a:cubicBezTo>
                  <a:pt x="1546621" y="2178056"/>
                  <a:pt x="1543468" y="2174003"/>
                  <a:pt x="1540500" y="2169817"/>
                </a:cubicBezTo>
                <a:cubicBezTo>
                  <a:pt x="1488840" y="2097228"/>
                  <a:pt x="1437022" y="2024719"/>
                  <a:pt x="1385759" y="1951839"/>
                </a:cubicBezTo>
                <a:cubicBezTo>
                  <a:pt x="1379083" y="1942354"/>
                  <a:pt x="1373069" y="1939573"/>
                  <a:pt x="1361810" y="1943414"/>
                </a:cubicBezTo>
                <a:cubicBezTo>
                  <a:pt x="1284082" y="1969880"/>
                  <a:pt x="1204022" y="1980901"/>
                  <a:pt x="1122055" y="1977536"/>
                </a:cubicBezTo>
                <a:cubicBezTo>
                  <a:pt x="1111166" y="1977085"/>
                  <a:pt x="1107299" y="1980953"/>
                  <a:pt x="1103643" y="1990809"/>
                </a:cubicBezTo>
                <a:cubicBezTo>
                  <a:pt x="1070845" y="2079214"/>
                  <a:pt x="1037332" y="2167380"/>
                  <a:pt x="1004032" y="2255599"/>
                </a:cubicBezTo>
                <a:cubicBezTo>
                  <a:pt x="1001382" y="2255599"/>
                  <a:pt x="998733" y="2255599"/>
                  <a:pt x="996084" y="2255599"/>
                </a:cubicBezTo>
                <a:cubicBezTo>
                  <a:pt x="994521" y="2254884"/>
                  <a:pt x="993011" y="2253851"/>
                  <a:pt x="991395" y="2253506"/>
                </a:cubicBezTo>
                <a:cubicBezTo>
                  <a:pt x="944715" y="2244154"/>
                  <a:pt x="897400" y="2237266"/>
                  <a:pt x="851542" y="2224947"/>
                </a:cubicBezTo>
                <a:cubicBezTo>
                  <a:pt x="796332" y="2210138"/>
                  <a:pt x="742367" y="2190640"/>
                  <a:pt x="687793" y="2173367"/>
                </a:cubicBezTo>
                <a:cubicBezTo>
                  <a:pt x="679501" y="2170744"/>
                  <a:pt x="677488" y="2166214"/>
                  <a:pt x="678838" y="2157657"/>
                </a:cubicBezTo>
                <a:cubicBezTo>
                  <a:pt x="692218" y="2073200"/>
                  <a:pt x="705146" y="1988636"/>
                  <a:pt x="718392" y="1904153"/>
                </a:cubicBezTo>
                <a:cubicBezTo>
                  <a:pt x="722286" y="1879329"/>
                  <a:pt x="722895" y="1878772"/>
                  <a:pt x="701066" y="1866533"/>
                </a:cubicBezTo>
                <a:cubicBezTo>
                  <a:pt x="634861" y="1829417"/>
                  <a:pt x="573744" y="1785599"/>
                  <a:pt x="521236" y="1730549"/>
                </a:cubicBezTo>
                <a:cubicBezTo>
                  <a:pt x="513500" y="1722415"/>
                  <a:pt x="507301" y="1721991"/>
                  <a:pt x="497525" y="1726548"/>
                </a:cubicBezTo>
                <a:cubicBezTo>
                  <a:pt x="416777" y="1764167"/>
                  <a:pt x="335790" y="1801256"/>
                  <a:pt x="254909" y="1838584"/>
                </a:cubicBezTo>
                <a:cubicBezTo>
                  <a:pt x="248604" y="1841498"/>
                  <a:pt x="243994" y="1843777"/>
                  <a:pt x="238219" y="1836147"/>
                </a:cubicBezTo>
                <a:cubicBezTo>
                  <a:pt x="173869" y="1750974"/>
                  <a:pt x="118739" y="1660529"/>
                  <a:pt x="77225" y="1561951"/>
                </a:cubicBezTo>
                <a:cubicBezTo>
                  <a:pt x="73172" y="1552335"/>
                  <a:pt x="75900" y="1548229"/>
                  <a:pt x="83371" y="1542877"/>
                </a:cubicBezTo>
                <a:cubicBezTo>
                  <a:pt x="155483" y="1491270"/>
                  <a:pt x="227277" y="1439212"/>
                  <a:pt x="299416" y="1387659"/>
                </a:cubicBezTo>
                <a:cubicBezTo>
                  <a:pt x="306622" y="1382493"/>
                  <a:pt x="308741" y="1378360"/>
                  <a:pt x="306118" y="1369379"/>
                </a:cubicBezTo>
                <a:cubicBezTo>
                  <a:pt x="282275" y="1288127"/>
                  <a:pt x="267943" y="1205418"/>
                  <a:pt x="271043" y="1120378"/>
                </a:cubicBezTo>
                <a:cubicBezTo>
                  <a:pt x="271414" y="1110099"/>
                  <a:pt x="268632" y="1104906"/>
                  <a:pt x="258406" y="1101091"/>
                </a:cubicBezTo>
                <a:cubicBezTo>
                  <a:pt x="198507" y="1078732"/>
                  <a:pt x="138979" y="1055392"/>
                  <a:pt x="79238" y="1032609"/>
                </a:cubicBezTo>
                <a:cubicBezTo>
                  <a:pt x="52932" y="1022595"/>
                  <a:pt x="26413" y="1013111"/>
                  <a:pt x="0" y="1003388"/>
                </a:cubicBezTo>
                <a:cubicBezTo>
                  <a:pt x="0" y="998964"/>
                  <a:pt x="0" y="994566"/>
                  <a:pt x="0" y="990142"/>
                </a:cubicBezTo>
                <a:cubicBezTo>
                  <a:pt x="5299" y="958961"/>
                  <a:pt x="11153" y="927858"/>
                  <a:pt x="15816" y="896571"/>
                </a:cubicBezTo>
                <a:cubicBezTo>
                  <a:pt x="26863" y="822392"/>
                  <a:pt x="48163" y="751367"/>
                  <a:pt x="78762" y="682911"/>
                </a:cubicBezTo>
                <a:cubicBezTo>
                  <a:pt x="82577" y="674354"/>
                  <a:pt x="86073" y="672340"/>
                  <a:pt x="95319" y="673930"/>
                </a:cubicBezTo>
                <a:cubicBezTo>
                  <a:pt x="184890" y="689269"/>
                  <a:pt x="274566" y="703972"/>
                  <a:pt x="364189" y="719020"/>
                </a:cubicBezTo>
                <a:cubicBezTo>
                  <a:pt x="370680" y="720106"/>
                  <a:pt x="375052" y="720927"/>
                  <a:pt x="378893" y="713138"/>
                </a:cubicBezTo>
                <a:cubicBezTo>
                  <a:pt x="400776" y="668605"/>
                  <a:pt x="428407" y="627754"/>
                  <a:pt x="461257" y="590559"/>
                </a:cubicBezTo>
                <a:cubicBezTo>
                  <a:pt x="484915" y="563801"/>
                  <a:pt x="509367" y="537759"/>
                  <a:pt x="532839" y="510817"/>
                </a:cubicBezTo>
                <a:cubicBezTo>
                  <a:pt x="535436" y="507823"/>
                  <a:pt x="535674" y="500299"/>
                  <a:pt x="533820" y="496325"/>
                </a:cubicBezTo>
                <a:cubicBezTo>
                  <a:pt x="496916" y="416265"/>
                  <a:pt x="459800" y="336286"/>
                  <a:pt x="421916" y="256703"/>
                </a:cubicBezTo>
                <a:cubicBezTo>
                  <a:pt x="416697" y="245708"/>
                  <a:pt x="418234" y="240039"/>
                  <a:pt x="427029" y="232488"/>
                </a:cubicBezTo>
                <a:cubicBezTo>
                  <a:pt x="463033" y="201625"/>
                  <a:pt x="501605" y="174682"/>
                  <a:pt x="543595" y="152588"/>
                </a:cubicBezTo>
                <a:cubicBezTo>
                  <a:pt x="580235" y="133301"/>
                  <a:pt x="616423" y="113167"/>
                  <a:pt x="653221" y="94199"/>
                </a:cubicBezTo>
                <a:cubicBezTo>
                  <a:pt x="667659" y="86755"/>
                  <a:pt x="683395" y="81880"/>
                  <a:pt x="698178" y="75098"/>
                </a:cubicBezTo>
                <a:cubicBezTo>
                  <a:pt x="706735" y="71177"/>
                  <a:pt x="711424" y="73614"/>
                  <a:pt x="716670" y="80900"/>
                </a:cubicBezTo>
                <a:cubicBezTo>
                  <a:pt x="761442" y="143236"/>
                  <a:pt x="806611" y="205307"/>
                  <a:pt x="851621" y="267485"/>
                </a:cubicBezTo>
                <a:cubicBezTo>
                  <a:pt x="860417" y="279645"/>
                  <a:pt x="868497" y="292335"/>
                  <a:pt x="877849" y="304018"/>
                </a:cubicBezTo>
                <a:cubicBezTo>
                  <a:pt x="880286" y="307038"/>
                  <a:pt x="887042" y="309502"/>
                  <a:pt x="890539" y="308336"/>
                </a:cubicBezTo>
                <a:cubicBezTo>
                  <a:pt x="972824" y="281208"/>
                  <a:pt x="1057679" y="272837"/>
                  <a:pt x="1143699" y="273181"/>
                </a:cubicBezTo>
                <a:cubicBezTo>
                  <a:pt x="1153660" y="273234"/>
                  <a:pt x="1158005" y="270452"/>
                  <a:pt x="1161475" y="260783"/>
                </a:cubicBezTo>
                <a:cubicBezTo>
                  <a:pt x="1191518" y="177438"/>
                  <a:pt x="1222408" y="94437"/>
                  <a:pt x="1252556" y="11145"/>
                </a:cubicBezTo>
                <a:cubicBezTo>
                  <a:pt x="1256132" y="1237"/>
                  <a:pt x="1260716" y="-1412"/>
                  <a:pt x="1270889" y="655"/>
                </a:cubicBezTo>
                <a:close/>
              </a:path>
            </a:pathLst>
          </a:custGeom>
          <a:solidFill>
            <a:schemeClr val="accent3"/>
          </a:solidFill>
          <a:ln w="5358" cap="flat">
            <a:noFill/>
            <a:prstDash val="solid"/>
            <a:miter/>
          </a:ln>
        </p:spPr>
        <p:txBody>
          <a:bodyPr wrap="square" rtlCol="0" anchor="ctr">
            <a:noAutofit/>
          </a:bodyPr>
          <a:lstStyle/>
          <a:p>
            <a:endParaRPr lang="ko-KR" altLang="en-US" dirty="0"/>
          </a:p>
        </p:txBody>
      </p:sp>
      <p:sp>
        <p:nvSpPr>
          <p:cNvPr id="8" name="원호 7">
            <a:extLst>
              <a:ext uri="{FF2B5EF4-FFF2-40B4-BE49-F238E27FC236}">
                <a16:creationId xmlns:a16="http://schemas.microsoft.com/office/drawing/2014/main" id="{4457C366-214D-4870-BB67-AA852803C859}"/>
              </a:ext>
            </a:extLst>
          </p:cNvPr>
          <p:cNvSpPr/>
          <p:nvPr/>
        </p:nvSpPr>
        <p:spPr>
          <a:xfrm>
            <a:off x="1498963" y="2485489"/>
            <a:ext cx="2406585" cy="2406585"/>
          </a:xfrm>
          <a:prstGeom prst="arc">
            <a:avLst>
              <a:gd name="adj1" fmla="val 1704382"/>
              <a:gd name="adj2" fmla="val 9234547"/>
            </a:avLst>
          </a:prstGeom>
          <a:ln w="19050">
            <a:solidFill>
              <a:schemeClr val="accent6"/>
            </a:solidFill>
            <a:prstDash val="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9" name="원호 8">
            <a:extLst>
              <a:ext uri="{FF2B5EF4-FFF2-40B4-BE49-F238E27FC236}">
                <a16:creationId xmlns:a16="http://schemas.microsoft.com/office/drawing/2014/main" id="{55B88517-F93B-431C-9351-3EE3F9E2DC37}"/>
              </a:ext>
            </a:extLst>
          </p:cNvPr>
          <p:cNvSpPr/>
          <p:nvPr/>
        </p:nvSpPr>
        <p:spPr>
          <a:xfrm rot="10800000" flipH="1">
            <a:off x="3239903" y="1781937"/>
            <a:ext cx="2406585" cy="2406585"/>
          </a:xfrm>
          <a:prstGeom prst="arc">
            <a:avLst>
              <a:gd name="adj1" fmla="val 1704382"/>
              <a:gd name="adj2" fmla="val 9234547"/>
            </a:avLst>
          </a:prstGeom>
          <a:ln w="19050">
            <a:solidFill>
              <a:schemeClr val="accent1"/>
            </a:solidFill>
            <a:prstDash val="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10" name="원호 9">
            <a:extLst>
              <a:ext uri="{FF2B5EF4-FFF2-40B4-BE49-F238E27FC236}">
                <a16:creationId xmlns:a16="http://schemas.microsoft.com/office/drawing/2014/main" id="{ABCFF514-9832-4B5C-9EB5-196A22BC25F1}"/>
              </a:ext>
            </a:extLst>
          </p:cNvPr>
          <p:cNvSpPr/>
          <p:nvPr/>
        </p:nvSpPr>
        <p:spPr>
          <a:xfrm>
            <a:off x="4939784" y="2488227"/>
            <a:ext cx="2406585" cy="1914654"/>
          </a:xfrm>
          <a:prstGeom prst="arc">
            <a:avLst>
              <a:gd name="adj1" fmla="val 1704382"/>
              <a:gd name="adj2" fmla="val 9234547"/>
            </a:avLst>
          </a:prstGeom>
          <a:ln w="19050">
            <a:solidFill>
              <a:schemeClr val="accent2"/>
            </a:solidFill>
            <a:prstDash val="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2" name="원호 31">
            <a:extLst>
              <a:ext uri="{FF2B5EF4-FFF2-40B4-BE49-F238E27FC236}">
                <a16:creationId xmlns:a16="http://schemas.microsoft.com/office/drawing/2014/main" id="{5487956C-A264-42AA-9CE4-373F88A1A6CF}"/>
              </a:ext>
            </a:extLst>
          </p:cNvPr>
          <p:cNvSpPr/>
          <p:nvPr/>
        </p:nvSpPr>
        <p:spPr>
          <a:xfrm rot="10800000" flipH="1">
            <a:off x="7932104" y="1076764"/>
            <a:ext cx="2406585" cy="2406585"/>
          </a:xfrm>
          <a:prstGeom prst="arc">
            <a:avLst>
              <a:gd name="adj1" fmla="val 1704382"/>
              <a:gd name="adj2" fmla="val 9234547"/>
            </a:avLst>
          </a:prstGeom>
          <a:ln w="19050">
            <a:solidFill>
              <a:schemeClr val="accent3"/>
            </a:solidFill>
            <a:prstDash val="dash"/>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p>
        </p:txBody>
      </p:sp>
      <p:sp>
        <p:nvSpPr>
          <p:cNvPr id="34" name="TextBox 33"/>
          <p:cNvSpPr txBox="1"/>
          <p:nvPr/>
        </p:nvSpPr>
        <p:spPr>
          <a:xfrm>
            <a:off x="1656219" y="3283294"/>
            <a:ext cx="1696850" cy="400110"/>
          </a:xfrm>
          <a:prstGeom prst="rect">
            <a:avLst/>
          </a:prstGeom>
          <a:noFill/>
        </p:spPr>
        <p:txBody>
          <a:bodyPr wrap="square" rtlCol="0">
            <a:spAutoFit/>
          </a:bodyPr>
          <a:lstStyle/>
          <a:p>
            <a:r>
              <a:rPr lang="hy-AM" sz="2000" b="1" dirty="0"/>
              <a:t>Հաստատե</a:t>
            </a:r>
            <a:r>
              <a:rPr lang="ru-RU" b="1" dirty="0"/>
              <a:t>լ</a:t>
            </a:r>
            <a:endParaRPr lang="ru-RU" dirty="0"/>
          </a:p>
        </p:txBody>
      </p:sp>
      <p:sp>
        <p:nvSpPr>
          <p:cNvPr id="35" name="TextBox 34"/>
          <p:cNvSpPr txBox="1"/>
          <p:nvPr/>
        </p:nvSpPr>
        <p:spPr>
          <a:xfrm>
            <a:off x="3872480" y="2436854"/>
            <a:ext cx="1759742" cy="400110"/>
          </a:xfrm>
          <a:prstGeom prst="rect">
            <a:avLst/>
          </a:prstGeom>
          <a:noFill/>
        </p:spPr>
        <p:txBody>
          <a:bodyPr wrap="square" rtlCol="0">
            <a:spAutoFit/>
          </a:bodyPr>
          <a:lstStyle/>
          <a:p>
            <a:r>
              <a:rPr lang="hy-AM" sz="2000" b="1" dirty="0"/>
              <a:t>Ի</a:t>
            </a:r>
            <a:r>
              <a:rPr lang="ru-RU" sz="2000" b="1" dirty="0"/>
              <a:t>մ </a:t>
            </a:r>
            <a:r>
              <a:rPr lang="ru-RU" sz="2000" b="1" dirty="0" err="1"/>
              <a:t>մասին</a:t>
            </a:r>
            <a:endParaRPr lang="ru-RU" sz="2000" b="1" dirty="0"/>
          </a:p>
        </p:txBody>
      </p:sp>
      <p:sp>
        <p:nvSpPr>
          <p:cNvPr id="36" name="TextBox 35"/>
          <p:cNvSpPr txBox="1"/>
          <p:nvPr/>
        </p:nvSpPr>
        <p:spPr>
          <a:xfrm>
            <a:off x="6140079" y="3310479"/>
            <a:ext cx="1724324" cy="646331"/>
          </a:xfrm>
          <a:prstGeom prst="rect">
            <a:avLst/>
          </a:prstGeom>
          <a:noFill/>
        </p:spPr>
        <p:txBody>
          <a:bodyPr wrap="square" rtlCol="0">
            <a:spAutoFit/>
          </a:bodyPr>
          <a:lstStyle/>
          <a:p>
            <a:r>
              <a:rPr lang="ru-RU" b="1" dirty="0" err="1"/>
              <a:t>Հետազոտություն</a:t>
            </a:r>
            <a:endParaRPr lang="ru-RU" b="1" dirty="0"/>
          </a:p>
        </p:txBody>
      </p:sp>
      <p:sp>
        <p:nvSpPr>
          <p:cNvPr id="37" name="TextBox 36"/>
          <p:cNvSpPr txBox="1"/>
          <p:nvPr/>
        </p:nvSpPr>
        <p:spPr>
          <a:xfrm>
            <a:off x="8414102" y="2010899"/>
            <a:ext cx="1879408" cy="400110"/>
          </a:xfrm>
          <a:prstGeom prst="rect">
            <a:avLst/>
          </a:prstGeom>
          <a:noFill/>
        </p:spPr>
        <p:txBody>
          <a:bodyPr wrap="square" rtlCol="0">
            <a:spAutoFit/>
          </a:bodyPr>
          <a:lstStyle/>
          <a:p>
            <a:r>
              <a:rPr lang="ru-RU" sz="2000" b="1" dirty="0" err="1"/>
              <a:t>Բացատրել</a:t>
            </a:r>
            <a:endParaRPr lang="ru-RU" sz="2000" b="1" dirty="0"/>
          </a:p>
        </p:txBody>
      </p:sp>
      <p:sp>
        <p:nvSpPr>
          <p:cNvPr id="38" name="TextBox 37">
            <a:extLst>
              <a:ext uri="{FF2B5EF4-FFF2-40B4-BE49-F238E27FC236}">
                <a16:creationId xmlns:a16="http://schemas.microsoft.com/office/drawing/2014/main" id="{94EAE508-39D7-4862-8C7F-48D3DB972391}"/>
              </a:ext>
            </a:extLst>
          </p:cNvPr>
          <p:cNvSpPr txBox="1"/>
          <p:nvPr/>
        </p:nvSpPr>
        <p:spPr>
          <a:xfrm>
            <a:off x="274039" y="4781938"/>
            <a:ext cx="3300984" cy="1815882"/>
          </a:xfrm>
          <a:prstGeom prst="rect">
            <a:avLst/>
          </a:prstGeom>
          <a:noFill/>
        </p:spPr>
        <p:txBody>
          <a:bodyPr wrap="square" rtlCol="0">
            <a:spAutoFit/>
          </a:bodyPr>
          <a:lstStyle/>
          <a:p>
            <a:r>
              <a:rPr lang="hy-AM" sz="1600" dirty="0"/>
              <a:t>Հաստատեք ծնողի մտահոգությունը և գտեք մի կետ, որի հետ համաձայն եք։ </a:t>
            </a:r>
            <a:endParaRPr lang="ru-RU" sz="1600" dirty="0"/>
          </a:p>
          <a:p>
            <a:r>
              <a:rPr lang="hy-AM" sz="1600" dirty="0"/>
              <a:t>Սա նպաստում է արդյունավետ հաղորդակցմանը և թույլ չի տալիս, որ շփումը վերածվի պաշտպանական բանավեճի:</a:t>
            </a: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39" name="Прямоугольник 38"/>
          <p:cNvSpPr/>
          <p:nvPr/>
        </p:nvSpPr>
        <p:spPr>
          <a:xfrm>
            <a:off x="3515389" y="4407737"/>
            <a:ext cx="2365482" cy="1754326"/>
          </a:xfrm>
          <a:prstGeom prst="rect">
            <a:avLst/>
          </a:prstGeom>
        </p:spPr>
        <p:txBody>
          <a:bodyPr wrap="square">
            <a:spAutoFit/>
          </a:bodyPr>
          <a:lstStyle/>
          <a:p>
            <a:r>
              <a:rPr lang="hy-AM" dirty="0"/>
              <a:t>Նկարագրեք Ձեր դրական  փորձը և գիտելիքների պաշարը քննարկվող հարցի շուրջ</a:t>
            </a:r>
            <a:r>
              <a:rPr lang="ru-RU" dirty="0"/>
              <a:t>:</a:t>
            </a:r>
          </a:p>
        </p:txBody>
      </p:sp>
      <p:sp>
        <p:nvSpPr>
          <p:cNvPr id="40" name="Прямоугольник 39"/>
          <p:cNvSpPr/>
          <p:nvPr/>
        </p:nvSpPr>
        <p:spPr>
          <a:xfrm>
            <a:off x="6039340" y="4951215"/>
            <a:ext cx="3715914" cy="1477328"/>
          </a:xfrm>
          <a:prstGeom prst="rect">
            <a:avLst/>
          </a:prstGeom>
        </p:spPr>
        <p:txBody>
          <a:bodyPr wrap="square">
            <a:spAutoFit/>
          </a:bodyPr>
          <a:lstStyle/>
          <a:p>
            <a:r>
              <a:rPr lang="hy-AM" dirty="0"/>
              <a:t>Նկարագրեք թեմայի շուրջ արդեն իսկ կատարված հետազոտություններ և փորձարարական մեթոդներն ու դրանց առավելությունները: </a:t>
            </a:r>
            <a:endParaRPr lang="ko-KR" altLang="en-US" dirty="0">
              <a:solidFill>
                <a:schemeClr val="tx1">
                  <a:lumMod val="75000"/>
                  <a:lumOff val="25000"/>
                </a:schemeClr>
              </a:solidFill>
              <a:cs typeface="Arial" pitchFamily="34" charset="0"/>
            </a:endParaRPr>
          </a:p>
        </p:txBody>
      </p:sp>
      <p:sp>
        <p:nvSpPr>
          <p:cNvPr id="41" name="Прямоугольник 40"/>
          <p:cNvSpPr/>
          <p:nvPr/>
        </p:nvSpPr>
        <p:spPr>
          <a:xfrm>
            <a:off x="9207766" y="3698773"/>
            <a:ext cx="2756895" cy="1754326"/>
          </a:xfrm>
          <a:prstGeom prst="rect">
            <a:avLst/>
          </a:prstGeom>
        </p:spPr>
        <p:txBody>
          <a:bodyPr wrap="square">
            <a:spAutoFit/>
          </a:bodyPr>
          <a:lstStyle/>
          <a:p>
            <a:r>
              <a:rPr lang="hy-AM" dirty="0"/>
              <a:t>Խորհուրդ տվեք ծնողին՝ օգնելով  արդյունավետ որոշում  կայացնել: Կարևոր է նաև Ձեր  վստահեցնող և խրախուսական խոսքը</a:t>
            </a:r>
            <a:endParaRPr lang="ru-RU" dirty="0"/>
          </a:p>
        </p:txBody>
      </p:sp>
    </p:spTree>
    <p:extLst>
      <p:ext uri="{BB962C8B-B14F-4D97-AF65-F5344CB8AC3E}">
        <p14:creationId xmlns:p14="http://schemas.microsoft.com/office/powerpoint/2010/main" val="35578772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60F3C79-355D-4BC0-8BEE-0C75E8C70543}"/>
              </a:ext>
            </a:extLst>
          </p:cNvPr>
          <p:cNvSpPr>
            <a:spLocks noGrp="1"/>
          </p:cNvSpPr>
          <p:nvPr>
            <p:ph type="sldNum" sz="quarter" idx="16"/>
          </p:nvPr>
        </p:nvSpPr>
        <p:spPr>
          <a:xfrm>
            <a:off x="702403" y="6341647"/>
            <a:ext cx="523240" cy="247651"/>
          </a:xfrm>
        </p:spPr>
        <p:txBody>
          <a:bodyPr/>
          <a:lstStyle/>
          <a:p>
            <a:fld id="{294A09A9-5501-47C1-A89A-A340965A2BE2}" type="slidenum">
              <a:rPr lang="en-US" sz="1200" b="1" smtClean="0">
                <a:latin typeface="Arial" panose="020B0604020202020204" pitchFamily="34" charset="0"/>
                <a:cs typeface="Arial" panose="020B0604020202020204" pitchFamily="34" charset="0"/>
              </a:rPr>
              <a:pPr/>
              <a:t>58</a:t>
            </a:fld>
            <a:endParaRPr lang="en-US" b="1" dirty="0">
              <a:latin typeface="Arial" panose="020B0604020202020204" pitchFamily="34" charset="0"/>
              <a:cs typeface="Arial" panose="020B0604020202020204" pitchFamily="34" charset="0"/>
            </a:endParaRPr>
          </a:p>
        </p:txBody>
      </p:sp>
      <p:sp>
        <p:nvSpPr>
          <p:cNvPr id="2" name="TextBox 1"/>
          <p:cNvSpPr txBox="1"/>
          <p:nvPr/>
        </p:nvSpPr>
        <p:spPr>
          <a:xfrm>
            <a:off x="4005072" y="841248"/>
            <a:ext cx="3547872" cy="707886"/>
          </a:xfrm>
          <a:prstGeom prst="rect">
            <a:avLst/>
          </a:prstGeom>
          <a:noFill/>
        </p:spPr>
        <p:txBody>
          <a:bodyPr wrap="square" rtlCol="0">
            <a:spAutoFit/>
          </a:bodyPr>
          <a:lstStyle/>
          <a:p>
            <a:r>
              <a:rPr lang="hy-AM" sz="4000" b="1" dirty="0">
                <a:solidFill>
                  <a:schemeClr val="bg1"/>
                </a:solidFill>
              </a:rPr>
              <a:t>Տեսանյութ</a:t>
            </a:r>
            <a:endParaRPr lang="ru-RU" sz="4000" b="1" dirty="0">
              <a:solidFill>
                <a:schemeClr val="bg1"/>
              </a:solidFill>
            </a:endParaRPr>
          </a:p>
        </p:txBody>
      </p:sp>
      <p:sp>
        <p:nvSpPr>
          <p:cNvPr id="3" name="Прямоугольник 2"/>
          <p:cNvSpPr/>
          <p:nvPr/>
        </p:nvSpPr>
        <p:spPr>
          <a:xfrm>
            <a:off x="3348292" y="3244334"/>
            <a:ext cx="5495415" cy="369332"/>
          </a:xfrm>
          <a:prstGeom prst="rect">
            <a:avLst/>
          </a:prstGeom>
        </p:spPr>
        <p:txBody>
          <a:bodyPr wrap="none">
            <a:spAutoFit/>
          </a:bodyPr>
          <a:lstStyle/>
          <a:p>
            <a:r>
              <a:rPr lang="hy-AM" dirty="0">
                <a:latin typeface="GHEA Grapalat" panose="02000506050000020003" pitchFamily="50" charset="0"/>
                <a:ea typeface="Times New Roman" panose="02020603050405020304" pitchFamily="18" charset="0"/>
                <a:cs typeface="Times New Roman" panose="02020603050405020304" pitchFamily="18" charset="0"/>
              </a:rPr>
              <a:t>Լուծումների վրա հիմնված համագործակցություն:</a:t>
            </a:r>
            <a:endParaRPr lang="ru-RU" dirty="0"/>
          </a:p>
        </p:txBody>
      </p:sp>
      <p:sp>
        <p:nvSpPr>
          <p:cNvPr id="5" name="Прямоугольник 4"/>
          <p:cNvSpPr/>
          <p:nvPr/>
        </p:nvSpPr>
        <p:spPr>
          <a:xfrm>
            <a:off x="2380522" y="2067779"/>
            <a:ext cx="6463185" cy="1200329"/>
          </a:xfrm>
          <a:prstGeom prst="rect">
            <a:avLst/>
          </a:prstGeom>
        </p:spPr>
        <p:txBody>
          <a:bodyPr wrap="square">
            <a:spAutoFit/>
          </a:bodyPr>
          <a:lstStyle/>
          <a:p>
            <a:pPr algn="ctr"/>
            <a:r>
              <a:rPr lang="hy-AM" sz="3600" b="1" dirty="0">
                <a:solidFill>
                  <a:schemeClr val="bg1"/>
                </a:solidFill>
                <a:latin typeface="GHEA Grapalat" panose="02000506050000020003" pitchFamily="50" charset="0"/>
                <a:ea typeface="Times New Roman" panose="02020603050405020304" pitchFamily="18" charset="0"/>
                <a:cs typeface="Times New Roman" panose="02020603050405020304" pitchFamily="18" charset="0"/>
              </a:rPr>
              <a:t>Լուծումների վրա հիմնված համագործակցություն</a:t>
            </a:r>
            <a:r>
              <a:rPr lang="hy-AM" dirty="0">
                <a:latin typeface="GHEA Grapalat" panose="02000506050000020003" pitchFamily="50" charset="0"/>
                <a:ea typeface="Times New Roman" panose="02020603050405020304" pitchFamily="18" charset="0"/>
                <a:cs typeface="Times New Roman" panose="02020603050405020304" pitchFamily="18" charset="0"/>
              </a:rPr>
              <a:t>:</a:t>
            </a:r>
            <a:endParaRPr lang="ru-RU" dirty="0"/>
          </a:p>
        </p:txBody>
      </p:sp>
      <p:sp>
        <p:nvSpPr>
          <p:cNvPr id="6" name="Прямоугольник 5"/>
          <p:cNvSpPr/>
          <p:nvPr/>
        </p:nvSpPr>
        <p:spPr>
          <a:xfrm>
            <a:off x="2844701" y="3301568"/>
            <a:ext cx="5166864" cy="369332"/>
          </a:xfrm>
          <a:prstGeom prst="rect">
            <a:avLst/>
          </a:prstGeom>
        </p:spPr>
        <p:txBody>
          <a:bodyPr wrap="none">
            <a:spAutoFit/>
          </a:bodyPr>
          <a:lstStyle/>
          <a:p>
            <a:r>
              <a:rPr lang="ru-RU" dirty="0">
                <a:solidFill>
                  <a:schemeClr val="bg1"/>
                </a:solidFill>
              </a:rPr>
              <a:t>https://www.youtube.com/watch?v=quTxkfQ9Lv0</a:t>
            </a:r>
          </a:p>
        </p:txBody>
      </p:sp>
      <p:pic>
        <p:nvPicPr>
          <p:cNvPr id="1026" name="Picture 2" descr="Презентация на тему: &quot;«Социально – педагогические условия развития  воспитательного потенциала семьи в условиях сетевого взаимодействия семьи и  школы» Полковниченко Елена Михайловна,&quot;. Скачать бесплатно и без  регистрации."/>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840" t="17606" r="8349" b="9139"/>
          <a:stretch/>
        </p:blipFill>
        <p:spPr bwMode="auto">
          <a:xfrm>
            <a:off x="7251897" y="3786753"/>
            <a:ext cx="4136065" cy="2679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5654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F60F3C79-355D-4BC0-8BEE-0C75E8C70543}"/>
              </a:ext>
            </a:extLst>
          </p:cNvPr>
          <p:cNvSpPr>
            <a:spLocks noGrp="1"/>
          </p:cNvSpPr>
          <p:nvPr>
            <p:ph type="sldNum" sz="quarter" idx="16"/>
          </p:nvPr>
        </p:nvSpPr>
        <p:spPr>
          <a:xfrm>
            <a:off x="702403" y="6341647"/>
            <a:ext cx="523240" cy="247651"/>
          </a:xfrm>
        </p:spPr>
        <p:txBody>
          <a:bodyPr/>
          <a:lstStyle/>
          <a:p>
            <a:fld id="{294A09A9-5501-47C1-A89A-A340965A2BE2}" type="slidenum">
              <a:rPr lang="en-US" sz="1200" b="1" smtClean="0">
                <a:latin typeface="Arial" panose="020B0604020202020204" pitchFamily="34" charset="0"/>
                <a:cs typeface="Arial" panose="020B0604020202020204" pitchFamily="34" charset="0"/>
              </a:rPr>
              <a:pPr/>
              <a:t>59</a:t>
            </a:fld>
            <a:endParaRPr lang="en-US" b="1" dirty="0">
              <a:latin typeface="Arial" panose="020B0604020202020204" pitchFamily="34" charset="0"/>
              <a:cs typeface="Arial" panose="020B0604020202020204" pitchFamily="34" charset="0"/>
            </a:endParaRPr>
          </a:p>
        </p:txBody>
      </p:sp>
      <p:sp>
        <p:nvSpPr>
          <p:cNvPr id="4" name="Прямоугольник 3"/>
          <p:cNvSpPr/>
          <p:nvPr/>
        </p:nvSpPr>
        <p:spPr>
          <a:xfrm>
            <a:off x="964023" y="614902"/>
            <a:ext cx="8486619" cy="738664"/>
          </a:xfrm>
          <a:prstGeom prst="rect">
            <a:avLst/>
          </a:prstGeom>
        </p:spPr>
        <p:txBody>
          <a:bodyPr wrap="none">
            <a:spAutoFit/>
          </a:bodyPr>
          <a:lstStyle/>
          <a:p>
            <a:pPr>
              <a:lnSpc>
                <a:spcPct val="150000"/>
              </a:lnSpc>
            </a:pPr>
            <a:r>
              <a:rPr lang="hy-AM" sz="2800" b="1" dirty="0">
                <a:solidFill>
                  <a:schemeClr val="bg1"/>
                </a:solidFill>
                <a:latin typeface="Arial" panose="020B0604020202020204" pitchFamily="34" charset="0"/>
                <a:cs typeface="Arial" panose="020B0604020202020204" pitchFamily="34" charset="0"/>
              </a:rPr>
              <a:t>Ծնող-ուսուցիչ արդյունավետ հաղորդակցում</a:t>
            </a:r>
          </a:p>
        </p:txBody>
      </p:sp>
      <p:sp>
        <p:nvSpPr>
          <p:cNvPr id="7" name="TextBox 6"/>
          <p:cNvSpPr txBox="1"/>
          <p:nvPr/>
        </p:nvSpPr>
        <p:spPr>
          <a:xfrm>
            <a:off x="1225642" y="3010730"/>
            <a:ext cx="8988205" cy="216982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hy-AM" dirty="0">
                <a:solidFill>
                  <a:schemeClr val="bg1"/>
                </a:solidFill>
                <a:latin typeface="Arial" panose="020B0604020202020204" pitchFamily="34" charset="0"/>
                <a:cs typeface="Arial" panose="020B0604020202020204" pitchFamily="34" charset="0"/>
              </a:rPr>
              <a:t>Օգտվելով մասնակիցների համար մշակված սցենարներից</a:t>
            </a:r>
            <a:r>
              <a:rPr lang="ru-RU" dirty="0">
                <a:solidFill>
                  <a:schemeClr val="bg1"/>
                </a:solidFill>
                <a:latin typeface="Arial" panose="020B0604020202020204" pitchFamily="34" charset="0"/>
                <a:cs typeface="Arial" panose="020B0604020202020204" pitchFamily="34" charset="0"/>
              </a:rPr>
              <a:t> (</a:t>
            </a:r>
            <a:r>
              <a:rPr lang="ru-RU" dirty="0">
                <a:solidFill>
                  <a:schemeClr val="bg1"/>
                </a:solidFill>
              </a:rPr>
              <a:t>բ</a:t>
            </a:r>
            <a:r>
              <a:rPr lang="hy-AM" dirty="0">
                <a:solidFill>
                  <a:schemeClr val="bg1"/>
                </a:solidFill>
              </a:rPr>
              <a:t>աշխման նյութ 9)</a:t>
            </a:r>
            <a:endParaRPr lang="ru-RU" dirty="0">
              <a:solidFill>
                <a:schemeClr val="bg1"/>
              </a:solidFill>
            </a:endParaRPr>
          </a:p>
          <a:p>
            <a:pPr marL="285750" indent="-285750">
              <a:lnSpc>
                <a:spcPct val="150000"/>
              </a:lnSpc>
              <a:buFont typeface="Wingdings" panose="05000000000000000000" pitchFamily="2" charset="2"/>
              <a:buChar char="Ø"/>
            </a:pPr>
            <a:r>
              <a:rPr lang="hy-AM" dirty="0">
                <a:solidFill>
                  <a:schemeClr val="bg1"/>
                </a:solidFill>
                <a:latin typeface="Arial" panose="020B0604020202020204" pitchFamily="34" charset="0"/>
                <a:cs typeface="Arial" panose="020B0604020202020204" pitchFamily="34" charset="0"/>
              </a:rPr>
              <a:t>, ներկայացրե՛ք իրավիճակները՝ հաշվի առնելով լուծումների վրա հիմնված մոտեցումը:</a:t>
            </a:r>
          </a:p>
          <a:p>
            <a:pPr marL="285750" indent="-285750">
              <a:lnSpc>
                <a:spcPct val="150000"/>
              </a:lnSpc>
              <a:buFont typeface="Wingdings" panose="05000000000000000000" pitchFamily="2" charset="2"/>
              <a:buChar char="Ø"/>
            </a:pPr>
            <a:r>
              <a:rPr lang="hy-AM" dirty="0">
                <a:solidFill>
                  <a:schemeClr val="bg1"/>
                </a:solidFill>
                <a:latin typeface="GHEA Grapalat" panose="02000506050000020003" pitchFamily="50" charset="0"/>
                <a:ea typeface="Calibri" panose="020F0502020204030204" pitchFamily="34" charset="0"/>
                <a:cs typeface="Times New Roman" panose="02020603050405020304" pitchFamily="18" charset="0"/>
              </a:rPr>
              <a:t>Նշե՛ք </a:t>
            </a:r>
            <a:r>
              <a:rPr lang="hy-AM" dirty="0">
                <a:solidFill>
                  <a:schemeClr val="bg1"/>
                </a:solidFill>
                <a:latin typeface="GHEA Grapalat" panose="02000506050000020003" pitchFamily="50" charset="0"/>
                <a:ea typeface="GHEA Grapalat" panose="02000506050000020003" pitchFamily="50" charset="0"/>
                <a:cs typeface="Times New Roman" panose="02020603050405020304" pitchFamily="18" charset="0"/>
              </a:rPr>
              <a:t>երեք </a:t>
            </a:r>
            <a:r>
              <a:rPr lang="hy-AM" dirty="0">
                <a:solidFill>
                  <a:srgbClr val="000000"/>
                </a:solidFill>
                <a:latin typeface="GHEA Grapalat" panose="02000506050000020003" pitchFamily="50" charset="0"/>
                <a:ea typeface="GHEA Grapalat" panose="02000506050000020003" pitchFamily="50" charset="0"/>
                <a:cs typeface="Times New Roman" panose="02020603050405020304" pitchFamily="18" charset="0"/>
              </a:rPr>
              <a:t>ռազմավարություն, որոնք կկիրառեք ծնողների հետ Ձեր փոխշփումներում։</a:t>
            </a:r>
            <a:r>
              <a:rPr lang="hy-AM" dirty="0">
                <a:solidFill>
                  <a:srgbClr val="000000"/>
                </a:solidFill>
                <a:latin typeface="Calibri" panose="020F0502020204030204" pitchFamily="34" charset="0"/>
                <a:ea typeface="GHEA Grapalat" panose="02000506050000020003" pitchFamily="50" charset="0"/>
                <a:cs typeface="Times New Roman" panose="02020603050405020304" pitchFamily="18" charset="0"/>
              </a:rPr>
              <a:t> </a:t>
            </a:r>
            <a:endParaRPr lang="ru-RU" dirty="0"/>
          </a:p>
        </p:txBody>
      </p:sp>
      <p:pic>
        <p:nvPicPr>
          <p:cNvPr id="10" name="Picture 6">
            <a:extLst>
              <a:ext uri="{FF2B5EF4-FFF2-40B4-BE49-F238E27FC236}">
                <a16:creationId xmlns:a16="http://schemas.microsoft.com/office/drawing/2014/main" id="{1ED72D07-190D-400A-8F59-2D34481DC52C}"/>
              </a:ext>
            </a:extLst>
          </p:cNvPr>
          <p:cNvPicPr>
            <a:picLocks noChangeAspect="1"/>
          </p:cNvPicPr>
          <p:nvPr/>
        </p:nvPicPr>
        <p:blipFill>
          <a:blip r:embed="rId2">
            <a:duotone>
              <a:prstClr val="black"/>
              <a:schemeClr val="accent3">
                <a:tint val="45000"/>
                <a:satMod val="400000"/>
              </a:schemeClr>
            </a:duotone>
          </a:blip>
          <a:srcRect/>
          <a:stretch>
            <a:fillRect/>
          </a:stretch>
        </p:blipFill>
        <p:spPr>
          <a:xfrm>
            <a:off x="9688141" y="627149"/>
            <a:ext cx="766499" cy="712843"/>
          </a:xfrm>
          <a:prstGeom prst="rect">
            <a:avLst/>
          </a:prstGeom>
        </p:spPr>
      </p:pic>
      <p:sp>
        <p:nvSpPr>
          <p:cNvPr id="9" name="TextBox 8"/>
          <p:cNvSpPr txBox="1"/>
          <p:nvPr/>
        </p:nvSpPr>
        <p:spPr>
          <a:xfrm>
            <a:off x="10669451" y="983571"/>
            <a:ext cx="905256" cy="307777"/>
          </a:xfrm>
          <a:prstGeom prst="rect">
            <a:avLst/>
          </a:prstGeom>
          <a:noFill/>
        </p:spPr>
        <p:txBody>
          <a:bodyPr wrap="square" rtlCol="0">
            <a:spAutoFit/>
          </a:bodyPr>
          <a:lstStyle/>
          <a:p>
            <a:r>
              <a:rPr lang="hy-AM" sz="1400" dirty="0">
                <a:solidFill>
                  <a:schemeClr val="bg1"/>
                </a:solidFill>
              </a:rPr>
              <a:t>40 րոպե</a:t>
            </a:r>
            <a:endParaRPr lang="ru-RU" sz="1400" dirty="0">
              <a:solidFill>
                <a:schemeClr val="bg1"/>
              </a:solidFill>
            </a:endParaRPr>
          </a:p>
        </p:txBody>
      </p:sp>
      <p:sp>
        <p:nvSpPr>
          <p:cNvPr id="12" name="TextBox 11"/>
          <p:cNvSpPr txBox="1"/>
          <p:nvPr/>
        </p:nvSpPr>
        <p:spPr>
          <a:xfrm>
            <a:off x="3547872" y="1628909"/>
            <a:ext cx="2359152" cy="523220"/>
          </a:xfrm>
          <a:prstGeom prst="rect">
            <a:avLst/>
          </a:prstGeom>
          <a:noFill/>
        </p:spPr>
        <p:txBody>
          <a:bodyPr wrap="square" rtlCol="0">
            <a:spAutoFit/>
          </a:bodyPr>
          <a:lstStyle/>
          <a:p>
            <a:r>
              <a:rPr lang="hy-AM" sz="2800" b="1" dirty="0">
                <a:solidFill>
                  <a:schemeClr val="accent3">
                    <a:lumMod val="75000"/>
                  </a:schemeClr>
                </a:solidFill>
              </a:rPr>
              <a:t>Դերախաղ</a:t>
            </a:r>
            <a:endParaRPr lang="ru-RU" sz="2800" b="1" dirty="0">
              <a:solidFill>
                <a:schemeClr val="accent3">
                  <a:lumMod val="75000"/>
                </a:schemeClr>
              </a:solidFill>
            </a:endParaRPr>
          </a:p>
        </p:txBody>
      </p:sp>
      <p:sp>
        <p:nvSpPr>
          <p:cNvPr id="15" name="Прямоугольник 14"/>
          <p:cNvSpPr/>
          <p:nvPr/>
        </p:nvSpPr>
        <p:spPr>
          <a:xfrm>
            <a:off x="1371600" y="2364399"/>
            <a:ext cx="5492209" cy="646331"/>
          </a:xfrm>
          <a:prstGeom prst="rect">
            <a:avLst/>
          </a:prstGeom>
        </p:spPr>
        <p:txBody>
          <a:bodyPr wrap="none">
            <a:spAutoFit/>
          </a:bodyPr>
          <a:lstStyle/>
          <a:p>
            <a:pPr>
              <a:lnSpc>
                <a:spcPct val="200000"/>
              </a:lnSpc>
            </a:pPr>
            <a:r>
              <a:rPr lang="hy-AM" b="1" dirty="0">
                <a:solidFill>
                  <a:schemeClr val="bg1"/>
                </a:solidFill>
                <a:latin typeface="Arial" panose="020B0604020202020204" pitchFamily="34" charset="0"/>
                <a:cs typeface="Arial" panose="020B0604020202020204" pitchFamily="34" charset="0"/>
              </a:rPr>
              <a:t>Քննարկում խմբի ներսում՝ «</a:t>
            </a:r>
            <a:r>
              <a:rPr lang="en-US" b="1" dirty="0">
                <a:solidFill>
                  <a:schemeClr val="bg1"/>
                </a:solidFill>
                <a:latin typeface="Arial" panose="020B0604020202020204" pitchFamily="34" charset="0"/>
                <a:cs typeface="Arial" panose="020B0604020202020204" pitchFamily="34" charset="0"/>
              </a:rPr>
              <a:t>CARE</a:t>
            </a:r>
            <a:r>
              <a:rPr lang="hy-AM" b="1" dirty="0">
                <a:solidFill>
                  <a:schemeClr val="bg1"/>
                </a:solidFill>
                <a:latin typeface="Arial" panose="020B0604020202020204" pitchFamily="34" charset="0"/>
                <a:cs typeface="Arial" panose="020B0604020202020204" pitchFamily="34" charset="0"/>
              </a:rPr>
              <a:t>» մոտեցում</a:t>
            </a:r>
          </a:p>
        </p:txBody>
      </p:sp>
      <p:sp>
        <p:nvSpPr>
          <p:cNvPr id="16" name="TextBox 15"/>
          <p:cNvSpPr txBox="1"/>
          <p:nvPr/>
        </p:nvSpPr>
        <p:spPr>
          <a:xfrm>
            <a:off x="10454640" y="614902"/>
            <a:ext cx="1737360" cy="307777"/>
          </a:xfrm>
          <a:prstGeom prst="rect">
            <a:avLst/>
          </a:prstGeom>
          <a:noFill/>
        </p:spPr>
        <p:txBody>
          <a:bodyPr wrap="square" rtlCol="0">
            <a:spAutoFit/>
          </a:bodyPr>
          <a:lstStyle/>
          <a:p>
            <a:r>
              <a:rPr lang="ru-RU" sz="1400" dirty="0" err="1">
                <a:solidFill>
                  <a:schemeClr val="bg1"/>
                </a:solidFill>
              </a:rPr>
              <a:t>Վարժություն</a:t>
            </a:r>
            <a:r>
              <a:rPr lang="ru-RU" sz="1400" dirty="0">
                <a:solidFill>
                  <a:schemeClr val="bg1"/>
                </a:solidFill>
              </a:rPr>
              <a:t> </a:t>
            </a:r>
            <a:r>
              <a:rPr lang="en-US" sz="1400" dirty="0">
                <a:solidFill>
                  <a:schemeClr val="bg1"/>
                </a:solidFill>
              </a:rPr>
              <a:t>6</a:t>
            </a:r>
            <a:endParaRPr lang="ru-RU" sz="1400" dirty="0">
              <a:solidFill>
                <a:schemeClr val="bg1"/>
              </a:solidFill>
            </a:endParaRPr>
          </a:p>
        </p:txBody>
      </p:sp>
    </p:spTree>
    <p:extLst>
      <p:ext uri="{BB962C8B-B14F-4D97-AF65-F5344CB8AC3E}">
        <p14:creationId xmlns:p14="http://schemas.microsoft.com/office/powerpoint/2010/main" val="3016302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6344" y="2863093"/>
            <a:ext cx="8686800" cy="1366528"/>
          </a:xfrm>
          <a:prstGeom prst="rect">
            <a:avLst/>
          </a:prstGeom>
        </p:spPr>
        <p:txBody>
          <a:bodyPr wrap="square">
            <a:spAutoFit/>
          </a:bodyPr>
          <a:lstStyle/>
          <a:p>
            <a:pPr marL="457200">
              <a:lnSpc>
                <a:spcPct val="115000"/>
              </a:lnSpc>
              <a:spcAft>
                <a:spcPts val="0"/>
              </a:spcAft>
            </a:pPr>
            <a:r>
              <a:rPr lang="hy-AM" b="1" kern="100" dirty="0">
                <a:latin typeface="GHEA Grapalat" panose="02000506050000020003" pitchFamily="50" charset="0"/>
                <a:ea typeface="Calibri" panose="020F0502020204030204" pitchFamily="34" charset="0"/>
                <a:cs typeface="Times New Roman" panose="02020603050405020304" pitchFamily="18" charset="0"/>
              </a:rPr>
              <a:t>Քայլ 1.</a:t>
            </a:r>
            <a:r>
              <a:rPr lang="hy-AM" kern="100" dirty="0">
                <a:latin typeface="GHEA Grapalat" panose="02000506050000020003" pitchFamily="50" charset="0"/>
                <a:ea typeface="Calibri" panose="020F0502020204030204" pitchFamily="34" charset="0"/>
                <a:cs typeface="Times New Roman" panose="02020603050405020304" pitchFamily="18" charset="0"/>
              </a:rPr>
              <a:t> </a:t>
            </a:r>
            <a:r>
              <a:rPr lang="en-US" kern="100" dirty="0" err="1">
                <a:latin typeface="GHEA Grapalat" panose="02000506050000020003" pitchFamily="50" charset="0"/>
                <a:ea typeface="Calibri" panose="020F0502020204030204" pitchFamily="34" charset="0"/>
                <a:cs typeface="Times New Roman" panose="02020603050405020304" pitchFamily="18" charset="0"/>
              </a:rPr>
              <a:t>Ներկայացրե՛ք</a:t>
            </a:r>
            <a:r>
              <a:rPr lang="en-US" kern="100" dirty="0">
                <a:latin typeface="GHEA Grapalat" panose="02000506050000020003" pitchFamily="50" charset="0"/>
                <a:ea typeface="Calibri" panose="020F0502020204030204" pitchFamily="34" charset="0"/>
                <a:cs typeface="Times New Roman" panose="02020603050405020304" pitchFamily="18" charset="0"/>
              </a:rPr>
              <a:t> </a:t>
            </a:r>
            <a:r>
              <a:rPr lang="en-US" kern="100" dirty="0" err="1">
                <a:latin typeface="GHEA Grapalat" panose="02000506050000020003" pitchFamily="50" charset="0"/>
                <a:ea typeface="Calibri" panose="020F0502020204030204" pitchFamily="34" charset="0"/>
                <a:cs typeface="Times New Roman" panose="02020603050405020304" pitchFamily="18" charset="0"/>
              </a:rPr>
              <a:t>Ձեր</a:t>
            </a:r>
            <a:r>
              <a:rPr lang="hy-AM" kern="100" dirty="0">
                <a:latin typeface="GHEA Grapalat" panose="02000506050000020003" pitchFamily="50" charset="0"/>
                <a:ea typeface="Calibri" panose="020F0502020204030204" pitchFamily="34" charset="0"/>
                <a:cs typeface="Times New Roman" panose="02020603050405020304" pitchFamily="18" charset="0"/>
              </a:rPr>
              <a:t> պատկերացումներն </a:t>
            </a:r>
            <a:r>
              <a:rPr lang="hy-AM" b="1" kern="100" dirty="0">
                <a:latin typeface="GHEA Grapalat" panose="02000506050000020003" pitchFamily="50" charset="0"/>
                <a:ea typeface="Calibri" panose="020F0502020204030204" pitchFamily="34" charset="0"/>
                <a:cs typeface="Times New Roman" panose="02020603050405020304" pitchFamily="18" charset="0"/>
              </a:rPr>
              <a:t>անվտանգ միջավայրի</a:t>
            </a:r>
            <a:r>
              <a:rPr lang="hy-AM" kern="100" dirty="0">
                <a:latin typeface="GHEA Grapalat" panose="02000506050000020003" pitchFamily="50" charset="0"/>
                <a:ea typeface="Calibri" panose="020F0502020204030204" pitchFamily="34" charset="0"/>
                <a:cs typeface="Times New Roman" panose="02020603050405020304" pitchFamily="18" charset="0"/>
              </a:rPr>
              <a:t> վերաբերյալ՝ ներկայացնելով այն պաստառի վրա:</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hy-AM" b="1" kern="100" dirty="0">
                <a:latin typeface="GHEA Grapalat" panose="02000506050000020003" pitchFamily="50" charset="0"/>
                <a:ea typeface="Calibri" panose="020F0502020204030204" pitchFamily="34" charset="0"/>
                <a:cs typeface="Times New Roman" panose="02020603050405020304" pitchFamily="18" charset="0"/>
              </a:rPr>
              <a:t>Քայլ 2. </a:t>
            </a:r>
            <a:r>
              <a:rPr lang="hy-AM" kern="100" dirty="0">
                <a:latin typeface="GHEA Grapalat" panose="02000506050000020003" pitchFamily="50" charset="0"/>
                <a:ea typeface="Calibri" panose="020F0502020204030204" pitchFamily="34" charset="0"/>
                <a:cs typeface="Times New Roman" panose="02020603050405020304" pitchFamily="18" charset="0"/>
              </a:rPr>
              <a:t>Գունավոր կպչուն թղթերի վրա առանձնաց</a:t>
            </a:r>
            <a:r>
              <a:rPr lang="en-US" kern="100" dirty="0" err="1">
                <a:latin typeface="GHEA Grapalat" panose="02000506050000020003" pitchFamily="50" charset="0"/>
                <a:ea typeface="Calibri" panose="020F0502020204030204" pitchFamily="34" charset="0"/>
                <a:cs typeface="Times New Roman" panose="02020603050405020304" pitchFamily="18" charset="0"/>
              </a:rPr>
              <a:t>րե՛ք</a:t>
            </a:r>
            <a:r>
              <a:rPr lang="en-US" kern="100" dirty="0">
                <a:latin typeface="GHEA Grapalat" panose="02000506050000020003" pitchFamily="50" charset="0"/>
                <a:ea typeface="Calibri" panose="020F0502020204030204" pitchFamily="34" charset="0"/>
                <a:cs typeface="Times New Roman" panose="02020603050405020304" pitchFamily="18" charset="0"/>
              </a:rPr>
              <a:t> </a:t>
            </a:r>
            <a:r>
              <a:rPr lang="hy-AM" kern="100" dirty="0">
                <a:latin typeface="GHEA Grapalat" panose="02000506050000020003" pitchFamily="50" charset="0"/>
                <a:ea typeface="Calibri" panose="020F0502020204030204" pitchFamily="34" charset="0"/>
                <a:cs typeface="Times New Roman" panose="02020603050405020304" pitchFamily="18" charset="0"/>
              </a:rPr>
              <a:t>հոգեբանական և ֆիզիկական անվտանգ միջավայրը նկարագրող բաղադրիչները</a:t>
            </a:r>
            <a:r>
              <a:rPr lang="en-US" kern="100" dirty="0">
                <a:latin typeface="GHEA Grapalat" panose="02000506050000020003" pitchFamily="50" charset="0"/>
                <a:ea typeface="Calibri" panose="020F0502020204030204" pitchFamily="34" charset="0"/>
                <a:cs typeface="Times New Roman" panose="02020603050405020304" pitchFamily="18" charset="0"/>
              </a:rPr>
              <a:t>:</a:t>
            </a:r>
            <a:endParaRPr lang="ru-RU"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996696" y="2330798"/>
            <a:ext cx="2002536" cy="400110"/>
          </a:xfrm>
          <a:prstGeom prst="rect">
            <a:avLst/>
          </a:prstGeom>
          <a:noFill/>
        </p:spPr>
        <p:txBody>
          <a:bodyPr wrap="square" rtlCol="0">
            <a:spAutoFit/>
          </a:bodyPr>
          <a:lstStyle/>
          <a:p>
            <a:r>
              <a:rPr lang="en-US" sz="2000" b="1" dirty="0" err="1"/>
              <a:t>Հրահանգ</a:t>
            </a:r>
            <a:r>
              <a:rPr lang="en-US" sz="2000" b="1" dirty="0"/>
              <a:t>՝</a:t>
            </a:r>
            <a:endParaRPr lang="ru-RU" sz="2000" b="1" dirty="0"/>
          </a:p>
        </p:txBody>
      </p:sp>
      <p:sp>
        <p:nvSpPr>
          <p:cNvPr id="5" name="Прямоугольник 4"/>
          <p:cNvSpPr/>
          <p:nvPr/>
        </p:nvSpPr>
        <p:spPr>
          <a:xfrm>
            <a:off x="2297207" y="879720"/>
            <a:ext cx="5367528" cy="915251"/>
          </a:xfrm>
          <a:prstGeom prst="rect">
            <a:avLst/>
          </a:prstGeom>
        </p:spPr>
        <p:txBody>
          <a:bodyPr wrap="square">
            <a:spAutoFit/>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hy-AM" sz="2400" b="1" kern="100" dirty="0">
                <a:solidFill>
                  <a:schemeClr val="accent3">
                    <a:lumMod val="75000"/>
                  </a:schemeClr>
                </a:solidFill>
                <a:latin typeface="GHEA Grapalat" panose="02000506050000020003" pitchFamily="50" charset="0"/>
                <a:ea typeface="Calibri" panose="020F0502020204030204" pitchFamily="34" charset="0"/>
                <a:cs typeface="Arial" panose="020B0604020202020204" pitchFamily="34" charset="0"/>
              </a:rPr>
              <a:t>Անվտանգ միջավայ</a:t>
            </a:r>
            <a:r>
              <a:rPr lang="en-US" sz="2400" b="1" kern="100" dirty="0">
                <a:solidFill>
                  <a:schemeClr val="accent3">
                    <a:lumMod val="75000"/>
                  </a:schemeClr>
                </a:solidFill>
                <a:latin typeface="GHEA Grapalat" panose="02000506050000020003" pitchFamily="50" charset="0"/>
                <a:ea typeface="Calibri" panose="020F0502020204030204" pitchFamily="34" charset="0"/>
                <a:cs typeface="Arial" panose="020B0604020202020204" pitchFamily="34" charset="0"/>
              </a:rPr>
              <a:t>ր. </a:t>
            </a:r>
          </a:p>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kern="100" dirty="0" err="1">
                <a:solidFill>
                  <a:schemeClr val="accent3">
                    <a:lumMod val="75000"/>
                  </a:schemeClr>
                </a:solidFill>
                <a:latin typeface="GHEA Grapalat" panose="02000506050000020003" pitchFamily="50" charset="0"/>
                <a:ea typeface="Calibri" panose="020F0502020204030204" pitchFamily="34" charset="0"/>
                <a:cs typeface="Arial" panose="020B0604020202020204" pitchFamily="34" charset="0"/>
              </a:rPr>
              <a:t>Բաղադրիչներն</a:t>
            </a:r>
            <a:r>
              <a:rPr lang="en-US" sz="2400" b="1" kern="100" dirty="0">
                <a:solidFill>
                  <a:schemeClr val="accent3">
                    <a:lumMod val="75000"/>
                  </a:schemeClr>
                </a:solidFill>
                <a:latin typeface="GHEA Grapalat" panose="02000506050000020003" pitchFamily="50" charset="0"/>
                <a:ea typeface="Calibri" panose="020F0502020204030204" pitchFamily="34" charset="0"/>
                <a:cs typeface="Arial" panose="020B0604020202020204" pitchFamily="34" charset="0"/>
              </a:rPr>
              <a:t> </a:t>
            </a:r>
            <a:r>
              <a:rPr lang="en-US" sz="2400" b="1" kern="100" dirty="0" err="1">
                <a:solidFill>
                  <a:schemeClr val="accent3">
                    <a:lumMod val="75000"/>
                  </a:schemeClr>
                </a:solidFill>
                <a:latin typeface="GHEA Grapalat" panose="02000506050000020003" pitchFamily="50" charset="0"/>
                <a:ea typeface="Calibri" panose="020F0502020204030204" pitchFamily="34" charset="0"/>
                <a:cs typeface="Arial" panose="020B0604020202020204" pitchFamily="34" charset="0"/>
              </a:rPr>
              <a:t>ու</a:t>
            </a:r>
            <a:r>
              <a:rPr lang="en-US" sz="2400" b="1" kern="100" dirty="0">
                <a:solidFill>
                  <a:schemeClr val="accent3">
                    <a:lumMod val="75000"/>
                  </a:schemeClr>
                </a:solidFill>
                <a:latin typeface="GHEA Grapalat" panose="02000506050000020003" pitchFamily="50" charset="0"/>
                <a:ea typeface="Calibri" panose="020F0502020204030204" pitchFamily="34" charset="0"/>
                <a:cs typeface="Arial" panose="020B0604020202020204" pitchFamily="34" charset="0"/>
              </a:rPr>
              <a:t> </a:t>
            </a:r>
            <a:r>
              <a:rPr lang="en-US" sz="2400" b="1" kern="100" dirty="0" err="1">
                <a:solidFill>
                  <a:schemeClr val="accent3">
                    <a:lumMod val="75000"/>
                  </a:schemeClr>
                </a:solidFill>
                <a:latin typeface="GHEA Grapalat" panose="02000506050000020003" pitchFamily="50" charset="0"/>
                <a:ea typeface="Calibri" panose="020F0502020204030204" pitchFamily="34" charset="0"/>
                <a:cs typeface="Arial" panose="020B0604020202020204" pitchFamily="34" charset="0"/>
              </a:rPr>
              <a:t>կարևորությունը</a:t>
            </a:r>
            <a:endParaRPr lang="ru-RU" sz="2400" kern="100"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6">
            <a:extLst>
              <a:ext uri="{FF2B5EF4-FFF2-40B4-BE49-F238E27FC236}">
                <a16:creationId xmlns:a16="http://schemas.microsoft.com/office/drawing/2014/main" id="{44BF3CDB-48A1-451D-87E2-011581ADF6E6}"/>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9262872" y="478251"/>
            <a:ext cx="1060481" cy="986247"/>
          </a:xfrm>
          <a:prstGeom prst="rect">
            <a:avLst/>
          </a:prstGeom>
        </p:spPr>
      </p:pic>
      <p:sp>
        <p:nvSpPr>
          <p:cNvPr id="7" name="TextBox 6"/>
          <p:cNvSpPr txBox="1"/>
          <p:nvPr/>
        </p:nvSpPr>
        <p:spPr>
          <a:xfrm>
            <a:off x="10423698" y="913374"/>
            <a:ext cx="1106424" cy="307777"/>
          </a:xfrm>
          <a:prstGeom prst="rect">
            <a:avLst/>
          </a:prstGeom>
          <a:noFill/>
        </p:spPr>
        <p:txBody>
          <a:bodyPr wrap="square" rtlCol="0">
            <a:spAutoFit/>
          </a:bodyPr>
          <a:lstStyle/>
          <a:p>
            <a:r>
              <a:rPr lang="en-US" sz="1400" dirty="0"/>
              <a:t>20 </a:t>
            </a:r>
            <a:r>
              <a:rPr lang="en-US" sz="1400" dirty="0" err="1"/>
              <a:t>րոպե</a:t>
            </a:r>
            <a:endParaRPr lang="ru-RU" sz="1400" dirty="0"/>
          </a:p>
        </p:txBody>
      </p:sp>
      <p:sp>
        <p:nvSpPr>
          <p:cNvPr id="8" name="TextBox 7"/>
          <p:cNvSpPr txBox="1"/>
          <p:nvPr/>
        </p:nvSpPr>
        <p:spPr>
          <a:xfrm>
            <a:off x="10199370" y="439266"/>
            <a:ext cx="1722120" cy="307777"/>
          </a:xfrm>
          <a:prstGeom prst="rect">
            <a:avLst/>
          </a:prstGeom>
          <a:noFill/>
        </p:spPr>
        <p:txBody>
          <a:bodyPr wrap="square" rtlCol="0">
            <a:spAutoFit/>
          </a:bodyPr>
          <a:lstStyle/>
          <a:p>
            <a:r>
              <a:rPr lang="en-US" sz="1400" dirty="0" err="1"/>
              <a:t>Վարժություն</a:t>
            </a:r>
            <a:r>
              <a:rPr lang="en-US" sz="1400" dirty="0"/>
              <a:t> 2</a:t>
            </a:r>
            <a:endParaRPr lang="ru-RU" sz="1400" dirty="0"/>
          </a:p>
        </p:txBody>
      </p:sp>
      <p:pic>
        <p:nvPicPr>
          <p:cNvPr id="1026" name="Picture 2" descr="Safeguarding'- Creating a 'Safe Space' for better wellbeingn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9880" y="4532942"/>
            <a:ext cx="3539616" cy="212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158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5">
            <a:extLst>
              <a:ext uri="{FF2B5EF4-FFF2-40B4-BE49-F238E27FC236}">
                <a16:creationId xmlns:a16="http://schemas.microsoft.com/office/drawing/2014/main" id="{4B020F8E-ACEB-4964-8AD1-16F2B18A0177}"/>
              </a:ext>
            </a:extLst>
          </p:cNvPr>
          <p:cNvSpPr>
            <a:spLocks noEditPoints="1"/>
          </p:cNvSpPr>
          <p:nvPr/>
        </p:nvSpPr>
        <p:spPr bwMode="auto">
          <a:xfrm rot="16200000">
            <a:off x="1849660" y="2017735"/>
            <a:ext cx="3212577" cy="3182579"/>
          </a:xfrm>
          <a:custGeom>
            <a:avLst/>
            <a:gdLst>
              <a:gd name="T0" fmla="*/ 54 w 663"/>
              <a:gd name="T1" fmla="*/ 111 h 679"/>
              <a:gd name="T2" fmla="*/ 93 w 663"/>
              <a:gd name="T3" fmla="*/ 193 h 679"/>
              <a:gd name="T4" fmla="*/ 102 w 663"/>
              <a:gd name="T5" fmla="*/ 211 h 679"/>
              <a:gd name="T6" fmla="*/ 514 w 663"/>
              <a:gd name="T7" fmla="*/ 623 h 679"/>
              <a:gd name="T8" fmla="*/ 592 w 663"/>
              <a:gd name="T9" fmla="*/ 649 h 679"/>
              <a:gd name="T10" fmla="*/ 644 w 663"/>
              <a:gd name="T11" fmla="*/ 597 h 679"/>
              <a:gd name="T12" fmla="*/ 645 w 663"/>
              <a:gd name="T13" fmla="*/ 535 h 679"/>
              <a:gd name="T14" fmla="*/ 217 w 663"/>
              <a:gd name="T15" fmla="*/ 107 h 679"/>
              <a:gd name="T16" fmla="*/ 207 w 663"/>
              <a:gd name="T17" fmla="*/ 99 h 679"/>
              <a:gd name="T18" fmla="*/ 188 w 663"/>
              <a:gd name="T19" fmla="*/ 89 h 679"/>
              <a:gd name="T20" fmla="*/ 124 w 663"/>
              <a:gd name="T21" fmla="*/ 59 h 679"/>
              <a:gd name="T22" fmla="*/ 61 w 663"/>
              <a:gd name="T23" fmla="*/ 29 h 679"/>
              <a:gd name="T24" fmla="*/ 4 w 663"/>
              <a:gd name="T25" fmla="*/ 1 h 679"/>
              <a:gd name="T26" fmla="*/ 0 w 663"/>
              <a:gd name="T27" fmla="*/ 0 h 679"/>
              <a:gd name="T28" fmla="*/ 33 w 663"/>
              <a:gd name="T29" fmla="*/ 68 h 679"/>
              <a:gd name="T30" fmla="*/ 54 w 663"/>
              <a:gd name="T31" fmla="*/ 111 h 679"/>
              <a:gd name="T32" fmla="*/ 579 w 663"/>
              <a:gd name="T33" fmla="*/ 499 h 679"/>
              <a:gd name="T34" fmla="*/ 629 w 663"/>
              <a:gd name="T35" fmla="*/ 550 h 679"/>
              <a:gd name="T36" fmla="*/ 630 w 663"/>
              <a:gd name="T37" fmla="*/ 582 h 679"/>
              <a:gd name="T38" fmla="*/ 582 w 663"/>
              <a:gd name="T39" fmla="*/ 629 h 679"/>
              <a:gd name="T40" fmla="*/ 552 w 663"/>
              <a:gd name="T41" fmla="*/ 630 h 679"/>
              <a:gd name="T42" fmla="*/ 487 w 663"/>
              <a:gd name="T43" fmla="*/ 565 h 679"/>
              <a:gd name="T44" fmla="*/ 485 w 663"/>
              <a:gd name="T45" fmla="*/ 563 h 679"/>
              <a:gd name="T46" fmla="*/ 563 w 663"/>
              <a:gd name="T47" fmla="*/ 484 h 679"/>
              <a:gd name="T48" fmla="*/ 579 w 663"/>
              <a:gd name="T49" fmla="*/ 499 h 679"/>
              <a:gd name="T50" fmla="*/ 189 w 663"/>
              <a:gd name="T51" fmla="*/ 140 h 679"/>
              <a:gd name="T52" fmla="*/ 202 w 663"/>
              <a:gd name="T53" fmla="*/ 141 h 679"/>
              <a:gd name="T54" fmla="*/ 295 w 663"/>
              <a:gd name="T55" fmla="*/ 234 h 679"/>
              <a:gd name="T56" fmla="*/ 531 w 663"/>
              <a:gd name="T57" fmla="*/ 471 h 679"/>
              <a:gd name="T58" fmla="*/ 530 w 663"/>
              <a:gd name="T59" fmla="*/ 482 h 679"/>
              <a:gd name="T60" fmla="*/ 519 w 663"/>
              <a:gd name="T61" fmla="*/ 482 h 679"/>
              <a:gd name="T62" fmla="*/ 475 w 663"/>
              <a:gd name="T63" fmla="*/ 438 h 679"/>
              <a:gd name="T64" fmla="*/ 350 w 663"/>
              <a:gd name="T65" fmla="*/ 312 h 679"/>
              <a:gd name="T66" fmla="*/ 201 w 663"/>
              <a:gd name="T67" fmla="*/ 164 h 679"/>
              <a:gd name="T68" fmla="*/ 190 w 663"/>
              <a:gd name="T69" fmla="*/ 153 h 679"/>
              <a:gd name="T70" fmla="*/ 189 w 663"/>
              <a:gd name="T71" fmla="*/ 140 h 679"/>
              <a:gd name="T72" fmla="*/ 208 w 663"/>
              <a:gd name="T73" fmla="*/ 244 h 679"/>
              <a:gd name="T74" fmla="*/ 348 w 663"/>
              <a:gd name="T75" fmla="*/ 383 h 679"/>
              <a:gd name="T76" fmla="*/ 481 w 663"/>
              <a:gd name="T77" fmla="*/ 517 h 679"/>
              <a:gd name="T78" fmla="*/ 481 w 663"/>
              <a:gd name="T79" fmla="*/ 531 h 679"/>
              <a:gd name="T80" fmla="*/ 469 w 663"/>
              <a:gd name="T81" fmla="*/ 528 h 679"/>
              <a:gd name="T82" fmla="*/ 409 w 663"/>
              <a:gd name="T83" fmla="*/ 468 h 679"/>
              <a:gd name="T84" fmla="*/ 221 w 663"/>
              <a:gd name="T85" fmla="*/ 280 h 679"/>
              <a:gd name="T86" fmla="*/ 140 w 663"/>
              <a:gd name="T87" fmla="*/ 199 h 679"/>
              <a:gd name="T88" fmla="*/ 141 w 663"/>
              <a:gd name="T89" fmla="*/ 184 h 679"/>
              <a:gd name="T90" fmla="*/ 150 w 663"/>
              <a:gd name="T91" fmla="*/ 186 h 679"/>
              <a:gd name="T92" fmla="*/ 208 w 663"/>
              <a:gd name="T93" fmla="*/ 244 h 679"/>
              <a:gd name="T94" fmla="*/ 63 w 663"/>
              <a:gd name="T95" fmla="*/ 86 h 679"/>
              <a:gd name="T96" fmla="*/ 87 w 663"/>
              <a:gd name="T97" fmla="*/ 62 h 679"/>
              <a:gd name="T98" fmla="*/ 94 w 663"/>
              <a:gd name="T99" fmla="*/ 61 h 679"/>
              <a:gd name="T100" fmla="*/ 163 w 663"/>
              <a:gd name="T101" fmla="*/ 94 h 679"/>
              <a:gd name="T102" fmla="*/ 175 w 663"/>
              <a:gd name="T103" fmla="*/ 100 h 679"/>
              <a:gd name="T104" fmla="*/ 152 w 663"/>
              <a:gd name="T105" fmla="*/ 107 h 679"/>
              <a:gd name="T106" fmla="*/ 143 w 663"/>
              <a:gd name="T107" fmla="*/ 142 h 679"/>
              <a:gd name="T108" fmla="*/ 109 w 663"/>
              <a:gd name="T109" fmla="*/ 152 h 679"/>
              <a:gd name="T110" fmla="*/ 101 w 663"/>
              <a:gd name="T111" fmla="*/ 175 h 679"/>
              <a:gd name="T112" fmla="*/ 93 w 663"/>
              <a:gd name="T113" fmla="*/ 158 h 679"/>
              <a:gd name="T114" fmla="*/ 62 w 663"/>
              <a:gd name="T115" fmla="*/ 94 h 679"/>
              <a:gd name="T116" fmla="*/ 63 w 663"/>
              <a:gd name="T117" fmla="*/ 86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3" h="679">
                <a:moveTo>
                  <a:pt x="54" y="111"/>
                </a:moveTo>
                <a:cubicBezTo>
                  <a:pt x="67" y="138"/>
                  <a:pt x="80" y="166"/>
                  <a:pt x="93" y="193"/>
                </a:cubicBezTo>
                <a:cubicBezTo>
                  <a:pt x="96" y="199"/>
                  <a:pt x="98" y="206"/>
                  <a:pt x="102" y="211"/>
                </a:cubicBezTo>
                <a:cubicBezTo>
                  <a:pt x="130" y="239"/>
                  <a:pt x="457" y="564"/>
                  <a:pt x="514" y="623"/>
                </a:cubicBezTo>
                <a:cubicBezTo>
                  <a:pt x="531" y="640"/>
                  <a:pt x="558" y="679"/>
                  <a:pt x="592" y="649"/>
                </a:cubicBezTo>
                <a:cubicBezTo>
                  <a:pt x="593" y="649"/>
                  <a:pt x="639" y="602"/>
                  <a:pt x="644" y="597"/>
                </a:cubicBezTo>
                <a:cubicBezTo>
                  <a:pt x="663" y="581"/>
                  <a:pt x="662" y="552"/>
                  <a:pt x="645" y="535"/>
                </a:cubicBezTo>
                <a:cubicBezTo>
                  <a:pt x="590" y="480"/>
                  <a:pt x="250" y="140"/>
                  <a:pt x="217" y="107"/>
                </a:cubicBezTo>
                <a:cubicBezTo>
                  <a:pt x="214" y="104"/>
                  <a:pt x="211" y="101"/>
                  <a:pt x="207" y="99"/>
                </a:cubicBezTo>
                <a:cubicBezTo>
                  <a:pt x="201" y="95"/>
                  <a:pt x="194" y="93"/>
                  <a:pt x="188" y="89"/>
                </a:cubicBezTo>
                <a:cubicBezTo>
                  <a:pt x="166" y="79"/>
                  <a:pt x="145" y="69"/>
                  <a:pt x="124" y="59"/>
                </a:cubicBezTo>
                <a:cubicBezTo>
                  <a:pt x="103" y="49"/>
                  <a:pt x="82" y="39"/>
                  <a:pt x="61" y="29"/>
                </a:cubicBezTo>
                <a:cubicBezTo>
                  <a:pt x="42" y="20"/>
                  <a:pt x="23" y="10"/>
                  <a:pt x="4" y="1"/>
                </a:cubicBezTo>
                <a:cubicBezTo>
                  <a:pt x="3" y="1"/>
                  <a:pt x="2" y="1"/>
                  <a:pt x="0" y="0"/>
                </a:cubicBezTo>
                <a:cubicBezTo>
                  <a:pt x="11" y="23"/>
                  <a:pt x="22" y="46"/>
                  <a:pt x="33" y="68"/>
                </a:cubicBezTo>
                <a:cubicBezTo>
                  <a:pt x="40" y="82"/>
                  <a:pt x="47" y="96"/>
                  <a:pt x="54" y="111"/>
                </a:cubicBezTo>
                <a:close/>
                <a:moveTo>
                  <a:pt x="579" y="499"/>
                </a:moveTo>
                <a:cubicBezTo>
                  <a:pt x="596" y="516"/>
                  <a:pt x="613" y="533"/>
                  <a:pt x="629" y="550"/>
                </a:cubicBezTo>
                <a:cubicBezTo>
                  <a:pt x="640" y="560"/>
                  <a:pt x="640" y="572"/>
                  <a:pt x="630" y="582"/>
                </a:cubicBezTo>
                <a:cubicBezTo>
                  <a:pt x="614" y="598"/>
                  <a:pt x="598" y="614"/>
                  <a:pt x="582" y="629"/>
                </a:cubicBezTo>
                <a:cubicBezTo>
                  <a:pt x="573" y="639"/>
                  <a:pt x="561" y="639"/>
                  <a:pt x="552" y="630"/>
                </a:cubicBezTo>
                <a:cubicBezTo>
                  <a:pt x="530" y="608"/>
                  <a:pt x="508" y="586"/>
                  <a:pt x="487" y="565"/>
                </a:cubicBezTo>
                <a:cubicBezTo>
                  <a:pt x="486" y="564"/>
                  <a:pt x="485" y="563"/>
                  <a:pt x="485" y="563"/>
                </a:cubicBezTo>
                <a:cubicBezTo>
                  <a:pt x="511" y="537"/>
                  <a:pt x="537" y="511"/>
                  <a:pt x="563" y="484"/>
                </a:cubicBezTo>
                <a:cubicBezTo>
                  <a:pt x="568" y="489"/>
                  <a:pt x="574" y="494"/>
                  <a:pt x="579" y="499"/>
                </a:cubicBezTo>
                <a:close/>
                <a:moveTo>
                  <a:pt x="189" y="140"/>
                </a:moveTo>
                <a:cubicBezTo>
                  <a:pt x="192" y="137"/>
                  <a:pt x="198" y="137"/>
                  <a:pt x="202" y="141"/>
                </a:cubicBezTo>
                <a:cubicBezTo>
                  <a:pt x="233" y="172"/>
                  <a:pt x="264" y="203"/>
                  <a:pt x="295" y="234"/>
                </a:cubicBezTo>
                <a:cubicBezTo>
                  <a:pt x="365" y="304"/>
                  <a:pt x="528" y="466"/>
                  <a:pt x="531" y="471"/>
                </a:cubicBezTo>
                <a:cubicBezTo>
                  <a:pt x="534" y="475"/>
                  <a:pt x="533" y="479"/>
                  <a:pt x="530" y="482"/>
                </a:cubicBezTo>
                <a:cubicBezTo>
                  <a:pt x="527" y="485"/>
                  <a:pt x="522" y="485"/>
                  <a:pt x="519" y="482"/>
                </a:cubicBezTo>
                <a:cubicBezTo>
                  <a:pt x="475" y="438"/>
                  <a:pt x="475" y="438"/>
                  <a:pt x="475" y="438"/>
                </a:cubicBezTo>
                <a:cubicBezTo>
                  <a:pt x="350" y="312"/>
                  <a:pt x="350" y="312"/>
                  <a:pt x="350" y="312"/>
                </a:cubicBezTo>
                <a:cubicBezTo>
                  <a:pt x="201" y="164"/>
                  <a:pt x="201" y="164"/>
                  <a:pt x="201" y="164"/>
                </a:cubicBezTo>
                <a:cubicBezTo>
                  <a:pt x="201" y="164"/>
                  <a:pt x="194" y="157"/>
                  <a:pt x="190" y="153"/>
                </a:cubicBezTo>
                <a:cubicBezTo>
                  <a:pt x="186" y="148"/>
                  <a:pt x="185" y="144"/>
                  <a:pt x="189" y="140"/>
                </a:cubicBezTo>
                <a:close/>
                <a:moveTo>
                  <a:pt x="208" y="244"/>
                </a:moveTo>
                <a:cubicBezTo>
                  <a:pt x="255" y="290"/>
                  <a:pt x="301" y="337"/>
                  <a:pt x="348" y="383"/>
                </a:cubicBezTo>
                <a:cubicBezTo>
                  <a:pt x="383" y="418"/>
                  <a:pt x="476" y="511"/>
                  <a:pt x="481" y="517"/>
                </a:cubicBezTo>
                <a:cubicBezTo>
                  <a:pt x="486" y="522"/>
                  <a:pt x="486" y="527"/>
                  <a:pt x="481" y="531"/>
                </a:cubicBezTo>
                <a:cubicBezTo>
                  <a:pt x="477" y="533"/>
                  <a:pt x="473" y="532"/>
                  <a:pt x="469" y="528"/>
                </a:cubicBezTo>
                <a:cubicBezTo>
                  <a:pt x="449" y="508"/>
                  <a:pt x="429" y="488"/>
                  <a:pt x="409" y="468"/>
                </a:cubicBezTo>
                <a:cubicBezTo>
                  <a:pt x="346" y="405"/>
                  <a:pt x="284" y="343"/>
                  <a:pt x="221" y="280"/>
                </a:cubicBezTo>
                <a:cubicBezTo>
                  <a:pt x="194" y="253"/>
                  <a:pt x="167" y="226"/>
                  <a:pt x="140" y="199"/>
                </a:cubicBezTo>
                <a:cubicBezTo>
                  <a:pt x="134" y="193"/>
                  <a:pt x="134" y="186"/>
                  <a:pt x="141" y="184"/>
                </a:cubicBezTo>
                <a:cubicBezTo>
                  <a:pt x="145" y="182"/>
                  <a:pt x="148" y="184"/>
                  <a:pt x="150" y="186"/>
                </a:cubicBezTo>
                <a:cubicBezTo>
                  <a:pt x="170" y="205"/>
                  <a:pt x="189" y="224"/>
                  <a:pt x="208" y="244"/>
                </a:cubicBezTo>
                <a:close/>
                <a:moveTo>
                  <a:pt x="63" y="86"/>
                </a:moveTo>
                <a:cubicBezTo>
                  <a:pt x="72" y="79"/>
                  <a:pt x="79" y="70"/>
                  <a:pt x="87" y="62"/>
                </a:cubicBezTo>
                <a:cubicBezTo>
                  <a:pt x="89" y="60"/>
                  <a:pt x="91" y="60"/>
                  <a:pt x="94" y="61"/>
                </a:cubicBezTo>
                <a:cubicBezTo>
                  <a:pt x="117" y="72"/>
                  <a:pt x="140" y="83"/>
                  <a:pt x="163" y="94"/>
                </a:cubicBezTo>
                <a:cubicBezTo>
                  <a:pt x="167" y="96"/>
                  <a:pt x="171" y="98"/>
                  <a:pt x="175" y="100"/>
                </a:cubicBezTo>
                <a:cubicBezTo>
                  <a:pt x="172" y="105"/>
                  <a:pt x="172" y="105"/>
                  <a:pt x="152" y="107"/>
                </a:cubicBezTo>
                <a:cubicBezTo>
                  <a:pt x="155" y="120"/>
                  <a:pt x="153" y="132"/>
                  <a:pt x="143" y="142"/>
                </a:cubicBezTo>
                <a:cubicBezTo>
                  <a:pt x="134" y="151"/>
                  <a:pt x="122" y="154"/>
                  <a:pt x="109" y="152"/>
                </a:cubicBezTo>
                <a:cubicBezTo>
                  <a:pt x="107" y="159"/>
                  <a:pt x="109" y="168"/>
                  <a:pt x="101" y="175"/>
                </a:cubicBezTo>
                <a:cubicBezTo>
                  <a:pt x="98" y="169"/>
                  <a:pt x="96" y="164"/>
                  <a:pt x="93" y="158"/>
                </a:cubicBezTo>
                <a:cubicBezTo>
                  <a:pt x="83" y="137"/>
                  <a:pt x="72" y="116"/>
                  <a:pt x="62" y="94"/>
                </a:cubicBezTo>
                <a:cubicBezTo>
                  <a:pt x="61" y="91"/>
                  <a:pt x="60" y="89"/>
                  <a:pt x="63" y="8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 name="Прямоугольник 4"/>
          <p:cNvSpPr/>
          <p:nvPr/>
        </p:nvSpPr>
        <p:spPr>
          <a:xfrm>
            <a:off x="4958132" y="3609024"/>
            <a:ext cx="4393064" cy="1107996"/>
          </a:xfrm>
          <a:prstGeom prst="rect">
            <a:avLst/>
          </a:prstGeom>
        </p:spPr>
        <p:txBody>
          <a:bodyPr wrap="square">
            <a:spAutoFit/>
          </a:bodyPr>
          <a:lstStyle/>
          <a:p>
            <a:pPr lvl="0" algn="ctr">
              <a:lnSpc>
                <a:spcPct val="150000"/>
              </a:lnSpc>
              <a:defRPr/>
            </a:pPr>
            <a:r>
              <a:rPr lang="hy-AM" sz="4400" b="1" dirty="0">
                <a:solidFill>
                  <a:schemeClr val="accent3">
                    <a:lumMod val="75000"/>
                  </a:schemeClr>
                </a:solidFill>
                <a:ea typeface="Noto Sans" panose="020B0502040504020204" pitchFamily="34"/>
                <a:cs typeface="Noto Sans" panose="020B0502040504020204" pitchFamily="34"/>
              </a:rPr>
              <a:t>Վերջնաթեստ</a:t>
            </a:r>
            <a:endParaRPr lang="en-GB" sz="4400" b="1" dirty="0">
              <a:solidFill>
                <a:schemeClr val="accent3">
                  <a:lumMod val="75000"/>
                </a:schemeClr>
              </a:solidFill>
              <a:ea typeface="Noto Sans" panose="020B0502040504020204" pitchFamily="34"/>
              <a:cs typeface="Noto Sans" panose="020B0502040504020204" pitchFamily="34"/>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4659" y="5172638"/>
            <a:ext cx="7486537" cy="85351"/>
          </a:xfrm>
          <a:prstGeom prst="rect">
            <a:avLst/>
          </a:prstGeom>
          <a:ln w="76200">
            <a:noFill/>
          </a:ln>
        </p:spPr>
      </p:pic>
      <p:sp>
        <p:nvSpPr>
          <p:cNvPr id="10" name="TextBox 9"/>
          <p:cNvSpPr txBox="1"/>
          <p:nvPr/>
        </p:nvSpPr>
        <p:spPr>
          <a:xfrm>
            <a:off x="10724434" y="961608"/>
            <a:ext cx="1156447" cy="584775"/>
          </a:xfrm>
          <a:prstGeom prst="rect">
            <a:avLst/>
          </a:prstGeom>
          <a:noFill/>
        </p:spPr>
        <p:txBody>
          <a:bodyPr wrap="square" rtlCol="0">
            <a:spAutoFit/>
          </a:bodyPr>
          <a:lstStyle/>
          <a:p>
            <a:pPr lvl="0"/>
            <a:r>
              <a:rPr lang="ru-RU" sz="1400" dirty="0">
                <a:sym typeface="Calibri"/>
              </a:rPr>
              <a:t>10</a:t>
            </a:r>
            <a:r>
              <a:rPr lang="hy-AM" sz="1400" dirty="0">
                <a:sym typeface="Calibri"/>
              </a:rPr>
              <a:t> րոպե</a:t>
            </a:r>
          </a:p>
          <a:p>
            <a:endParaRPr lang="ru-RU" dirty="0"/>
          </a:p>
        </p:txBody>
      </p:sp>
      <p:pic>
        <p:nvPicPr>
          <p:cNvPr id="11" name="Picture 6">
            <a:extLst>
              <a:ext uri="{FF2B5EF4-FFF2-40B4-BE49-F238E27FC236}">
                <a16:creationId xmlns:a16="http://schemas.microsoft.com/office/drawing/2014/main" id="{44BF3CDB-48A1-451D-87E2-011581ADF6E6}"/>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rcRect/>
          <a:stretch>
            <a:fillRect/>
          </a:stretch>
        </p:blipFill>
        <p:spPr>
          <a:xfrm>
            <a:off x="9663953" y="645180"/>
            <a:ext cx="1060481" cy="986247"/>
          </a:xfrm>
          <a:prstGeom prst="rect">
            <a:avLst/>
          </a:prstGeom>
        </p:spPr>
      </p:pic>
    </p:spTree>
    <p:extLst>
      <p:ext uri="{BB962C8B-B14F-4D97-AF65-F5344CB8AC3E}">
        <p14:creationId xmlns:p14="http://schemas.microsoft.com/office/powerpoint/2010/main" val="27752374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Ընդհատենք բռնության շղթան.mp4">
            <a:hlinkClick r:id="" action="ppaction://media"/>
            <a:extLst>
              <a:ext uri="{FF2B5EF4-FFF2-40B4-BE49-F238E27FC236}">
                <a16:creationId xmlns:a16="http://schemas.microsoft.com/office/drawing/2014/main" id="{29F6DE63-C7D2-40B8-8251-676DE81C7AAB}"/>
              </a:ext>
            </a:extLst>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a:xfrm>
            <a:off x="940929" y="603504"/>
            <a:ext cx="8837433" cy="5556405"/>
          </a:xfrm>
        </p:spPr>
      </p:pic>
    </p:spTree>
    <p:extLst>
      <p:ext uri="{BB962C8B-B14F-4D97-AF65-F5344CB8AC3E}">
        <p14:creationId xmlns:p14="http://schemas.microsoft.com/office/powerpoint/2010/main" val="1309889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0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4">
            <a:extLst>
              <a:ext uri="{FF2B5EF4-FFF2-40B4-BE49-F238E27FC236}">
                <a16:creationId xmlns:a16="http://schemas.microsoft.com/office/drawing/2014/main" id="{BE9C3699-EF4F-4629-8D49-496400CF972A}"/>
              </a:ext>
            </a:extLst>
          </p:cNvPr>
          <p:cNvSpPr/>
          <p:nvPr/>
        </p:nvSpPr>
        <p:spPr>
          <a:xfrm flipH="1">
            <a:off x="5514042" y="4228516"/>
            <a:ext cx="2092510" cy="1618700"/>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97262"/>
              <a:gd name="connsiteX1" fmla="*/ 1676901 w 1676901"/>
              <a:gd name="connsiteY1" fmla="*/ 0 h 997262"/>
              <a:gd name="connsiteX2" fmla="*/ 1641390 w 1676901"/>
              <a:gd name="connsiteY2" fmla="*/ 997262 h 997262"/>
              <a:gd name="connsiteX3" fmla="*/ 0 w 1676901"/>
              <a:gd name="connsiteY3" fmla="*/ 171640 h 997262"/>
              <a:gd name="connsiteX4" fmla="*/ 8878 w 1676901"/>
              <a:gd name="connsiteY4" fmla="*/ 26632 h 997262"/>
              <a:gd name="connsiteX0" fmla="*/ 8878 w 1676901"/>
              <a:gd name="connsiteY0" fmla="*/ 26632 h 855219"/>
              <a:gd name="connsiteX1" fmla="*/ 1676901 w 1676901"/>
              <a:gd name="connsiteY1" fmla="*/ 0 h 855219"/>
              <a:gd name="connsiteX2" fmla="*/ 1650267 w 1676901"/>
              <a:gd name="connsiteY2" fmla="*/ 855219 h 855219"/>
              <a:gd name="connsiteX3" fmla="*/ 0 w 1676901"/>
              <a:gd name="connsiteY3" fmla="*/ 171640 h 855219"/>
              <a:gd name="connsiteX4" fmla="*/ 8878 w 1676901"/>
              <a:gd name="connsiteY4" fmla="*/ 26632 h 855219"/>
              <a:gd name="connsiteX0" fmla="*/ 8878 w 1676901"/>
              <a:gd name="connsiteY0" fmla="*/ 26632 h 935118"/>
              <a:gd name="connsiteX1" fmla="*/ 1676901 w 1676901"/>
              <a:gd name="connsiteY1" fmla="*/ 0 h 935118"/>
              <a:gd name="connsiteX2" fmla="*/ 1668023 w 1676901"/>
              <a:gd name="connsiteY2" fmla="*/ 935118 h 935118"/>
              <a:gd name="connsiteX3" fmla="*/ 0 w 1676901"/>
              <a:gd name="connsiteY3" fmla="*/ 171640 h 935118"/>
              <a:gd name="connsiteX4" fmla="*/ 8878 w 1676901"/>
              <a:gd name="connsiteY4" fmla="*/ 26632 h 935118"/>
              <a:gd name="connsiteX0" fmla="*/ 8878 w 1676901"/>
              <a:gd name="connsiteY0" fmla="*/ 26632 h 855219"/>
              <a:gd name="connsiteX1" fmla="*/ 1676901 w 1676901"/>
              <a:gd name="connsiteY1" fmla="*/ 0 h 855219"/>
              <a:gd name="connsiteX2" fmla="*/ 1659145 w 1676901"/>
              <a:gd name="connsiteY2" fmla="*/ 855219 h 855219"/>
              <a:gd name="connsiteX3" fmla="*/ 0 w 1676901"/>
              <a:gd name="connsiteY3" fmla="*/ 171640 h 855219"/>
              <a:gd name="connsiteX4" fmla="*/ 8878 w 1676901"/>
              <a:gd name="connsiteY4" fmla="*/ 26632 h 855219"/>
              <a:gd name="connsiteX0" fmla="*/ 8878 w 1676901"/>
              <a:gd name="connsiteY0" fmla="*/ 26632 h 864097"/>
              <a:gd name="connsiteX1" fmla="*/ 1676901 w 1676901"/>
              <a:gd name="connsiteY1" fmla="*/ 0 h 864097"/>
              <a:gd name="connsiteX2" fmla="*/ 1668023 w 1676901"/>
              <a:gd name="connsiteY2" fmla="*/ 864097 h 864097"/>
              <a:gd name="connsiteX3" fmla="*/ 0 w 1676901"/>
              <a:gd name="connsiteY3" fmla="*/ 171640 h 864097"/>
              <a:gd name="connsiteX4" fmla="*/ 8878 w 1676901"/>
              <a:gd name="connsiteY4" fmla="*/ 26632 h 864097"/>
              <a:gd name="connsiteX0" fmla="*/ 8878 w 1676901"/>
              <a:gd name="connsiteY0" fmla="*/ 26632 h 642156"/>
              <a:gd name="connsiteX1" fmla="*/ 1676901 w 1676901"/>
              <a:gd name="connsiteY1" fmla="*/ 0 h 642156"/>
              <a:gd name="connsiteX2" fmla="*/ 1659145 w 1676901"/>
              <a:gd name="connsiteY2" fmla="*/ 642156 h 642156"/>
              <a:gd name="connsiteX3" fmla="*/ 0 w 1676901"/>
              <a:gd name="connsiteY3" fmla="*/ 171640 h 642156"/>
              <a:gd name="connsiteX4" fmla="*/ 8878 w 1676901"/>
              <a:gd name="connsiteY4" fmla="*/ 26632 h 64215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43996"/>
              <a:gd name="connsiteX1" fmla="*/ 1676901 w 1676901"/>
              <a:gd name="connsiteY1" fmla="*/ 0 h 943996"/>
              <a:gd name="connsiteX2" fmla="*/ 1659145 w 1676901"/>
              <a:gd name="connsiteY2" fmla="*/ 943996 h 943996"/>
              <a:gd name="connsiteX3" fmla="*/ 0 w 1676901"/>
              <a:gd name="connsiteY3" fmla="*/ 171640 h 943996"/>
              <a:gd name="connsiteX4" fmla="*/ 8878 w 1676901"/>
              <a:gd name="connsiteY4" fmla="*/ 26632 h 943996"/>
              <a:gd name="connsiteX0" fmla="*/ 8878 w 1676901"/>
              <a:gd name="connsiteY0" fmla="*/ 26632 h 872975"/>
              <a:gd name="connsiteX1" fmla="*/ 1676901 w 1676901"/>
              <a:gd name="connsiteY1" fmla="*/ 0 h 872975"/>
              <a:gd name="connsiteX2" fmla="*/ 1668022 w 1676901"/>
              <a:gd name="connsiteY2" fmla="*/ 872975 h 872975"/>
              <a:gd name="connsiteX3" fmla="*/ 0 w 1676901"/>
              <a:gd name="connsiteY3" fmla="*/ 171640 h 872975"/>
              <a:gd name="connsiteX4" fmla="*/ 8878 w 1676901"/>
              <a:gd name="connsiteY4" fmla="*/ 26632 h 872975"/>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917365 h 1618700"/>
              <a:gd name="connsiteX4" fmla="*/ 0 w 1676901"/>
              <a:gd name="connsiteY4" fmla="*/ 0 h 1618700"/>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100620 h 1618700"/>
              <a:gd name="connsiteX4" fmla="*/ 0 w 1676901"/>
              <a:gd name="connsiteY4" fmla="*/ 0 h 161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1618700">
                <a:moveTo>
                  <a:pt x="0" y="0"/>
                </a:moveTo>
                <a:lnTo>
                  <a:pt x="1676901" y="745725"/>
                </a:lnTo>
                <a:cubicBezTo>
                  <a:pt x="1676901" y="1030798"/>
                  <a:pt x="1668022" y="1333627"/>
                  <a:pt x="1668022" y="1618700"/>
                </a:cubicBezTo>
                <a:lnTo>
                  <a:pt x="0" y="100620"/>
                </a:lnTo>
                <a:lnTo>
                  <a:pt x="0" y="0"/>
                </a:lnTo>
                <a:close/>
              </a:path>
            </a:pathLst>
          </a:custGeom>
          <a:gradFill flip="none" rotWithShape="1">
            <a:gsLst>
              <a:gs pos="35000">
                <a:schemeClr val="accent3">
                  <a:alpha val="0"/>
                </a:schemeClr>
              </a:gs>
              <a:gs pos="80000">
                <a:schemeClr val="accent3">
                  <a:alpha val="85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Rectangle 4">
            <a:extLst>
              <a:ext uri="{FF2B5EF4-FFF2-40B4-BE49-F238E27FC236}">
                <a16:creationId xmlns:a16="http://schemas.microsoft.com/office/drawing/2014/main" id="{A28F53CE-7DBA-407F-ABF4-DEFF99B7D024}"/>
              </a:ext>
            </a:extLst>
          </p:cNvPr>
          <p:cNvSpPr/>
          <p:nvPr/>
        </p:nvSpPr>
        <p:spPr>
          <a:xfrm flipH="1">
            <a:off x="5525124" y="4037879"/>
            <a:ext cx="2092510" cy="864097"/>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864097">
                <a:moveTo>
                  <a:pt x="8878" y="26632"/>
                </a:moveTo>
                <a:lnTo>
                  <a:pt x="1676901" y="0"/>
                </a:lnTo>
                <a:cubicBezTo>
                  <a:pt x="1676901" y="285073"/>
                  <a:pt x="1659145" y="579024"/>
                  <a:pt x="1659145" y="864097"/>
                </a:cubicBezTo>
                <a:lnTo>
                  <a:pt x="0" y="171640"/>
                </a:lnTo>
                <a:lnTo>
                  <a:pt x="8878" y="2663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1" name="Rectangle 20">
            <a:extLst>
              <a:ext uri="{FF2B5EF4-FFF2-40B4-BE49-F238E27FC236}">
                <a16:creationId xmlns:a16="http://schemas.microsoft.com/office/drawing/2014/main" id="{D234B030-95EE-47C9-B3A6-4061B652496F}"/>
              </a:ext>
            </a:extLst>
          </p:cNvPr>
          <p:cNvSpPr/>
          <p:nvPr/>
        </p:nvSpPr>
        <p:spPr>
          <a:xfrm flipH="1">
            <a:off x="16553" y="2164465"/>
            <a:ext cx="5566233" cy="86409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700" dirty="0">
              <a:solidFill>
                <a:schemeClr val="tx1"/>
              </a:solidFill>
            </a:endParaRPr>
          </a:p>
        </p:txBody>
      </p:sp>
      <p:sp>
        <p:nvSpPr>
          <p:cNvPr id="22" name="Rectangle 4">
            <a:extLst>
              <a:ext uri="{FF2B5EF4-FFF2-40B4-BE49-F238E27FC236}">
                <a16:creationId xmlns:a16="http://schemas.microsoft.com/office/drawing/2014/main" id="{92D51D1A-4520-467C-A0B2-0C7B24363986}"/>
              </a:ext>
            </a:extLst>
          </p:cNvPr>
          <p:cNvSpPr/>
          <p:nvPr/>
        </p:nvSpPr>
        <p:spPr>
          <a:xfrm flipH="1">
            <a:off x="5525839" y="2144408"/>
            <a:ext cx="2084405" cy="1829838"/>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68022"/>
              <a:gd name="connsiteY0" fmla="*/ 1713390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13390 h 1849518"/>
              <a:gd name="connsiteX0" fmla="*/ 0 w 1668022"/>
              <a:gd name="connsiteY0" fmla="*/ 1713390 h 1787374"/>
              <a:gd name="connsiteX1" fmla="*/ 1650267 w 1668022"/>
              <a:gd name="connsiteY1" fmla="*/ 0 h 1787374"/>
              <a:gd name="connsiteX2" fmla="*/ 1668022 w 1668022"/>
              <a:gd name="connsiteY2" fmla="*/ 855218 h 1787374"/>
              <a:gd name="connsiteX3" fmla="*/ 26633 w 1668022"/>
              <a:gd name="connsiteY3" fmla="*/ 1787374 h 1787374"/>
              <a:gd name="connsiteX4" fmla="*/ 0 w 1668022"/>
              <a:gd name="connsiteY4" fmla="*/ 1713390 h 1787374"/>
              <a:gd name="connsiteX0" fmla="*/ 0 w 1668022"/>
              <a:gd name="connsiteY0" fmla="*/ 1713390 h 1805129"/>
              <a:gd name="connsiteX1" fmla="*/ 1650267 w 1668022"/>
              <a:gd name="connsiteY1" fmla="*/ 0 h 1805129"/>
              <a:gd name="connsiteX2" fmla="*/ 1668022 w 1668022"/>
              <a:gd name="connsiteY2" fmla="*/ 855218 h 1805129"/>
              <a:gd name="connsiteX3" fmla="*/ 35511 w 1668022"/>
              <a:gd name="connsiteY3" fmla="*/ 1805129 h 1805129"/>
              <a:gd name="connsiteX4" fmla="*/ 0 w 1668022"/>
              <a:gd name="connsiteY4" fmla="*/ 1713390 h 1805129"/>
              <a:gd name="connsiteX0" fmla="*/ 0 w 1668022"/>
              <a:gd name="connsiteY0" fmla="*/ 1713390 h 1822885"/>
              <a:gd name="connsiteX1" fmla="*/ 1650267 w 1668022"/>
              <a:gd name="connsiteY1" fmla="*/ 0 h 1822885"/>
              <a:gd name="connsiteX2" fmla="*/ 1668022 w 1668022"/>
              <a:gd name="connsiteY2" fmla="*/ 855218 h 1822885"/>
              <a:gd name="connsiteX3" fmla="*/ 35511 w 1668022"/>
              <a:gd name="connsiteY3" fmla="*/ 1822885 h 1822885"/>
              <a:gd name="connsiteX4" fmla="*/ 0 w 1668022"/>
              <a:gd name="connsiteY4" fmla="*/ 1713390 h 1822885"/>
              <a:gd name="connsiteX0" fmla="*/ 0 w 1668022"/>
              <a:gd name="connsiteY0" fmla="*/ 1720343 h 1829838"/>
              <a:gd name="connsiteX1" fmla="*/ 1660710 w 1668022"/>
              <a:gd name="connsiteY1" fmla="*/ 0 h 1829838"/>
              <a:gd name="connsiteX2" fmla="*/ 1668022 w 1668022"/>
              <a:gd name="connsiteY2" fmla="*/ 862171 h 1829838"/>
              <a:gd name="connsiteX3" fmla="*/ 35511 w 1668022"/>
              <a:gd name="connsiteY3" fmla="*/ 1829838 h 1829838"/>
              <a:gd name="connsiteX4" fmla="*/ 0 w 1668022"/>
              <a:gd name="connsiteY4" fmla="*/ 1720343 h 1829838"/>
              <a:gd name="connsiteX0" fmla="*/ 0 w 1670406"/>
              <a:gd name="connsiteY0" fmla="*/ 1720343 h 1829838"/>
              <a:gd name="connsiteX1" fmla="*/ 1669865 w 1670406"/>
              <a:gd name="connsiteY1" fmla="*/ 0 h 1829838"/>
              <a:gd name="connsiteX2" fmla="*/ 1668022 w 1670406"/>
              <a:gd name="connsiteY2" fmla="*/ 862171 h 1829838"/>
              <a:gd name="connsiteX3" fmla="*/ 35511 w 1670406"/>
              <a:gd name="connsiteY3" fmla="*/ 1829838 h 1829838"/>
              <a:gd name="connsiteX4" fmla="*/ 0 w 1670406"/>
              <a:gd name="connsiteY4" fmla="*/ 1720343 h 182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06" h="1829838">
                <a:moveTo>
                  <a:pt x="0" y="1720343"/>
                </a:moveTo>
                <a:lnTo>
                  <a:pt x="1669865" y="0"/>
                </a:lnTo>
                <a:cubicBezTo>
                  <a:pt x="1672302" y="287390"/>
                  <a:pt x="1665585" y="574781"/>
                  <a:pt x="1668022" y="862171"/>
                </a:cubicBezTo>
                <a:lnTo>
                  <a:pt x="35511" y="1829838"/>
                </a:lnTo>
                <a:lnTo>
                  <a:pt x="0" y="1720343"/>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3" name="Rectangle 22">
            <a:extLst>
              <a:ext uri="{FF2B5EF4-FFF2-40B4-BE49-F238E27FC236}">
                <a16:creationId xmlns:a16="http://schemas.microsoft.com/office/drawing/2014/main" id="{1942DF07-B472-4DE5-A866-A1C61838D25C}"/>
              </a:ext>
            </a:extLst>
          </p:cNvPr>
          <p:cNvSpPr/>
          <p:nvPr/>
        </p:nvSpPr>
        <p:spPr>
          <a:xfrm flipH="1">
            <a:off x="-28854" y="3094369"/>
            <a:ext cx="5554693" cy="86409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y-AM" sz="2700" dirty="0">
                <a:solidFill>
                  <a:schemeClr val="tx1"/>
                </a:solidFill>
              </a:rPr>
              <a:t> </a:t>
            </a:r>
            <a:endParaRPr lang="en-US" sz="2700" dirty="0">
              <a:solidFill>
                <a:schemeClr val="tx1"/>
              </a:solidFill>
            </a:endParaRPr>
          </a:p>
        </p:txBody>
      </p:sp>
      <p:sp>
        <p:nvSpPr>
          <p:cNvPr id="24" name="Rectangle 23">
            <a:extLst>
              <a:ext uri="{FF2B5EF4-FFF2-40B4-BE49-F238E27FC236}">
                <a16:creationId xmlns:a16="http://schemas.microsoft.com/office/drawing/2014/main" id="{22C6B8C9-08BF-4816-83B3-4280267D0157}"/>
              </a:ext>
            </a:extLst>
          </p:cNvPr>
          <p:cNvSpPr/>
          <p:nvPr/>
        </p:nvSpPr>
        <p:spPr>
          <a:xfrm flipH="1">
            <a:off x="-17315" y="4037377"/>
            <a:ext cx="5554693" cy="86409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25" name="Rectangle 24">
            <a:extLst>
              <a:ext uri="{FF2B5EF4-FFF2-40B4-BE49-F238E27FC236}">
                <a16:creationId xmlns:a16="http://schemas.microsoft.com/office/drawing/2014/main" id="{D097169D-7B22-4BDF-B850-1A874136B76E}"/>
              </a:ext>
            </a:extLst>
          </p:cNvPr>
          <p:cNvSpPr/>
          <p:nvPr/>
        </p:nvSpPr>
        <p:spPr>
          <a:xfrm flipH="1">
            <a:off x="16553" y="4951699"/>
            <a:ext cx="5554693" cy="8640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tx1"/>
              </a:solidFill>
            </a:endParaRPr>
          </a:p>
        </p:txBody>
      </p:sp>
      <p:sp>
        <p:nvSpPr>
          <p:cNvPr id="26" name="Rectangle 4">
            <a:extLst>
              <a:ext uri="{FF2B5EF4-FFF2-40B4-BE49-F238E27FC236}">
                <a16:creationId xmlns:a16="http://schemas.microsoft.com/office/drawing/2014/main" id="{FFB79082-D76B-4350-9B96-D4A1160A9FAF}"/>
              </a:ext>
            </a:extLst>
          </p:cNvPr>
          <p:cNvSpPr/>
          <p:nvPr/>
        </p:nvSpPr>
        <p:spPr>
          <a:xfrm flipH="1">
            <a:off x="5520185" y="3097573"/>
            <a:ext cx="2103587" cy="1002679"/>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85778"/>
              <a:gd name="connsiteY0" fmla="*/ 905521 h 1002679"/>
              <a:gd name="connsiteX1" fmla="*/ 1678467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78" h="1002679">
                <a:moveTo>
                  <a:pt x="0" y="905521"/>
                </a:moveTo>
                <a:lnTo>
                  <a:pt x="1678467" y="0"/>
                </a:lnTo>
                <a:lnTo>
                  <a:pt x="1685778" y="855218"/>
                </a:lnTo>
                <a:lnTo>
                  <a:pt x="8878" y="908486"/>
                </a:lnTo>
                <a:cubicBezTo>
                  <a:pt x="8878" y="573106"/>
                  <a:pt x="0" y="1240901"/>
                  <a:pt x="0" y="905521"/>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4294967295"/>
          </p:nvPr>
        </p:nvSpPr>
        <p:spPr>
          <a:xfrm>
            <a:off x="2284943" y="818726"/>
            <a:ext cx="7711468" cy="724247"/>
          </a:xfrm>
          <a:prstGeom prst="rect">
            <a:avLst/>
          </a:prstGeom>
        </p:spPr>
        <p:txBody>
          <a:bodyPr/>
          <a:lstStyle/>
          <a:p>
            <a:pPr marL="0" indent="0">
              <a:buNone/>
            </a:pPr>
            <a:r>
              <a:rPr lang="hy-AM" sz="3600" b="1" dirty="0">
                <a:latin typeface="Arial" panose="020B0604020202020204" pitchFamily="34" charset="0"/>
                <a:cs typeface="Arial" panose="020B0604020202020204" pitchFamily="34" charset="0"/>
              </a:rPr>
              <a:t>Ինչ կտանեմ ինձ հետ</a:t>
            </a:r>
            <a:endParaRPr lang="en-US" sz="3600" b="1"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1E44142-7A21-4617-AD0F-1C8B360F7AE0}"/>
              </a:ext>
            </a:extLst>
          </p:cNvPr>
          <p:cNvGrpSpPr/>
          <p:nvPr/>
        </p:nvGrpSpPr>
        <p:grpSpPr>
          <a:xfrm>
            <a:off x="7078885" y="2483279"/>
            <a:ext cx="4824751" cy="2384876"/>
            <a:chOff x="7578165" y="3003464"/>
            <a:chExt cx="3791872" cy="1874324"/>
          </a:xfrm>
        </p:grpSpPr>
        <p:sp>
          <p:nvSpPr>
            <p:cNvPr id="4" name="Freeform: Shape 3">
              <a:extLst>
                <a:ext uri="{FF2B5EF4-FFF2-40B4-BE49-F238E27FC236}">
                  <a16:creationId xmlns:a16="http://schemas.microsoft.com/office/drawing/2014/main" id="{A761CFAD-D4C8-4201-ACDF-001348305006}"/>
                </a:ext>
              </a:extLst>
            </p:cNvPr>
            <p:cNvSpPr/>
            <p:nvPr/>
          </p:nvSpPr>
          <p:spPr>
            <a:xfrm>
              <a:off x="7578165" y="3003464"/>
              <a:ext cx="3791872" cy="1707676"/>
            </a:xfrm>
            <a:custGeom>
              <a:avLst/>
              <a:gdLst>
                <a:gd name="connsiteX0" fmla="*/ 12191047 w 12182475"/>
                <a:gd name="connsiteY0" fmla="*/ 5340813 h 5486400"/>
                <a:gd name="connsiteX1" fmla="*/ 11958637 w 12182475"/>
                <a:gd name="connsiteY1" fmla="*/ 5487498 h 5486400"/>
                <a:gd name="connsiteX2" fmla="*/ 11426190 w 12182475"/>
                <a:gd name="connsiteY2" fmla="*/ 5475116 h 5486400"/>
                <a:gd name="connsiteX3" fmla="*/ 10988993 w 12182475"/>
                <a:gd name="connsiteY3" fmla="*/ 4417841 h 5486400"/>
                <a:gd name="connsiteX4" fmla="*/ 10042208 w 12182475"/>
                <a:gd name="connsiteY4" fmla="*/ 4475943 h 5486400"/>
                <a:gd name="connsiteX5" fmla="*/ 9699308 w 12182475"/>
                <a:gd name="connsiteY5" fmla="*/ 5466544 h 5486400"/>
                <a:gd name="connsiteX6" fmla="*/ 4673918 w 12182475"/>
                <a:gd name="connsiteY6" fmla="*/ 5446541 h 5486400"/>
                <a:gd name="connsiteX7" fmla="*/ 4697730 w 12182475"/>
                <a:gd name="connsiteY7" fmla="*/ 5079828 h 5486400"/>
                <a:gd name="connsiteX8" fmla="*/ 3293745 w 12182475"/>
                <a:gd name="connsiteY8" fmla="*/ 4471181 h 5486400"/>
                <a:gd name="connsiteX9" fmla="*/ 2934653 w 12182475"/>
                <a:gd name="connsiteY9" fmla="*/ 5398916 h 5486400"/>
                <a:gd name="connsiteX10" fmla="*/ 2901315 w 12182475"/>
                <a:gd name="connsiteY10" fmla="*/ 5440826 h 5486400"/>
                <a:gd name="connsiteX11" fmla="*/ 610553 w 12182475"/>
                <a:gd name="connsiteY11" fmla="*/ 5432253 h 5486400"/>
                <a:gd name="connsiteX12" fmla="*/ 238125 w 12182475"/>
                <a:gd name="connsiteY12" fmla="*/ 5458923 h 5486400"/>
                <a:gd name="connsiteX13" fmla="*/ 0 w 12182475"/>
                <a:gd name="connsiteY13" fmla="*/ 5312238 h 5486400"/>
                <a:gd name="connsiteX14" fmla="*/ 0 w 12182475"/>
                <a:gd name="connsiteY14" fmla="*/ 4988388 h 5486400"/>
                <a:gd name="connsiteX15" fmla="*/ 175260 w 12182475"/>
                <a:gd name="connsiteY15" fmla="*/ 4843608 h 5486400"/>
                <a:gd name="connsiteX16" fmla="*/ 198120 w 12182475"/>
                <a:gd name="connsiteY16" fmla="*/ 4815033 h 5486400"/>
                <a:gd name="connsiteX17" fmla="*/ 200025 w 12182475"/>
                <a:gd name="connsiteY17" fmla="*/ 4615008 h 5486400"/>
                <a:gd name="connsiteX18" fmla="*/ 158115 w 12182475"/>
                <a:gd name="connsiteY18" fmla="*/ 4588338 h 5486400"/>
                <a:gd name="connsiteX19" fmla="*/ 114300 w 12182475"/>
                <a:gd name="connsiteY19" fmla="*/ 4544523 h 5486400"/>
                <a:gd name="connsiteX20" fmla="*/ 114300 w 12182475"/>
                <a:gd name="connsiteY20" fmla="*/ 4092086 h 5486400"/>
                <a:gd name="connsiteX21" fmla="*/ 158115 w 12182475"/>
                <a:gd name="connsiteY21" fmla="*/ 4047318 h 5486400"/>
                <a:gd name="connsiteX22" fmla="*/ 203835 w 12182475"/>
                <a:gd name="connsiteY22" fmla="*/ 4005408 h 5486400"/>
                <a:gd name="connsiteX23" fmla="*/ 220980 w 12182475"/>
                <a:gd name="connsiteY23" fmla="*/ 1315548 h 5486400"/>
                <a:gd name="connsiteX24" fmla="*/ 212408 w 12182475"/>
                <a:gd name="connsiteY24" fmla="*/ 1035513 h 5486400"/>
                <a:gd name="connsiteX25" fmla="*/ 244793 w 12182475"/>
                <a:gd name="connsiteY25" fmla="*/ 709758 h 5486400"/>
                <a:gd name="connsiteX26" fmla="*/ 278130 w 12182475"/>
                <a:gd name="connsiteY26" fmla="*/ 493541 h 5486400"/>
                <a:gd name="connsiteX27" fmla="*/ 662940 w 12182475"/>
                <a:gd name="connsiteY27" fmla="*/ 72536 h 5486400"/>
                <a:gd name="connsiteX28" fmla="*/ 1245870 w 12182475"/>
                <a:gd name="connsiteY28" fmla="*/ 23958 h 5486400"/>
                <a:gd name="connsiteX29" fmla="*/ 3408045 w 12182475"/>
                <a:gd name="connsiteY29" fmla="*/ 19196 h 5486400"/>
                <a:gd name="connsiteX30" fmla="*/ 5926455 w 12182475"/>
                <a:gd name="connsiteY30" fmla="*/ 76346 h 5486400"/>
                <a:gd name="connsiteX31" fmla="*/ 8948737 w 12182475"/>
                <a:gd name="connsiteY31" fmla="*/ 141116 h 5486400"/>
                <a:gd name="connsiteX32" fmla="*/ 10033635 w 12182475"/>
                <a:gd name="connsiteY32" fmla="*/ 164928 h 5486400"/>
                <a:gd name="connsiteX33" fmla="*/ 10217468 w 12182475"/>
                <a:gd name="connsiteY33" fmla="*/ 295421 h 5486400"/>
                <a:gd name="connsiteX34" fmla="*/ 10264140 w 12182475"/>
                <a:gd name="connsiteY34" fmla="*/ 580218 h 5486400"/>
                <a:gd name="connsiteX35" fmla="*/ 10248900 w 12182475"/>
                <a:gd name="connsiteY35" fmla="*/ 1026941 h 5486400"/>
                <a:gd name="connsiteX36" fmla="*/ 10239375 w 12182475"/>
                <a:gd name="connsiteY36" fmla="*/ 1305071 h 5486400"/>
                <a:gd name="connsiteX37" fmla="*/ 10162222 w 12182475"/>
                <a:gd name="connsiteY37" fmla="*/ 1386033 h 5486400"/>
                <a:gd name="connsiteX38" fmla="*/ 10026015 w 12182475"/>
                <a:gd name="connsiteY38" fmla="*/ 1404131 h 5486400"/>
                <a:gd name="connsiteX39" fmla="*/ 9940290 w 12182475"/>
                <a:gd name="connsiteY39" fmla="*/ 1543196 h 5486400"/>
                <a:gd name="connsiteX40" fmla="*/ 10103168 w 12182475"/>
                <a:gd name="connsiteY40" fmla="*/ 1861331 h 5486400"/>
                <a:gd name="connsiteX41" fmla="*/ 10945177 w 12182475"/>
                <a:gd name="connsiteY41" fmla="*/ 2682386 h 5486400"/>
                <a:gd name="connsiteX42" fmla="*/ 11712893 w 12182475"/>
                <a:gd name="connsiteY42" fmla="*/ 3307226 h 5486400"/>
                <a:gd name="connsiteX43" fmla="*/ 11814810 w 12182475"/>
                <a:gd name="connsiteY43" fmla="*/ 3400571 h 5486400"/>
                <a:gd name="connsiteX44" fmla="*/ 11953875 w 12182475"/>
                <a:gd name="connsiteY44" fmla="*/ 3726326 h 5486400"/>
                <a:gd name="connsiteX45" fmla="*/ 11961495 w 12182475"/>
                <a:gd name="connsiteY45" fmla="*/ 4007313 h 5486400"/>
                <a:gd name="connsiteX46" fmla="*/ 11988165 w 12182475"/>
                <a:gd name="connsiteY46" fmla="*/ 4057796 h 5486400"/>
                <a:gd name="connsiteX47" fmla="*/ 12003405 w 12182475"/>
                <a:gd name="connsiteY47" fmla="*/ 4557858 h 5486400"/>
                <a:gd name="connsiteX48" fmla="*/ 11980545 w 12182475"/>
                <a:gd name="connsiteY48" fmla="*/ 4610246 h 5486400"/>
                <a:gd name="connsiteX49" fmla="*/ 11989118 w 12182475"/>
                <a:gd name="connsiteY49" fmla="*/ 4838846 h 5486400"/>
                <a:gd name="connsiteX50" fmla="*/ 12009120 w 12182475"/>
                <a:gd name="connsiteY50" fmla="*/ 4873136 h 5486400"/>
                <a:gd name="connsiteX51" fmla="*/ 12190095 w 12182475"/>
                <a:gd name="connsiteY51" fmla="*/ 5016963 h 5486400"/>
                <a:gd name="connsiteX52" fmla="*/ 12191047 w 12182475"/>
                <a:gd name="connsiteY52" fmla="*/ 5340813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82475" h="5486400">
                  <a:moveTo>
                    <a:pt x="12191047" y="5340813"/>
                  </a:moveTo>
                  <a:cubicBezTo>
                    <a:pt x="12151043" y="5448446"/>
                    <a:pt x="12073890" y="5488451"/>
                    <a:pt x="11958637" y="5487498"/>
                  </a:cubicBezTo>
                  <a:cubicBezTo>
                    <a:pt x="11781472" y="5486546"/>
                    <a:pt x="11604308" y="5461781"/>
                    <a:pt x="11426190" y="5475116"/>
                  </a:cubicBezTo>
                  <a:cubicBezTo>
                    <a:pt x="11524297" y="5018869"/>
                    <a:pt x="11400472" y="4650251"/>
                    <a:pt x="10988993" y="4417841"/>
                  </a:cubicBezTo>
                  <a:cubicBezTo>
                    <a:pt x="10669905" y="4237818"/>
                    <a:pt x="10339387" y="4260678"/>
                    <a:pt x="10042208" y="4475943"/>
                  </a:cubicBezTo>
                  <a:cubicBezTo>
                    <a:pt x="9705022" y="4719783"/>
                    <a:pt x="9606915" y="5060778"/>
                    <a:pt x="9699308" y="5466544"/>
                  </a:cubicBezTo>
                  <a:cubicBezTo>
                    <a:pt x="8025765" y="5459876"/>
                    <a:pt x="6351270" y="5453208"/>
                    <a:pt x="4673918" y="5446541"/>
                  </a:cubicBezTo>
                  <a:cubicBezTo>
                    <a:pt x="4705350" y="5322716"/>
                    <a:pt x="4713923" y="5202701"/>
                    <a:pt x="4697730" y="5079828"/>
                  </a:cubicBezTo>
                  <a:cubicBezTo>
                    <a:pt x="4610100" y="4418793"/>
                    <a:pt x="3831908" y="4078751"/>
                    <a:pt x="3293745" y="4471181"/>
                  </a:cubicBezTo>
                  <a:cubicBezTo>
                    <a:pt x="2978468" y="4700733"/>
                    <a:pt x="2861310" y="5015058"/>
                    <a:pt x="2934653" y="5398916"/>
                  </a:cubicBezTo>
                  <a:cubicBezTo>
                    <a:pt x="2941320" y="5433206"/>
                    <a:pt x="2937510" y="5440826"/>
                    <a:pt x="2901315" y="5440826"/>
                  </a:cubicBezTo>
                  <a:cubicBezTo>
                    <a:pt x="2137410" y="5437016"/>
                    <a:pt x="1374458" y="5433206"/>
                    <a:pt x="610553" y="5432253"/>
                  </a:cubicBezTo>
                  <a:cubicBezTo>
                    <a:pt x="486728" y="5432253"/>
                    <a:pt x="363855" y="5459876"/>
                    <a:pt x="238125" y="5458923"/>
                  </a:cubicBezTo>
                  <a:cubicBezTo>
                    <a:pt x="122873" y="5457971"/>
                    <a:pt x="41910" y="5422728"/>
                    <a:pt x="0" y="5312238"/>
                  </a:cubicBezTo>
                  <a:cubicBezTo>
                    <a:pt x="0" y="5204606"/>
                    <a:pt x="0" y="5096021"/>
                    <a:pt x="0" y="4988388"/>
                  </a:cubicBezTo>
                  <a:cubicBezTo>
                    <a:pt x="31433" y="4907426"/>
                    <a:pt x="82868" y="4851228"/>
                    <a:pt x="175260" y="4843608"/>
                  </a:cubicBezTo>
                  <a:cubicBezTo>
                    <a:pt x="195263" y="4841703"/>
                    <a:pt x="198120" y="4831226"/>
                    <a:pt x="198120" y="4815033"/>
                  </a:cubicBezTo>
                  <a:cubicBezTo>
                    <a:pt x="198120" y="4748358"/>
                    <a:pt x="197168" y="4681683"/>
                    <a:pt x="200025" y="4615008"/>
                  </a:cubicBezTo>
                  <a:cubicBezTo>
                    <a:pt x="200978" y="4578813"/>
                    <a:pt x="176213" y="4586433"/>
                    <a:pt x="158115" y="4588338"/>
                  </a:cubicBezTo>
                  <a:cubicBezTo>
                    <a:pt x="120968" y="4593101"/>
                    <a:pt x="113348" y="4578813"/>
                    <a:pt x="114300" y="4544523"/>
                  </a:cubicBezTo>
                  <a:cubicBezTo>
                    <a:pt x="116205" y="4394028"/>
                    <a:pt x="116205" y="4242581"/>
                    <a:pt x="114300" y="4092086"/>
                  </a:cubicBezTo>
                  <a:cubicBezTo>
                    <a:pt x="113348" y="4057796"/>
                    <a:pt x="120968" y="4040651"/>
                    <a:pt x="158115" y="4047318"/>
                  </a:cubicBezTo>
                  <a:cubicBezTo>
                    <a:pt x="191453" y="4053033"/>
                    <a:pt x="203835" y="4043508"/>
                    <a:pt x="203835" y="4005408"/>
                  </a:cubicBezTo>
                  <a:cubicBezTo>
                    <a:pt x="208598" y="3109106"/>
                    <a:pt x="215265" y="2211851"/>
                    <a:pt x="220980" y="1315548"/>
                  </a:cubicBezTo>
                  <a:cubicBezTo>
                    <a:pt x="221933" y="1222203"/>
                    <a:pt x="220980" y="1128858"/>
                    <a:pt x="212408" y="1035513"/>
                  </a:cubicBezTo>
                  <a:cubicBezTo>
                    <a:pt x="202883" y="925976"/>
                    <a:pt x="228600" y="817391"/>
                    <a:pt x="244793" y="709758"/>
                  </a:cubicBezTo>
                  <a:cubicBezTo>
                    <a:pt x="255270" y="637368"/>
                    <a:pt x="269558" y="565931"/>
                    <a:pt x="278130" y="493541"/>
                  </a:cubicBezTo>
                  <a:cubicBezTo>
                    <a:pt x="304800" y="244938"/>
                    <a:pt x="416243" y="121113"/>
                    <a:pt x="662940" y="72536"/>
                  </a:cubicBezTo>
                  <a:cubicBezTo>
                    <a:pt x="855345" y="35388"/>
                    <a:pt x="1050608" y="34436"/>
                    <a:pt x="1245870" y="23958"/>
                  </a:cubicBezTo>
                  <a:cubicBezTo>
                    <a:pt x="1964055" y="-14142"/>
                    <a:pt x="2686050" y="146"/>
                    <a:pt x="3408045" y="19196"/>
                  </a:cubicBezTo>
                  <a:cubicBezTo>
                    <a:pt x="4247198" y="42056"/>
                    <a:pt x="5086350" y="59201"/>
                    <a:pt x="5926455" y="76346"/>
                  </a:cubicBezTo>
                  <a:cubicBezTo>
                    <a:pt x="6934200" y="97301"/>
                    <a:pt x="7941945" y="119208"/>
                    <a:pt x="8948737" y="141116"/>
                  </a:cubicBezTo>
                  <a:cubicBezTo>
                    <a:pt x="9310687" y="148736"/>
                    <a:pt x="9672637" y="159213"/>
                    <a:pt x="10033635" y="164928"/>
                  </a:cubicBezTo>
                  <a:cubicBezTo>
                    <a:pt x="10128885" y="166833"/>
                    <a:pt x="10184130" y="213506"/>
                    <a:pt x="10217468" y="295421"/>
                  </a:cubicBezTo>
                  <a:cubicBezTo>
                    <a:pt x="10254615" y="386861"/>
                    <a:pt x="10261283" y="483063"/>
                    <a:pt x="10264140" y="580218"/>
                  </a:cubicBezTo>
                  <a:cubicBezTo>
                    <a:pt x="10268902" y="729761"/>
                    <a:pt x="10253662" y="878351"/>
                    <a:pt x="10248900" y="1026941"/>
                  </a:cubicBezTo>
                  <a:cubicBezTo>
                    <a:pt x="10246043" y="1119333"/>
                    <a:pt x="10231755" y="1211726"/>
                    <a:pt x="10239375" y="1305071"/>
                  </a:cubicBezTo>
                  <a:cubicBezTo>
                    <a:pt x="10244137" y="1365078"/>
                    <a:pt x="10225087" y="1384128"/>
                    <a:pt x="10162222" y="1386033"/>
                  </a:cubicBezTo>
                  <a:cubicBezTo>
                    <a:pt x="10115550" y="1386986"/>
                    <a:pt x="10070783" y="1390796"/>
                    <a:pt x="10026015" y="1404131"/>
                  </a:cubicBezTo>
                  <a:cubicBezTo>
                    <a:pt x="9950768" y="1426038"/>
                    <a:pt x="9926002" y="1466996"/>
                    <a:pt x="9940290" y="1543196"/>
                  </a:cubicBezTo>
                  <a:cubicBezTo>
                    <a:pt x="9963150" y="1666068"/>
                    <a:pt x="10031730" y="1764176"/>
                    <a:pt x="10103168" y="1861331"/>
                  </a:cubicBezTo>
                  <a:cubicBezTo>
                    <a:pt x="10338435" y="2181371"/>
                    <a:pt x="10633710" y="2439498"/>
                    <a:pt x="10945177" y="2682386"/>
                  </a:cubicBezTo>
                  <a:cubicBezTo>
                    <a:pt x="11205210" y="2885268"/>
                    <a:pt x="11465243" y="3089103"/>
                    <a:pt x="11712893" y="3307226"/>
                  </a:cubicBezTo>
                  <a:cubicBezTo>
                    <a:pt x="11747183" y="3337706"/>
                    <a:pt x="11781472" y="3368186"/>
                    <a:pt x="11814810" y="3400571"/>
                  </a:cubicBezTo>
                  <a:cubicBezTo>
                    <a:pt x="11906250" y="3490106"/>
                    <a:pt x="11959590" y="3593928"/>
                    <a:pt x="11953875" y="3726326"/>
                  </a:cubicBezTo>
                  <a:cubicBezTo>
                    <a:pt x="11950065" y="3819671"/>
                    <a:pt x="11959590" y="3913016"/>
                    <a:pt x="11961495" y="4007313"/>
                  </a:cubicBezTo>
                  <a:cubicBezTo>
                    <a:pt x="11961495" y="4030173"/>
                    <a:pt x="11970068" y="4043508"/>
                    <a:pt x="11988165" y="4057796"/>
                  </a:cubicBezTo>
                  <a:cubicBezTo>
                    <a:pt x="12154852" y="4186383"/>
                    <a:pt x="12161520" y="4417841"/>
                    <a:pt x="12003405" y="4557858"/>
                  </a:cubicBezTo>
                  <a:cubicBezTo>
                    <a:pt x="11986260" y="4573098"/>
                    <a:pt x="11979593" y="4587386"/>
                    <a:pt x="11980545" y="4610246"/>
                  </a:cubicBezTo>
                  <a:cubicBezTo>
                    <a:pt x="11984355" y="4686446"/>
                    <a:pt x="11986260" y="4762646"/>
                    <a:pt x="11989118" y="4838846"/>
                  </a:cubicBezTo>
                  <a:cubicBezTo>
                    <a:pt x="11990070" y="4853133"/>
                    <a:pt x="11983402" y="4872183"/>
                    <a:pt x="12009120" y="4873136"/>
                  </a:cubicBezTo>
                  <a:cubicBezTo>
                    <a:pt x="12104370" y="4876946"/>
                    <a:pt x="12155805" y="4936001"/>
                    <a:pt x="12190095" y="5016963"/>
                  </a:cubicBezTo>
                  <a:cubicBezTo>
                    <a:pt x="12191047" y="5125548"/>
                    <a:pt x="12191047" y="5233181"/>
                    <a:pt x="12191047" y="5340813"/>
                  </a:cubicBezTo>
                  <a:close/>
                </a:path>
              </a:pathLst>
            </a:custGeom>
            <a:solidFill>
              <a:schemeClr val="tx1"/>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F2C20FA2-08FB-4D35-B18C-AF9887DAD7E4}"/>
                </a:ext>
              </a:extLst>
            </p:cNvPr>
            <p:cNvSpPr/>
            <p:nvPr/>
          </p:nvSpPr>
          <p:spPr>
            <a:xfrm>
              <a:off x="7646946" y="3011517"/>
              <a:ext cx="3655351" cy="1686623"/>
            </a:xfrm>
            <a:custGeom>
              <a:avLst/>
              <a:gdLst>
                <a:gd name="connsiteX0" fmla="*/ 3626442 w 3655351"/>
                <a:gd name="connsiteY0" fmla="*/ 1248735 h 1686623"/>
                <a:gd name="connsiteX1" fmla="*/ 3647491 w 3655351"/>
                <a:gd name="connsiteY1" fmla="*/ 1268006 h 1686623"/>
                <a:gd name="connsiteX2" fmla="*/ 3651642 w 3655351"/>
                <a:gd name="connsiteY2" fmla="*/ 1387780 h 1686623"/>
                <a:gd name="connsiteX3" fmla="*/ 3655199 w 3655351"/>
                <a:gd name="connsiteY3" fmla="*/ 1491545 h 1686623"/>
                <a:gd name="connsiteX4" fmla="*/ 3638300 w 3655351"/>
                <a:gd name="connsiteY4" fmla="*/ 1509630 h 1686623"/>
                <a:gd name="connsiteX5" fmla="*/ 3592348 w 3655351"/>
                <a:gd name="connsiteY5" fmla="*/ 1509333 h 1686623"/>
                <a:gd name="connsiteX6" fmla="*/ 3536314 w 3655351"/>
                <a:gd name="connsiteY6" fmla="*/ 1565960 h 1686623"/>
                <a:gd name="connsiteX7" fmla="*/ 3536018 w 3655351"/>
                <a:gd name="connsiteY7" fmla="*/ 1623772 h 1686623"/>
                <a:gd name="connsiteX8" fmla="*/ 3555881 w 3655351"/>
                <a:gd name="connsiteY8" fmla="*/ 1686623 h 1686623"/>
                <a:gd name="connsiteX9" fmla="*/ 3496884 w 3655351"/>
                <a:gd name="connsiteY9" fmla="*/ 1686623 h 1686623"/>
                <a:gd name="connsiteX10" fmla="*/ 3497476 w 3655351"/>
                <a:gd name="connsiteY10" fmla="*/ 1539574 h 1686623"/>
                <a:gd name="connsiteX11" fmla="*/ 3265042 w 3655351"/>
                <a:gd name="connsiteY11" fmla="*/ 1328190 h 1686623"/>
                <a:gd name="connsiteX12" fmla="*/ 2935662 w 3655351"/>
                <a:gd name="connsiteY12" fmla="*/ 1561809 h 1686623"/>
                <a:gd name="connsiteX13" fmla="*/ 2936848 w 3655351"/>
                <a:gd name="connsiteY13" fmla="*/ 1666167 h 1686623"/>
                <a:gd name="connsiteX14" fmla="*/ 2922025 w 3655351"/>
                <a:gd name="connsiteY14" fmla="*/ 1684845 h 1686623"/>
                <a:gd name="connsiteX15" fmla="*/ 2597388 w 3655351"/>
                <a:gd name="connsiteY15" fmla="*/ 1683955 h 1686623"/>
                <a:gd name="connsiteX16" fmla="*/ 1411798 w 3655351"/>
                <a:gd name="connsiteY16" fmla="*/ 1679508 h 1686623"/>
                <a:gd name="connsiteX17" fmla="*/ 1399050 w 3655351"/>
                <a:gd name="connsiteY17" fmla="*/ 1665278 h 1686623"/>
                <a:gd name="connsiteX18" fmla="*/ 1153571 w 3655351"/>
                <a:gd name="connsiteY18" fmla="*/ 1327004 h 1686623"/>
                <a:gd name="connsiteX19" fmla="*/ 832196 w 3655351"/>
                <a:gd name="connsiteY19" fmla="*/ 1571592 h 1686623"/>
                <a:gd name="connsiteX20" fmla="*/ 834271 w 3655351"/>
                <a:gd name="connsiteY20" fmla="*/ 1664092 h 1686623"/>
                <a:gd name="connsiteX21" fmla="*/ 822412 w 3655351"/>
                <a:gd name="connsiteY21" fmla="*/ 1677729 h 1686623"/>
                <a:gd name="connsiteX22" fmla="*/ 359917 w 3655351"/>
                <a:gd name="connsiteY22" fmla="*/ 1675358 h 1686623"/>
                <a:gd name="connsiteX23" fmla="*/ 105841 w 3655351"/>
                <a:gd name="connsiteY23" fmla="*/ 1675358 h 1686623"/>
                <a:gd name="connsiteX24" fmla="*/ 120664 w 3655351"/>
                <a:gd name="connsiteY24" fmla="*/ 1556473 h 1686623"/>
                <a:gd name="connsiteX25" fmla="*/ 64631 w 3655351"/>
                <a:gd name="connsiteY25" fmla="*/ 1500143 h 1686623"/>
                <a:gd name="connsiteX26" fmla="*/ 11266 w 3655351"/>
                <a:gd name="connsiteY26" fmla="*/ 1500143 h 1686623"/>
                <a:gd name="connsiteX27" fmla="*/ 0 w 3655351"/>
                <a:gd name="connsiteY27" fmla="*/ 1489767 h 1686623"/>
                <a:gd name="connsiteX28" fmla="*/ 2075 w 3655351"/>
                <a:gd name="connsiteY28" fmla="*/ 1258519 h 1686623"/>
                <a:gd name="connsiteX29" fmla="*/ 11266 w 3655351"/>
                <a:gd name="connsiteY29" fmla="*/ 1249032 h 1686623"/>
                <a:gd name="connsiteX30" fmla="*/ 23125 w 3655351"/>
                <a:gd name="connsiteY30" fmla="*/ 1249032 h 1686623"/>
                <a:gd name="connsiteX31" fmla="*/ 3626442 w 3655351"/>
                <a:gd name="connsiteY31" fmla="*/ 1248735 h 1686623"/>
                <a:gd name="connsiteX32" fmla="*/ 2591755 w 3655351"/>
                <a:gd name="connsiteY32" fmla="*/ 514671 h 1686623"/>
                <a:gd name="connsiteX33" fmla="*/ 2530089 w 3655351"/>
                <a:gd name="connsiteY33" fmla="*/ 577523 h 1686623"/>
                <a:gd name="connsiteX34" fmla="*/ 2530089 w 3655351"/>
                <a:gd name="connsiteY34" fmla="*/ 919651 h 1686623"/>
                <a:gd name="connsiteX35" fmla="*/ 2593238 w 3655351"/>
                <a:gd name="connsiteY35" fmla="*/ 982207 h 1686623"/>
                <a:gd name="connsiteX36" fmla="*/ 2901271 w 3655351"/>
                <a:gd name="connsiteY36" fmla="*/ 982207 h 1686623"/>
                <a:gd name="connsiteX37" fmla="*/ 2901271 w 3655351"/>
                <a:gd name="connsiteY37" fmla="*/ 983986 h 1686623"/>
                <a:gd name="connsiteX38" fmla="*/ 3083602 w 3655351"/>
                <a:gd name="connsiteY38" fmla="*/ 983986 h 1686623"/>
                <a:gd name="connsiteX39" fmla="*/ 3234505 w 3655351"/>
                <a:gd name="connsiteY39" fmla="*/ 982800 h 1686623"/>
                <a:gd name="connsiteX40" fmla="*/ 3252294 w 3655351"/>
                <a:gd name="connsiteY40" fmla="*/ 973609 h 1686623"/>
                <a:gd name="connsiteX41" fmla="*/ 3249626 w 3655351"/>
                <a:gd name="connsiteY41" fmla="*/ 946927 h 1686623"/>
                <a:gd name="connsiteX42" fmla="*/ 3195075 w 3655351"/>
                <a:gd name="connsiteY42" fmla="*/ 875181 h 1686623"/>
                <a:gd name="connsiteX43" fmla="*/ 2989027 w 3655351"/>
                <a:gd name="connsiteY43" fmla="*/ 568036 h 1686623"/>
                <a:gd name="connsiteX44" fmla="*/ 2890895 w 3655351"/>
                <a:gd name="connsiteY44" fmla="*/ 514671 h 1686623"/>
                <a:gd name="connsiteX45" fmla="*/ 2591755 w 3655351"/>
                <a:gd name="connsiteY45" fmla="*/ 514671 h 1686623"/>
                <a:gd name="connsiteX46" fmla="*/ 2371180 w 3655351"/>
                <a:gd name="connsiteY46" fmla="*/ 514375 h 1686623"/>
                <a:gd name="connsiteX47" fmla="*/ 2123626 w 3655351"/>
                <a:gd name="connsiteY47" fmla="*/ 514671 h 1686623"/>
                <a:gd name="connsiteX48" fmla="*/ 2060774 w 3655351"/>
                <a:gd name="connsiteY48" fmla="*/ 578116 h 1686623"/>
                <a:gd name="connsiteX49" fmla="*/ 2060774 w 3655351"/>
                <a:gd name="connsiteY49" fmla="*/ 920541 h 1686623"/>
                <a:gd name="connsiteX50" fmla="*/ 2122144 w 3655351"/>
                <a:gd name="connsiteY50" fmla="*/ 982207 h 1686623"/>
                <a:gd name="connsiteX51" fmla="*/ 2387486 w 3655351"/>
                <a:gd name="connsiteY51" fmla="*/ 982207 h 1686623"/>
                <a:gd name="connsiteX52" fmla="*/ 2448263 w 3655351"/>
                <a:gd name="connsiteY52" fmla="*/ 921727 h 1686623"/>
                <a:gd name="connsiteX53" fmla="*/ 2448559 w 3655351"/>
                <a:gd name="connsiteY53" fmla="*/ 748588 h 1686623"/>
                <a:gd name="connsiteX54" fmla="*/ 2448559 w 3655351"/>
                <a:gd name="connsiteY54" fmla="*/ 569222 h 1686623"/>
                <a:gd name="connsiteX55" fmla="*/ 2402310 w 3655351"/>
                <a:gd name="connsiteY55" fmla="*/ 515857 h 1686623"/>
                <a:gd name="connsiteX56" fmla="*/ 2371180 w 3655351"/>
                <a:gd name="connsiteY56" fmla="*/ 514375 h 1686623"/>
                <a:gd name="connsiteX57" fmla="*/ 1630594 w 3655351"/>
                <a:gd name="connsiteY57" fmla="*/ 514375 h 1686623"/>
                <a:gd name="connsiteX58" fmla="*/ 1573078 w 3655351"/>
                <a:gd name="connsiteY58" fmla="*/ 575152 h 1686623"/>
                <a:gd name="connsiteX59" fmla="*/ 1573078 w 3655351"/>
                <a:gd name="connsiteY59" fmla="*/ 747105 h 1686623"/>
                <a:gd name="connsiteX60" fmla="*/ 1573078 w 3655351"/>
                <a:gd name="connsiteY60" fmla="*/ 923506 h 1686623"/>
                <a:gd name="connsiteX61" fmla="*/ 1631187 w 3655351"/>
                <a:gd name="connsiteY61" fmla="*/ 981910 h 1686623"/>
                <a:gd name="connsiteX62" fmla="*/ 1900976 w 3655351"/>
                <a:gd name="connsiteY62" fmla="*/ 981910 h 1686623"/>
                <a:gd name="connsiteX63" fmla="*/ 1960863 w 3655351"/>
                <a:gd name="connsiteY63" fmla="*/ 924395 h 1686623"/>
                <a:gd name="connsiteX64" fmla="*/ 1960863 w 3655351"/>
                <a:gd name="connsiteY64" fmla="*/ 574855 h 1686623"/>
                <a:gd name="connsiteX65" fmla="*/ 1901866 w 3655351"/>
                <a:gd name="connsiteY65" fmla="*/ 514375 h 1686623"/>
                <a:gd name="connsiteX66" fmla="*/ 1630594 w 3655351"/>
                <a:gd name="connsiteY66" fmla="*/ 514375 h 1686623"/>
                <a:gd name="connsiteX67" fmla="*/ 655203 w 3655351"/>
                <a:gd name="connsiteY67" fmla="*/ 514375 h 1686623"/>
                <a:gd name="connsiteX68" fmla="*/ 596798 w 3655351"/>
                <a:gd name="connsiteY68" fmla="*/ 574559 h 1686623"/>
                <a:gd name="connsiteX69" fmla="*/ 596798 w 3655351"/>
                <a:gd name="connsiteY69" fmla="*/ 922913 h 1686623"/>
                <a:gd name="connsiteX70" fmla="*/ 655796 w 3655351"/>
                <a:gd name="connsiteY70" fmla="*/ 982207 h 1686623"/>
                <a:gd name="connsiteX71" fmla="*/ 924102 w 3655351"/>
                <a:gd name="connsiteY71" fmla="*/ 982207 h 1686623"/>
                <a:gd name="connsiteX72" fmla="*/ 983990 w 3655351"/>
                <a:gd name="connsiteY72" fmla="*/ 922320 h 1686623"/>
                <a:gd name="connsiteX73" fmla="*/ 983990 w 3655351"/>
                <a:gd name="connsiteY73" fmla="*/ 748884 h 1686623"/>
                <a:gd name="connsiteX74" fmla="*/ 983990 w 3655351"/>
                <a:gd name="connsiteY74" fmla="*/ 575448 h 1686623"/>
                <a:gd name="connsiteX75" fmla="*/ 924992 w 3655351"/>
                <a:gd name="connsiteY75" fmla="*/ 514375 h 1686623"/>
                <a:gd name="connsiteX76" fmla="*/ 655203 w 3655351"/>
                <a:gd name="connsiteY76" fmla="*/ 514375 h 1686623"/>
                <a:gd name="connsiteX77" fmla="*/ 170175 w 3655351"/>
                <a:gd name="connsiteY77" fmla="*/ 514375 h 1686623"/>
                <a:gd name="connsiteX78" fmla="*/ 108806 w 3655351"/>
                <a:gd name="connsiteY78" fmla="*/ 576337 h 1686623"/>
                <a:gd name="connsiteX79" fmla="*/ 108806 w 3655351"/>
                <a:gd name="connsiteY79" fmla="*/ 748291 h 1686623"/>
                <a:gd name="connsiteX80" fmla="*/ 108806 w 3655351"/>
                <a:gd name="connsiteY80" fmla="*/ 920244 h 1686623"/>
                <a:gd name="connsiteX81" fmla="*/ 171065 w 3655351"/>
                <a:gd name="connsiteY81" fmla="*/ 982207 h 1686623"/>
                <a:gd name="connsiteX82" fmla="*/ 433442 w 3655351"/>
                <a:gd name="connsiteY82" fmla="*/ 982207 h 1686623"/>
                <a:gd name="connsiteX83" fmla="*/ 496887 w 3655351"/>
                <a:gd name="connsiteY83" fmla="*/ 919059 h 1686623"/>
                <a:gd name="connsiteX84" fmla="*/ 496887 w 3655351"/>
                <a:gd name="connsiteY84" fmla="*/ 581081 h 1686623"/>
                <a:gd name="connsiteX85" fmla="*/ 431070 w 3655351"/>
                <a:gd name="connsiteY85" fmla="*/ 514375 h 1686623"/>
                <a:gd name="connsiteX86" fmla="*/ 272458 w 3655351"/>
                <a:gd name="connsiteY86" fmla="*/ 514375 h 1686623"/>
                <a:gd name="connsiteX87" fmla="*/ 170175 w 3655351"/>
                <a:gd name="connsiteY87" fmla="*/ 514375 h 1686623"/>
                <a:gd name="connsiteX88" fmla="*/ 1143788 w 3655351"/>
                <a:gd name="connsiteY88" fmla="*/ 514078 h 1686623"/>
                <a:gd name="connsiteX89" fmla="*/ 1084493 w 3655351"/>
                <a:gd name="connsiteY89" fmla="*/ 575152 h 1686623"/>
                <a:gd name="connsiteX90" fmla="*/ 1084493 w 3655351"/>
                <a:gd name="connsiteY90" fmla="*/ 748588 h 1686623"/>
                <a:gd name="connsiteX91" fmla="*/ 1084493 w 3655351"/>
                <a:gd name="connsiteY91" fmla="*/ 923506 h 1686623"/>
                <a:gd name="connsiteX92" fmla="*/ 1143195 w 3655351"/>
                <a:gd name="connsiteY92" fmla="*/ 981910 h 1686623"/>
                <a:gd name="connsiteX93" fmla="*/ 1412984 w 3655351"/>
                <a:gd name="connsiteY93" fmla="*/ 981910 h 1686623"/>
                <a:gd name="connsiteX94" fmla="*/ 1472575 w 3655351"/>
                <a:gd name="connsiteY94" fmla="*/ 921430 h 1686623"/>
                <a:gd name="connsiteX95" fmla="*/ 1472575 w 3655351"/>
                <a:gd name="connsiteY95" fmla="*/ 576041 h 1686623"/>
                <a:gd name="connsiteX96" fmla="*/ 1412095 w 3655351"/>
                <a:gd name="connsiteY96" fmla="*/ 514375 h 1686623"/>
                <a:gd name="connsiteX97" fmla="*/ 1143788 w 3655351"/>
                <a:gd name="connsiteY97" fmla="*/ 514078 h 1686623"/>
                <a:gd name="connsiteX98" fmla="*/ 25497 w 3655351"/>
                <a:gd name="connsiteY98" fmla="*/ 360506 h 1686623"/>
                <a:gd name="connsiteX99" fmla="*/ 2238361 w 3655351"/>
                <a:gd name="connsiteY99" fmla="*/ 361099 h 1686623"/>
                <a:gd name="connsiteX100" fmla="*/ 3093682 w 3655351"/>
                <a:gd name="connsiteY100" fmla="*/ 361099 h 1686623"/>
                <a:gd name="connsiteX101" fmla="*/ 3109691 w 3655351"/>
                <a:gd name="connsiteY101" fmla="*/ 375923 h 1686623"/>
                <a:gd name="connsiteX102" fmla="*/ 3073225 w 3655351"/>
                <a:gd name="connsiteY102" fmla="*/ 417429 h 1686623"/>
                <a:gd name="connsiteX103" fmla="*/ 3022825 w 3655351"/>
                <a:gd name="connsiteY103" fmla="*/ 495401 h 1686623"/>
                <a:gd name="connsiteX104" fmla="*/ 3076782 w 3655351"/>
                <a:gd name="connsiteY104" fmla="*/ 586417 h 1686623"/>
                <a:gd name="connsiteX105" fmla="*/ 3357244 w 3655351"/>
                <a:gd name="connsiteY105" fmla="*/ 852945 h 1686623"/>
                <a:gd name="connsiteX106" fmla="*/ 3587306 w 3655351"/>
                <a:gd name="connsiteY106" fmla="*/ 1041798 h 1686623"/>
                <a:gd name="connsiteX107" fmla="*/ 3640968 w 3655351"/>
                <a:gd name="connsiteY107" fmla="*/ 1119473 h 1686623"/>
                <a:gd name="connsiteX108" fmla="*/ 3645415 w 3655351"/>
                <a:gd name="connsiteY108" fmla="*/ 1208118 h 1686623"/>
                <a:gd name="connsiteX109" fmla="*/ 3638003 w 3655351"/>
                <a:gd name="connsiteY109" fmla="*/ 1214641 h 1686623"/>
                <a:gd name="connsiteX110" fmla="*/ 3626144 w 3655351"/>
                <a:gd name="connsiteY110" fmla="*/ 1214641 h 1686623"/>
                <a:gd name="connsiteX111" fmla="*/ 1823894 w 3655351"/>
                <a:gd name="connsiteY111" fmla="*/ 1214641 h 1686623"/>
                <a:gd name="connsiteX112" fmla="*/ 20160 w 3655351"/>
                <a:gd name="connsiteY112" fmla="*/ 1214937 h 1686623"/>
                <a:gd name="connsiteX113" fmla="*/ 1779 w 3655351"/>
                <a:gd name="connsiteY113" fmla="*/ 1196556 h 1686623"/>
                <a:gd name="connsiteX114" fmla="*/ 7709 w 3655351"/>
                <a:gd name="connsiteY114" fmla="*/ 378294 h 1686623"/>
                <a:gd name="connsiteX115" fmla="*/ 25497 w 3655351"/>
                <a:gd name="connsiteY115" fmla="*/ 360506 h 1686623"/>
                <a:gd name="connsiteX116" fmla="*/ 687814 w 3655351"/>
                <a:gd name="connsiteY116" fmla="*/ 293 h 1686623"/>
                <a:gd name="connsiteX117" fmla="*/ 1172545 w 3655351"/>
                <a:gd name="connsiteY117" fmla="*/ 10966 h 1686623"/>
                <a:gd name="connsiteX118" fmla="*/ 1487991 w 3655351"/>
                <a:gd name="connsiteY118" fmla="*/ 17785 h 1686623"/>
                <a:gd name="connsiteX119" fmla="*/ 1978355 w 3655351"/>
                <a:gd name="connsiteY119" fmla="*/ 28755 h 1686623"/>
                <a:gd name="connsiteX120" fmla="*/ 2307142 w 3655351"/>
                <a:gd name="connsiteY120" fmla="*/ 35574 h 1686623"/>
                <a:gd name="connsiteX121" fmla="*/ 2810848 w 3655351"/>
                <a:gd name="connsiteY121" fmla="*/ 46543 h 1686623"/>
                <a:gd name="connsiteX122" fmla="*/ 3046542 w 3655351"/>
                <a:gd name="connsiteY122" fmla="*/ 51286 h 1686623"/>
                <a:gd name="connsiteX123" fmla="*/ 3107022 w 3655351"/>
                <a:gd name="connsiteY123" fmla="*/ 95757 h 1686623"/>
                <a:gd name="connsiteX124" fmla="*/ 3117992 w 3655351"/>
                <a:gd name="connsiteY124" fmla="*/ 177583 h 1686623"/>
                <a:gd name="connsiteX125" fmla="*/ 3112655 w 3655351"/>
                <a:gd name="connsiteY125" fmla="*/ 318111 h 1686623"/>
                <a:gd name="connsiteX126" fmla="*/ 3099907 w 3655351"/>
                <a:gd name="connsiteY126" fmla="*/ 326412 h 1686623"/>
                <a:gd name="connsiteX127" fmla="*/ 2914612 w 3655351"/>
                <a:gd name="connsiteY127" fmla="*/ 326709 h 1686623"/>
                <a:gd name="connsiteX128" fmla="*/ 1558551 w 3655351"/>
                <a:gd name="connsiteY128" fmla="*/ 326709 h 1686623"/>
                <a:gd name="connsiteX129" fmla="*/ 1558551 w 3655351"/>
                <a:gd name="connsiteY129" fmla="*/ 326412 h 1686623"/>
                <a:gd name="connsiteX130" fmla="*/ 458938 w 3655351"/>
                <a:gd name="connsiteY130" fmla="*/ 326116 h 1686623"/>
                <a:gd name="connsiteX131" fmla="*/ 18678 w 3655351"/>
                <a:gd name="connsiteY131" fmla="*/ 322855 h 1686623"/>
                <a:gd name="connsiteX132" fmla="*/ 4151 w 3655351"/>
                <a:gd name="connsiteY132" fmla="*/ 307735 h 1686623"/>
                <a:gd name="connsiteX133" fmla="*/ 21050 w 3655351"/>
                <a:gd name="connsiteY133" fmla="*/ 174322 h 1686623"/>
                <a:gd name="connsiteX134" fmla="*/ 27572 w 3655351"/>
                <a:gd name="connsiteY134" fmla="*/ 128962 h 1686623"/>
                <a:gd name="connsiteX135" fmla="*/ 122146 w 3655351"/>
                <a:gd name="connsiteY135" fmla="*/ 26679 h 1686623"/>
                <a:gd name="connsiteX136" fmla="*/ 234806 w 3655351"/>
                <a:gd name="connsiteY136" fmla="*/ 12449 h 1686623"/>
                <a:gd name="connsiteX137" fmla="*/ 687814 w 3655351"/>
                <a:gd name="connsiteY137" fmla="*/ 293 h 168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3655351" h="1686623">
                  <a:moveTo>
                    <a:pt x="3626442" y="1248735"/>
                  </a:moveTo>
                  <a:cubicBezTo>
                    <a:pt x="3641858" y="1248735"/>
                    <a:pt x="3647491" y="1251403"/>
                    <a:pt x="3647491" y="1268006"/>
                  </a:cubicBezTo>
                  <a:cubicBezTo>
                    <a:pt x="3647491" y="1308030"/>
                    <a:pt x="3650456" y="1348053"/>
                    <a:pt x="3651642" y="1387780"/>
                  </a:cubicBezTo>
                  <a:cubicBezTo>
                    <a:pt x="3652828" y="1422467"/>
                    <a:pt x="3653124" y="1456858"/>
                    <a:pt x="3655199" y="1491545"/>
                  </a:cubicBezTo>
                  <a:cubicBezTo>
                    <a:pt x="3656089" y="1505183"/>
                    <a:pt x="3653420" y="1511113"/>
                    <a:pt x="3638300" y="1509630"/>
                  </a:cubicBezTo>
                  <a:cubicBezTo>
                    <a:pt x="3623180" y="1508148"/>
                    <a:pt x="3607764" y="1509037"/>
                    <a:pt x="3592348" y="1509333"/>
                  </a:cubicBezTo>
                  <a:cubicBezTo>
                    <a:pt x="3560625" y="1509927"/>
                    <a:pt x="3536610" y="1534237"/>
                    <a:pt x="3536314" y="1565960"/>
                  </a:cubicBezTo>
                  <a:cubicBezTo>
                    <a:pt x="3536314" y="1585230"/>
                    <a:pt x="3536907" y="1604501"/>
                    <a:pt x="3536018" y="1623772"/>
                  </a:cubicBezTo>
                  <a:cubicBezTo>
                    <a:pt x="3534832" y="1646600"/>
                    <a:pt x="3536314" y="1668242"/>
                    <a:pt x="3555881" y="1686623"/>
                  </a:cubicBezTo>
                  <a:cubicBezTo>
                    <a:pt x="3534239" y="1686623"/>
                    <a:pt x="3515858" y="1686623"/>
                    <a:pt x="3496884" y="1686623"/>
                  </a:cubicBezTo>
                  <a:cubicBezTo>
                    <a:pt x="3509335" y="1637113"/>
                    <a:pt x="3509335" y="1588491"/>
                    <a:pt x="3497476" y="1539574"/>
                  </a:cubicBezTo>
                  <a:cubicBezTo>
                    <a:pt x="3471387" y="1431955"/>
                    <a:pt x="3375034" y="1343903"/>
                    <a:pt x="3265042" y="1328190"/>
                  </a:cubicBezTo>
                  <a:cubicBezTo>
                    <a:pt x="3105541" y="1305361"/>
                    <a:pt x="2966792" y="1403493"/>
                    <a:pt x="2935662" y="1561809"/>
                  </a:cubicBezTo>
                  <a:cubicBezTo>
                    <a:pt x="2928844" y="1596496"/>
                    <a:pt x="2929140" y="1631480"/>
                    <a:pt x="2936848" y="1666167"/>
                  </a:cubicBezTo>
                  <a:cubicBezTo>
                    <a:pt x="2940999" y="1684845"/>
                    <a:pt x="2940703" y="1684845"/>
                    <a:pt x="2922025" y="1684845"/>
                  </a:cubicBezTo>
                  <a:cubicBezTo>
                    <a:pt x="2813813" y="1684548"/>
                    <a:pt x="2705600" y="1684252"/>
                    <a:pt x="2597388" y="1683955"/>
                  </a:cubicBezTo>
                  <a:cubicBezTo>
                    <a:pt x="2202192" y="1682473"/>
                    <a:pt x="1806995" y="1680694"/>
                    <a:pt x="1411798" y="1679508"/>
                  </a:cubicBezTo>
                  <a:cubicBezTo>
                    <a:pt x="1400236" y="1679508"/>
                    <a:pt x="1396974" y="1677433"/>
                    <a:pt x="1399050" y="1665278"/>
                  </a:cubicBezTo>
                  <a:cubicBezTo>
                    <a:pt x="1427808" y="1499550"/>
                    <a:pt x="1320485" y="1348350"/>
                    <a:pt x="1153571" y="1327004"/>
                  </a:cubicBezTo>
                  <a:cubicBezTo>
                    <a:pt x="981618" y="1304768"/>
                    <a:pt x="850874" y="1429879"/>
                    <a:pt x="832196" y="1571592"/>
                  </a:cubicBezTo>
                  <a:cubicBezTo>
                    <a:pt x="828046" y="1602722"/>
                    <a:pt x="827749" y="1633555"/>
                    <a:pt x="834271" y="1664092"/>
                  </a:cubicBezTo>
                  <a:cubicBezTo>
                    <a:pt x="836940" y="1675951"/>
                    <a:pt x="833678" y="1678026"/>
                    <a:pt x="822412" y="1677729"/>
                  </a:cubicBezTo>
                  <a:cubicBezTo>
                    <a:pt x="668247" y="1676544"/>
                    <a:pt x="514082" y="1675951"/>
                    <a:pt x="359917" y="1675358"/>
                  </a:cubicBezTo>
                  <a:cubicBezTo>
                    <a:pt x="276016" y="1675061"/>
                    <a:pt x="191818" y="1675358"/>
                    <a:pt x="105841" y="1675358"/>
                  </a:cubicBezTo>
                  <a:cubicBezTo>
                    <a:pt x="131337" y="1637113"/>
                    <a:pt x="118589" y="1595903"/>
                    <a:pt x="120664" y="1556473"/>
                  </a:cubicBezTo>
                  <a:cubicBezTo>
                    <a:pt x="122147" y="1524750"/>
                    <a:pt x="96354" y="1500439"/>
                    <a:pt x="64631" y="1500143"/>
                  </a:cubicBezTo>
                  <a:cubicBezTo>
                    <a:pt x="46843" y="1500143"/>
                    <a:pt x="29054" y="1499847"/>
                    <a:pt x="11266" y="1500143"/>
                  </a:cubicBezTo>
                  <a:cubicBezTo>
                    <a:pt x="3261" y="1500439"/>
                    <a:pt x="0" y="1498661"/>
                    <a:pt x="0" y="1489767"/>
                  </a:cubicBezTo>
                  <a:cubicBezTo>
                    <a:pt x="889" y="1412684"/>
                    <a:pt x="1779" y="1335602"/>
                    <a:pt x="2075" y="1258519"/>
                  </a:cubicBezTo>
                  <a:cubicBezTo>
                    <a:pt x="2075" y="1251700"/>
                    <a:pt x="3854" y="1248142"/>
                    <a:pt x="11266" y="1249032"/>
                  </a:cubicBezTo>
                  <a:cubicBezTo>
                    <a:pt x="15120" y="1249328"/>
                    <a:pt x="19271" y="1249032"/>
                    <a:pt x="23125" y="1249032"/>
                  </a:cubicBezTo>
                  <a:cubicBezTo>
                    <a:pt x="1224132" y="1249032"/>
                    <a:pt x="2425138" y="1249032"/>
                    <a:pt x="3626442" y="1248735"/>
                  </a:cubicBezTo>
                  <a:close/>
                  <a:moveTo>
                    <a:pt x="2591755" y="514671"/>
                  </a:moveTo>
                  <a:cubicBezTo>
                    <a:pt x="2551732" y="514671"/>
                    <a:pt x="2530089" y="537203"/>
                    <a:pt x="2530089" y="577523"/>
                  </a:cubicBezTo>
                  <a:cubicBezTo>
                    <a:pt x="2530089" y="691368"/>
                    <a:pt x="2530089" y="805510"/>
                    <a:pt x="2530089" y="919651"/>
                  </a:cubicBezTo>
                  <a:cubicBezTo>
                    <a:pt x="2530089" y="960861"/>
                    <a:pt x="2551732" y="982207"/>
                    <a:pt x="2593238" y="982207"/>
                  </a:cubicBezTo>
                  <a:cubicBezTo>
                    <a:pt x="2695816" y="982207"/>
                    <a:pt x="2798692" y="982207"/>
                    <a:pt x="2901271" y="982207"/>
                  </a:cubicBezTo>
                  <a:cubicBezTo>
                    <a:pt x="2901271" y="982800"/>
                    <a:pt x="2901271" y="983393"/>
                    <a:pt x="2901271" y="983986"/>
                  </a:cubicBezTo>
                  <a:cubicBezTo>
                    <a:pt x="2962048" y="983986"/>
                    <a:pt x="3022825" y="983986"/>
                    <a:pt x="3083602" y="983986"/>
                  </a:cubicBezTo>
                  <a:cubicBezTo>
                    <a:pt x="3133705" y="983986"/>
                    <a:pt x="3184105" y="986654"/>
                    <a:pt x="3234505" y="982800"/>
                  </a:cubicBezTo>
                  <a:cubicBezTo>
                    <a:pt x="3241324" y="982207"/>
                    <a:pt x="3249329" y="983986"/>
                    <a:pt x="3252294" y="973609"/>
                  </a:cubicBezTo>
                  <a:cubicBezTo>
                    <a:pt x="3254962" y="963826"/>
                    <a:pt x="3257926" y="955821"/>
                    <a:pt x="3249626" y="946927"/>
                  </a:cubicBezTo>
                  <a:cubicBezTo>
                    <a:pt x="3230058" y="924098"/>
                    <a:pt x="3211974" y="900084"/>
                    <a:pt x="3195075" y="875181"/>
                  </a:cubicBezTo>
                  <a:cubicBezTo>
                    <a:pt x="3126294" y="772898"/>
                    <a:pt x="3057512" y="670615"/>
                    <a:pt x="2989027" y="568036"/>
                  </a:cubicBezTo>
                  <a:cubicBezTo>
                    <a:pt x="2965606" y="532756"/>
                    <a:pt x="2932994" y="514671"/>
                    <a:pt x="2890895" y="514671"/>
                  </a:cubicBezTo>
                  <a:cubicBezTo>
                    <a:pt x="2791280" y="514375"/>
                    <a:pt x="2691370" y="514375"/>
                    <a:pt x="2591755" y="514671"/>
                  </a:cubicBezTo>
                  <a:close/>
                  <a:moveTo>
                    <a:pt x="2371180" y="514375"/>
                  </a:moveTo>
                  <a:cubicBezTo>
                    <a:pt x="2288761" y="514375"/>
                    <a:pt x="2206046" y="514078"/>
                    <a:pt x="2123626" y="514671"/>
                  </a:cubicBezTo>
                  <a:cubicBezTo>
                    <a:pt x="2081824" y="514968"/>
                    <a:pt x="2060774" y="536907"/>
                    <a:pt x="2060774" y="578116"/>
                  </a:cubicBezTo>
                  <a:cubicBezTo>
                    <a:pt x="2060774" y="692258"/>
                    <a:pt x="2060774" y="806399"/>
                    <a:pt x="2060774" y="920541"/>
                  </a:cubicBezTo>
                  <a:cubicBezTo>
                    <a:pt x="2060774" y="959972"/>
                    <a:pt x="2083306" y="982207"/>
                    <a:pt x="2122144" y="982207"/>
                  </a:cubicBezTo>
                  <a:cubicBezTo>
                    <a:pt x="2210492" y="982207"/>
                    <a:pt x="2299138" y="982207"/>
                    <a:pt x="2387486" y="982207"/>
                  </a:cubicBezTo>
                  <a:cubicBezTo>
                    <a:pt x="2425731" y="981910"/>
                    <a:pt x="2448263" y="959972"/>
                    <a:pt x="2448263" y="921727"/>
                  </a:cubicBezTo>
                  <a:cubicBezTo>
                    <a:pt x="2448263" y="863915"/>
                    <a:pt x="2448263" y="806103"/>
                    <a:pt x="2448559" y="748588"/>
                  </a:cubicBezTo>
                  <a:cubicBezTo>
                    <a:pt x="2448559" y="688700"/>
                    <a:pt x="2448856" y="629109"/>
                    <a:pt x="2448559" y="569222"/>
                  </a:cubicBezTo>
                  <a:cubicBezTo>
                    <a:pt x="2448263" y="542243"/>
                    <a:pt x="2428992" y="520601"/>
                    <a:pt x="2402310" y="515857"/>
                  </a:cubicBezTo>
                  <a:cubicBezTo>
                    <a:pt x="2391933" y="513782"/>
                    <a:pt x="2381557" y="514375"/>
                    <a:pt x="2371180" y="514375"/>
                  </a:cubicBezTo>
                  <a:close/>
                  <a:moveTo>
                    <a:pt x="1630594" y="514375"/>
                  </a:moveTo>
                  <a:cubicBezTo>
                    <a:pt x="1594128" y="514671"/>
                    <a:pt x="1573078" y="538389"/>
                    <a:pt x="1573078" y="575152"/>
                  </a:cubicBezTo>
                  <a:cubicBezTo>
                    <a:pt x="1573078" y="632371"/>
                    <a:pt x="1573078" y="689886"/>
                    <a:pt x="1573078" y="747105"/>
                  </a:cubicBezTo>
                  <a:cubicBezTo>
                    <a:pt x="1573078" y="805806"/>
                    <a:pt x="1573078" y="864804"/>
                    <a:pt x="1573078" y="923506"/>
                  </a:cubicBezTo>
                  <a:cubicBezTo>
                    <a:pt x="1573078" y="958786"/>
                    <a:pt x="1595907" y="981910"/>
                    <a:pt x="1631187" y="981910"/>
                  </a:cubicBezTo>
                  <a:cubicBezTo>
                    <a:pt x="1721018" y="982207"/>
                    <a:pt x="1811145" y="981910"/>
                    <a:pt x="1900976" y="981910"/>
                  </a:cubicBezTo>
                  <a:cubicBezTo>
                    <a:pt x="1935960" y="981910"/>
                    <a:pt x="1960567" y="959379"/>
                    <a:pt x="1960863" y="924395"/>
                  </a:cubicBezTo>
                  <a:cubicBezTo>
                    <a:pt x="1961456" y="807882"/>
                    <a:pt x="1961456" y="691368"/>
                    <a:pt x="1960863" y="574855"/>
                  </a:cubicBezTo>
                  <a:cubicBezTo>
                    <a:pt x="1960567" y="538092"/>
                    <a:pt x="1938035" y="514671"/>
                    <a:pt x="1901866" y="514375"/>
                  </a:cubicBezTo>
                  <a:cubicBezTo>
                    <a:pt x="1811442" y="513485"/>
                    <a:pt x="1721018" y="513485"/>
                    <a:pt x="1630594" y="514375"/>
                  </a:cubicBezTo>
                  <a:close/>
                  <a:moveTo>
                    <a:pt x="655203" y="514375"/>
                  </a:moveTo>
                  <a:cubicBezTo>
                    <a:pt x="618737" y="514671"/>
                    <a:pt x="596798" y="538092"/>
                    <a:pt x="596798" y="574559"/>
                  </a:cubicBezTo>
                  <a:cubicBezTo>
                    <a:pt x="596798" y="690775"/>
                    <a:pt x="596798" y="806696"/>
                    <a:pt x="596798" y="922913"/>
                  </a:cubicBezTo>
                  <a:cubicBezTo>
                    <a:pt x="596798" y="959675"/>
                    <a:pt x="619330" y="982207"/>
                    <a:pt x="655796" y="982207"/>
                  </a:cubicBezTo>
                  <a:cubicBezTo>
                    <a:pt x="745330" y="982207"/>
                    <a:pt x="834568" y="982207"/>
                    <a:pt x="924102" y="982207"/>
                  </a:cubicBezTo>
                  <a:cubicBezTo>
                    <a:pt x="961458" y="982207"/>
                    <a:pt x="983990" y="959675"/>
                    <a:pt x="983990" y="922320"/>
                  </a:cubicBezTo>
                  <a:cubicBezTo>
                    <a:pt x="984286" y="864508"/>
                    <a:pt x="983990" y="806696"/>
                    <a:pt x="983990" y="748884"/>
                  </a:cubicBezTo>
                  <a:cubicBezTo>
                    <a:pt x="983990" y="691072"/>
                    <a:pt x="983990" y="633260"/>
                    <a:pt x="983990" y="575448"/>
                  </a:cubicBezTo>
                  <a:cubicBezTo>
                    <a:pt x="983990" y="538092"/>
                    <a:pt x="962347" y="514671"/>
                    <a:pt x="924992" y="514375"/>
                  </a:cubicBezTo>
                  <a:cubicBezTo>
                    <a:pt x="834864" y="513782"/>
                    <a:pt x="745033" y="513782"/>
                    <a:pt x="655203" y="514375"/>
                  </a:cubicBezTo>
                  <a:close/>
                  <a:moveTo>
                    <a:pt x="170175" y="514375"/>
                  </a:moveTo>
                  <a:cubicBezTo>
                    <a:pt x="130448" y="514968"/>
                    <a:pt x="108806" y="537203"/>
                    <a:pt x="108806" y="576337"/>
                  </a:cubicBezTo>
                  <a:cubicBezTo>
                    <a:pt x="108806" y="633556"/>
                    <a:pt x="108806" y="691072"/>
                    <a:pt x="108806" y="748291"/>
                  </a:cubicBezTo>
                  <a:cubicBezTo>
                    <a:pt x="108806" y="805510"/>
                    <a:pt x="108806" y="863025"/>
                    <a:pt x="108806" y="920244"/>
                  </a:cubicBezTo>
                  <a:cubicBezTo>
                    <a:pt x="108806" y="960268"/>
                    <a:pt x="130745" y="982207"/>
                    <a:pt x="171065" y="982207"/>
                  </a:cubicBezTo>
                  <a:cubicBezTo>
                    <a:pt x="258524" y="982207"/>
                    <a:pt x="345983" y="982207"/>
                    <a:pt x="433442" y="982207"/>
                  </a:cubicBezTo>
                  <a:cubicBezTo>
                    <a:pt x="474059" y="982207"/>
                    <a:pt x="496590" y="959675"/>
                    <a:pt x="496887" y="919059"/>
                  </a:cubicBezTo>
                  <a:cubicBezTo>
                    <a:pt x="496887" y="806399"/>
                    <a:pt x="496887" y="693740"/>
                    <a:pt x="496887" y="581081"/>
                  </a:cubicBezTo>
                  <a:cubicBezTo>
                    <a:pt x="496887" y="536314"/>
                    <a:pt x="475837" y="514671"/>
                    <a:pt x="431070" y="514375"/>
                  </a:cubicBezTo>
                  <a:cubicBezTo>
                    <a:pt x="378298" y="514078"/>
                    <a:pt x="325230" y="514375"/>
                    <a:pt x="272458" y="514375"/>
                  </a:cubicBezTo>
                  <a:cubicBezTo>
                    <a:pt x="238364" y="514375"/>
                    <a:pt x="204270" y="513782"/>
                    <a:pt x="170175" y="514375"/>
                  </a:cubicBezTo>
                  <a:close/>
                  <a:moveTo>
                    <a:pt x="1143788" y="514078"/>
                  </a:moveTo>
                  <a:cubicBezTo>
                    <a:pt x="1107025" y="514375"/>
                    <a:pt x="1084493" y="538389"/>
                    <a:pt x="1084493" y="575152"/>
                  </a:cubicBezTo>
                  <a:cubicBezTo>
                    <a:pt x="1084493" y="632963"/>
                    <a:pt x="1084493" y="690775"/>
                    <a:pt x="1084493" y="748588"/>
                  </a:cubicBezTo>
                  <a:cubicBezTo>
                    <a:pt x="1084493" y="806992"/>
                    <a:pt x="1084493" y="865101"/>
                    <a:pt x="1084493" y="923506"/>
                  </a:cubicBezTo>
                  <a:cubicBezTo>
                    <a:pt x="1084790" y="958193"/>
                    <a:pt x="1108211" y="981910"/>
                    <a:pt x="1143195" y="981910"/>
                  </a:cubicBezTo>
                  <a:cubicBezTo>
                    <a:pt x="1233026" y="982207"/>
                    <a:pt x="1323153" y="982207"/>
                    <a:pt x="1412984" y="981910"/>
                  </a:cubicBezTo>
                  <a:cubicBezTo>
                    <a:pt x="1449746" y="981910"/>
                    <a:pt x="1472575" y="958489"/>
                    <a:pt x="1472575" y="921430"/>
                  </a:cubicBezTo>
                  <a:cubicBezTo>
                    <a:pt x="1472575" y="806399"/>
                    <a:pt x="1472575" y="691072"/>
                    <a:pt x="1472575" y="576041"/>
                  </a:cubicBezTo>
                  <a:cubicBezTo>
                    <a:pt x="1472278" y="538092"/>
                    <a:pt x="1450339" y="514671"/>
                    <a:pt x="1412095" y="514375"/>
                  </a:cubicBezTo>
                  <a:cubicBezTo>
                    <a:pt x="1322560" y="513782"/>
                    <a:pt x="1233322" y="513485"/>
                    <a:pt x="1143788" y="514078"/>
                  </a:cubicBezTo>
                  <a:close/>
                  <a:moveTo>
                    <a:pt x="25497" y="360506"/>
                  </a:moveTo>
                  <a:cubicBezTo>
                    <a:pt x="763118" y="361099"/>
                    <a:pt x="1500739" y="361099"/>
                    <a:pt x="2238361" y="361099"/>
                  </a:cubicBezTo>
                  <a:cubicBezTo>
                    <a:pt x="2523566" y="361395"/>
                    <a:pt x="2808476" y="361395"/>
                    <a:pt x="3093682" y="361099"/>
                  </a:cubicBezTo>
                  <a:cubicBezTo>
                    <a:pt x="3105244" y="361099"/>
                    <a:pt x="3109691" y="362878"/>
                    <a:pt x="3109691" y="375923"/>
                  </a:cubicBezTo>
                  <a:cubicBezTo>
                    <a:pt x="3109394" y="413574"/>
                    <a:pt x="3109987" y="413574"/>
                    <a:pt x="3073225" y="417429"/>
                  </a:cubicBezTo>
                  <a:cubicBezTo>
                    <a:pt x="3020156" y="423061"/>
                    <a:pt x="3006222" y="444704"/>
                    <a:pt x="3022825" y="495401"/>
                  </a:cubicBezTo>
                  <a:cubicBezTo>
                    <a:pt x="3034090" y="529791"/>
                    <a:pt x="3055733" y="557660"/>
                    <a:pt x="3076782" y="586417"/>
                  </a:cubicBezTo>
                  <a:cubicBezTo>
                    <a:pt x="3154162" y="692258"/>
                    <a:pt x="3255258" y="773195"/>
                    <a:pt x="3357244" y="852945"/>
                  </a:cubicBezTo>
                  <a:cubicBezTo>
                    <a:pt x="3435513" y="914019"/>
                    <a:pt x="3512892" y="976278"/>
                    <a:pt x="3587306" y="1041798"/>
                  </a:cubicBezTo>
                  <a:cubicBezTo>
                    <a:pt x="3611617" y="1063144"/>
                    <a:pt x="3635039" y="1086268"/>
                    <a:pt x="3640968" y="1119473"/>
                  </a:cubicBezTo>
                  <a:cubicBezTo>
                    <a:pt x="3646008" y="1148527"/>
                    <a:pt x="3644526" y="1178471"/>
                    <a:pt x="3645415" y="1208118"/>
                  </a:cubicBezTo>
                  <a:cubicBezTo>
                    <a:pt x="3645415" y="1213455"/>
                    <a:pt x="3642747" y="1214641"/>
                    <a:pt x="3638003" y="1214641"/>
                  </a:cubicBezTo>
                  <a:cubicBezTo>
                    <a:pt x="3634149" y="1214641"/>
                    <a:pt x="3629998" y="1214641"/>
                    <a:pt x="3626144" y="1214641"/>
                  </a:cubicBezTo>
                  <a:cubicBezTo>
                    <a:pt x="3025493" y="1214641"/>
                    <a:pt x="2424545" y="1214641"/>
                    <a:pt x="1823894" y="1214641"/>
                  </a:cubicBezTo>
                  <a:cubicBezTo>
                    <a:pt x="1222649" y="1214641"/>
                    <a:pt x="621405" y="1214641"/>
                    <a:pt x="20160" y="1214937"/>
                  </a:cubicBezTo>
                  <a:cubicBezTo>
                    <a:pt x="5337" y="1214937"/>
                    <a:pt x="1779" y="1211676"/>
                    <a:pt x="1779" y="1196556"/>
                  </a:cubicBezTo>
                  <a:cubicBezTo>
                    <a:pt x="4151" y="923802"/>
                    <a:pt x="6226" y="651048"/>
                    <a:pt x="7709" y="378294"/>
                  </a:cubicBezTo>
                  <a:cubicBezTo>
                    <a:pt x="7709" y="364064"/>
                    <a:pt x="10970" y="360506"/>
                    <a:pt x="25497" y="360506"/>
                  </a:cubicBezTo>
                  <a:close/>
                  <a:moveTo>
                    <a:pt x="687814" y="293"/>
                  </a:moveTo>
                  <a:cubicBezTo>
                    <a:pt x="849688" y="2072"/>
                    <a:pt x="1010968" y="6816"/>
                    <a:pt x="1172545" y="10966"/>
                  </a:cubicBezTo>
                  <a:cubicBezTo>
                    <a:pt x="1277792" y="13635"/>
                    <a:pt x="1383040" y="15710"/>
                    <a:pt x="1487991" y="17785"/>
                  </a:cubicBezTo>
                  <a:cubicBezTo>
                    <a:pt x="1651347" y="21343"/>
                    <a:pt x="1814999" y="25197"/>
                    <a:pt x="1978355" y="28755"/>
                  </a:cubicBezTo>
                  <a:cubicBezTo>
                    <a:pt x="2088050" y="31126"/>
                    <a:pt x="2197744" y="33202"/>
                    <a:pt x="2307142" y="35574"/>
                  </a:cubicBezTo>
                  <a:cubicBezTo>
                    <a:pt x="2474945" y="39131"/>
                    <a:pt x="2643044" y="42985"/>
                    <a:pt x="2810848" y="46543"/>
                  </a:cubicBezTo>
                  <a:cubicBezTo>
                    <a:pt x="2889412" y="48322"/>
                    <a:pt x="2967978" y="49804"/>
                    <a:pt x="3046542" y="51286"/>
                  </a:cubicBezTo>
                  <a:cubicBezTo>
                    <a:pt x="3082119" y="51879"/>
                    <a:pt x="3095756" y="61663"/>
                    <a:pt x="3107022" y="95757"/>
                  </a:cubicBezTo>
                  <a:cubicBezTo>
                    <a:pt x="3115916" y="122143"/>
                    <a:pt x="3117399" y="149715"/>
                    <a:pt x="3117992" y="177583"/>
                  </a:cubicBezTo>
                  <a:cubicBezTo>
                    <a:pt x="3118881" y="224426"/>
                    <a:pt x="3114434" y="271269"/>
                    <a:pt x="3112655" y="318111"/>
                  </a:cubicBezTo>
                  <a:cubicBezTo>
                    <a:pt x="3112359" y="329081"/>
                    <a:pt x="3105540" y="326412"/>
                    <a:pt x="3099907" y="326412"/>
                  </a:cubicBezTo>
                  <a:cubicBezTo>
                    <a:pt x="3038241" y="326709"/>
                    <a:pt x="2976278" y="326709"/>
                    <a:pt x="2914612" y="326709"/>
                  </a:cubicBezTo>
                  <a:cubicBezTo>
                    <a:pt x="2462493" y="326709"/>
                    <a:pt x="2010670" y="326709"/>
                    <a:pt x="1558551" y="326709"/>
                  </a:cubicBezTo>
                  <a:cubicBezTo>
                    <a:pt x="1558551" y="326709"/>
                    <a:pt x="1558551" y="326709"/>
                    <a:pt x="1558551" y="326412"/>
                  </a:cubicBezTo>
                  <a:cubicBezTo>
                    <a:pt x="1192112" y="326412"/>
                    <a:pt x="825377" y="326709"/>
                    <a:pt x="458938" y="326116"/>
                  </a:cubicBezTo>
                  <a:cubicBezTo>
                    <a:pt x="312185" y="325819"/>
                    <a:pt x="165431" y="323448"/>
                    <a:pt x="18678" y="322855"/>
                  </a:cubicBezTo>
                  <a:cubicBezTo>
                    <a:pt x="6522" y="322855"/>
                    <a:pt x="3854" y="318704"/>
                    <a:pt x="4151" y="307735"/>
                  </a:cubicBezTo>
                  <a:cubicBezTo>
                    <a:pt x="5040" y="262671"/>
                    <a:pt x="14527" y="218793"/>
                    <a:pt x="21050" y="174322"/>
                  </a:cubicBezTo>
                  <a:cubicBezTo>
                    <a:pt x="23125" y="159202"/>
                    <a:pt x="25793" y="144082"/>
                    <a:pt x="27572" y="128962"/>
                  </a:cubicBezTo>
                  <a:cubicBezTo>
                    <a:pt x="34391" y="72040"/>
                    <a:pt x="69671" y="41503"/>
                    <a:pt x="122146" y="26679"/>
                  </a:cubicBezTo>
                  <a:cubicBezTo>
                    <a:pt x="158909" y="16303"/>
                    <a:pt x="197154" y="14821"/>
                    <a:pt x="234806" y="12449"/>
                  </a:cubicBezTo>
                  <a:cubicBezTo>
                    <a:pt x="385710" y="2962"/>
                    <a:pt x="536614" y="-1189"/>
                    <a:pt x="687814" y="293"/>
                  </a:cubicBezTo>
                  <a:close/>
                </a:path>
              </a:pathLst>
            </a:custGeom>
            <a:solidFill>
              <a:srgbClr val="FCD018"/>
            </a:solidFill>
            <a:ln w="9525" cap="flat">
              <a:noFill/>
              <a:prstDash val="solid"/>
              <a:miter/>
            </a:ln>
          </p:spPr>
          <p:txBody>
            <a:bodyPr wrap="square" rtlCol="0" anchor="ctr">
              <a:noAutofit/>
            </a:bodyPr>
            <a:lstStyle/>
            <a:p>
              <a:endParaRPr lang="en-US"/>
            </a:p>
          </p:txBody>
        </p:sp>
        <p:sp>
          <p:nvSpPr>
            <p:cNvPr id="6" name="Freeform: Shape 5">
              <a:extLst>
                <a:ext uri="{FF2B5EF4-FFF2-40B4-BE49-F238E27FC236}">
                  <a16:creationId xmlns:a16="http://schemas.microsoft.com/office/drawing/2014/main" id="{C9D3FBE6-4BE6-46B7-9CA1-6C84DE4C3043}"/>
                </a:ext>
              </a:extLst>
            </p:cNvPr>
            <p:cNvSpPr/>
            <p:nvPr/>
          </p:nvSpPr>
          <p:spPr>
            <a:xfrm>
              <a:off x="7766186" y="3539422"/>
              <a:ext cx="3121798" cy="441062"/>
            </a:xfrm>
            <a:custGeom>
              <a:avLst/>
              <a:gdLst>
                <a:gd name="connsiteX0" fmla="*/ 1028200 w 3121798"/>
                <a:gd name="connsiteY0" fmla="*/ 128 h 441062"/>
                <a:gd name="connsiteX1" fmla="*/ 1290085 w 3121798"/>
                <a:gd name="connsiteY1" fmla="*/ 128 h 441062"/>
                <a:gd name="connsiteX2" fmla="*/ 1343046 w 3121798"/>
                <a:gd name="connsiteY2" fmla="*/ 52971 h 441062"/>
                <a:gd name="connsiteX3" fmla="*/ 1343046 w 3121798"/>
                <a:gd name="connsiteY3" fmla="*/ 221606 h 441062"/>
                <a:gd name="connsiteX4" fmla="*/ 1343046 w 3121798"/>
                <a:gd name="connsiteY4" fmla="*/ 390529 h 441062"/>
                <a:gd name="connsiteX5" fmla="*/ 1292133 w 3121798"/>
                <a:gd name="connsiteY5" fmla="*/ 441062 h 441062"/>
                <a:gd name="connsiteX6" fmla="*/ 1028785 w 3121798"/>
                <a:gd name="connsiteY6" fmla="*/ 441062 h 441062"/>
                <a:gd name="connsiteX7" fmla="*/ 976116 w 3121798"/>
                <a:gd name="connsiteY7" fmla="*/ 389085 h 441062"/>
                <a:gd name="connsiteX8" fmla="*/ 976116 w 3121798"/>
                <a:gd name="connsiteY8" fmla="*/ 51239 h 441062"/>
                <a:gd name="connsiteX9" fmla="*/ 1028200 w 3121798"/>
                <a:gd name="connsiteY9" fmla="*/ 128 h 441062"/>
                <a:gd name="connsiteX10" fmla="*/ 2474329 w 3121798"/>
                <a:gd name="connsiteY10" fmla="*/ 1 h 441062"/>
                <a:gd name="connsiteX11" fmla="*/ 2768008 w 3121798"/>
                <a:gd name="connsiteY11" fmla="*/ 1 h 441062"/>
                <a:gd name="connsiteX12" fmla="*/ 2856403 w 3121798"/>
                <a:gd name="connsiteY12" fmla="*/ 46187 h 441062"/>
                <a:gd name="connsiteX13" fmla="*/ 3057036 w 3121798"/>
                <a:gd name="connsiteY13" fmla="*/ 340803 h 441062"/>
                <a:gd name="connsiteX14" fmla="*/ 3112863 w 3121798"/>
                <a:gd name="connsiteY14" fmla="*/ 421100 h 441062"/>
                <a:gd name="connsiteX15" fmla="*/ 3116062 w 3121798"/>
                <a:gd name="connsiteY15" fmla="*/ 436791 h 441062"/>
                <a:gd name="connsiteX16" fmla="*/ 2860474 w 3121798"/>
                <a:gd name="connsiteY16" fmla="*/ 438339 h 441062"/>
                <a:gd name="connsiteX17" fmla="*/ 2784873 w 3121798"/>
                <a:gd name="connsiteY17" fmla="*/ 438339 h 441062"/>
                <a:gd name="connsiteX18" fmla="*/ 2784873 w 3121798"/>
                <a:gd name="connsiteY18" fmla="*/ 438053 h 441062"/>
                <a:gd name="connsiteX19" fmla="*/ 2475202 w 3121798"/>
                <a:gd name="connsiteY19" fmla="*/ 438053 h 441062"/>
                <a:gd name="connsiteX20" fmla="*/ 2421118 w 3121798"/>
                <a:gd name="connsiteY20" fmla="*/ 385268 h 441062"/>
                <a:gd name="connsiteX21" fmla="*/ 2421118 w 3121798"/>
                <a:gd name="connsiteY21" fmla="*/ 52499 h 441062"/>
                <a:gd name="connsiteX22" fmla="*/ 2474329 w 3121798"/>
                <a:gd name="connsiteY22" fmla="*/ 1 h 441062"/>
                <a:gd name="connsiteX23" fmla="*/ 2006229 w 3121798"/>
                <a:gd name="connsiteY23" fmla="*/ 0 h 441062"/>
                <a:gd name="connsiteX24" fmla="*/ 2265187 w 3121798"/>
                <a:gd name="connsiteY24" fmla="*/ 0 h 441062"/>
                <a:gd name="connsiteX25" fmla="*/ 2319612 w 3121798"/>
                <a:gd name="connsiteY25" fmla="*/ 53420 h 441062"/>
                <a:gd name="connsiteX26" fmla="*/ 2319612 w 3121798"/>
                <a:gd name="connsiteY26" fmla="*/ 389823 h 441062"/>
                <a:gd name="connsiteX27" fmla="*/ 2267235 w 3121798"/>
                <a:gd name="connsiteY27" fmla="*/ 440934 h 441062"/>
                <a:gd name="connsiteX28" fmla="*/ 2003888 w 3121798"/>
                <a:gd name="connsiteY28" fmla="*/ 440934 h 441062"/>
                <a:gd name="connsiteX29" fmla="*/ 1951804 w 3121798"/>
                <a:gd name="connsiteY29" fmla="*/ 389823 h 441062"/>
                <a:gd name="connsiteX30" fmla="*/ 1951804 w 3121798"/>
                <a:gd name="connsiteY30" fmla="*/ 220900 h 441062"/>
                <a:gd name="connsiteX31" fmla="*/ 1951804 w 3121798"/>
                <a:gd name="connsiteY31" fmla="*/ 53420 h 441062"/>
                <a:gd name="connsiteX32" fmla="*/ 2006229 w 3121798"/>
                <a:gd name="connsiteY32" fmla="*/ 0 h 441062"/>
                <a:gd name="connsiteX33" fmla="*/ 1516772 w 3121798"/>
                <a:gd name="connsiteY33" fmla="*/ 0 h 441062"/>
                <a:gd name="connsiteX34" fmla="*/ 1777193 w 3121798"/>
                <a:gd name="connsiteY34" fmla="*/ 0 h 441062"/>
                <a:gd name="connsiteX35" fmla="*/ 1831618 w 3121798"/>
                <a:gd name="connsiteY35" fmla="*/ 53420 h 441062"/>
                <a:gd name="connsiteX36" fmla="*/ 1831618 w 3121798"/>
                <a:gd name="connsiteY36" fmla="*/ 220323 h 441062"/>
                <a:gd name="connsiteX37" fmla="*/ 1831618 w 3121798"/>
                <a:gd name="connsiteY37" fmla="*/ 387802 h 441062"/>
                <a:gd name="connsiteX38" fmla="*/ 1778071 w 3121798"/>
                <a:gd name="connsiteY38" fmla="*/ 440645 h 441062"/>
                <a:gd name="connsiteX39" fmla="*/ 1520576 w 3121798"/>
                <a:gd name="connsiteY39" fmla="*/ 440645 h 441062"/>
                <a:gd name="connsiteX40" fmla="*/ 1463810 w 3121798"/>
                <a:gd name="connsiteY40" fmla="*/ 385203 h 441062"/>
                <a:gd name="connsiteX41" fmla="*/ 1463810 w 3121798"/>
                <a:gd name="connsiteY41" fmla="*/ 128209 h 441062"/>
                <a:gd name="connsiteX42" fmla="*/ 1463810 w 3121798"/>
                <a:gd name="connsiteY42" fmla="*/ 51688 h 441062"/>
                <a:gd name="connsiteX43" fmla="*/ 1516772 w 3121798"/>
                <a:gd name="connsiteY43" fmla="*/ 0 h 441062"/>
                <a:gd name="connsiteX44" fmla="*/ 543427 w 3121798"/>
                <a:gd name="connsiteY44" fmla="*/ 0 h 441062"/>
                <a:gd name="connsiteX45" fmla="*/ 800922 w 3121798"/>
                <a:gd name="connsiteY45" fmla="*/ 0 h 441062"/>
                <a:gd name="connsiteX46" fmla="*/ 855932 w 3121798"/>
                <a:gd name="connsiteY46" fmla="*/ 54287 h 441062"/>
                <a:gd name="connsiteX47" fmla="*/ 855640 w 3121798"/>
                <a:gd name="connsiteY47" fmla="*/ 220323 h 441062"/>
                <a:gd name="connsiteX48" fmla="*/ 855640 w 3121798"/>
                <a:gd name="connsiteY48" fmla="*/ 387802 h 441062"/>
                <a:gd name="connsiteX49" fmla="*/ 802678 w 3121798"/>
                <a:gd name="connsiteY49" fmla="*/ 440934 h 441062"/>
                <a:gd name="connsiteX50" fmla="*/ 540794 w 3121798"/>
                <a:gd name="connsiteY50" fmla="*/ 440934 h 441062"/>
                <a:gd name="connsiteX51" fmla="*/ 488124 w 3121798"/>
                <a:gd name="connsiteY51" fmla="*/ 388668 h 441062"/>
                <a:gd name="connsiteX52" fmla="*/ 488124 w 3121798"/>
                <a:gd name="connsiteY52" fmla="*/ 53709 h 441062"/>
                <a:gd name="connsiteX53" fmla="*/ 543427 w 3121798"/>
                <a:gd name="connsiteY53" fmla="*/ 0 h 441062"/>
                <a:gd name="connsiteX54" fmla="*/ 56896 w 3121798"/>
                <a:gd name="connsiteY54" fmla="*/ 0 h 441062"/>
                <a:gd name="connsiteX55" fmla="*/ 312928 w 3121798"/>
                <a:gd name="connsiteY55" fmla="*/ 0 h 441062"/>
                <a:gd name="connsiteX56" fmla="*/ 367061 w 3121798"/>
                <a:gd name="connsiteY56" fmla="*/ 53132 h 441062"/>
                <a:gd name="connsiteX57" fmla="*/ 367061 w 3121798"/>
                <a:gd name="connsiteY57" fmla="*/ 389535 h 441062"/>
                <a:gd name="connsiteX58" fmla="*/ 315562 w 3121798"/>
                <a:gd name="connsiteY58" fmla="*/ 440934 h 441062"/>
                <a:gd name="connsiteX59" fmla="*/ 52214 w 3121798"/>
                <a:gd name="connsiteY59" fmla="*/ 440934 h 441062"/>
                <a:gd name="connsiteX60" fmla="*/ 130 w 3121798"/>
                <a:gd name="connsiteY60" fmla="*/ 390112 h 441062"/>
                <a:gd name="connsiteX61" fmla="*/ 130 w 3121798"/>
                <a:gd name="connsiteY61" fmla="*/ 219456 h 441062"/>
                <a:gd name="connsiteX62" fmla="*/ 130 w 3121798"/>
                <a:gd name="connsiteY62" fmla="*/ 56308 h 441062"/>
                <a:gd name="connsiteX63" fmla="*/ 56896 w 3121798"/>
                <a:gd name="connsiteY63" fmla="*/ 0 h 44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121798" h="441062">
                  <a:moveTo>
                    <a:pt x="1028200" y="128"/>
                  </a:moveTo>
                  <a:cubicBezTo>
                    <a:pt x="1115397" y="128"/>
                    <a:pt x="1202595" y="-160"/>
                    <a:pt x="1290085" y="128"/>
                  </a:cubicBezTo>
                  <a:cubicBezTo>
                    <a:pt x="1324027" y="128"/>
                    <a:pt x="1343046" y="19186"/>
                    <a:pt x="1343046" y="52971"/>
                  </a:cubicBezTo>
                  <a:cubicBezTo>
                    <a:pt x="1343046" y="108990"/>
                    <a:pt x="1343046" y="165298"/>
                    <a:pt x="1343046" y="221606"/>
                  </a:cubicBezTo>
                  <a:cubicBezTo>
                    <a:pt x="1343046" y="277913"/>
                    <a:pt x="1343046" y="334221"/>
                    <a:pt x="1343046" y="390529"/>
                  </a:cubicBezTo>
                  <a:cubicBezTo>
                    <a:pt x="1343046" y="421426"/>
                    <a:pt x="1323442" y="440773"/>
                    <a:pt x="1292133" y="441062"/>
                  </a:cubicBezTo>
                  <a:cubicBezTo>
                    <a:pt x="1204350" y="441062"/>
                    <a:pt x="1116568" y="441062"/>
                    <a:pt x="1028785" y="441062"/>
                  </a:cubicBezTo>
                  <a:cubicBezTo>
                    <a:pt x="995721" y="441062"/>
                    <a:pt x="976116" y="422004"/>
                    <a:pt x="976116" y="389085"/>
                  </a:cubicBezTo>
                  <a:cubicBezTo>
                    <a:pt x="976116" y="276470"/>
                    <a:pt x="976116" y="163854"/>
                    <a:pt x="976116" y="51239"/>
                  </a:cubicBezTo>
                  <a:cubicBezTo>
                    <a:pt x="976116" y="19186"/>
                    <a:pt x="995721" y="128"/>
                    <a:pt x="1028200" y="128"/>
                  </a:cubicBezTo>
                  <a:close/>
                  <a:moveTo>
                    <a:pt x="2474329" y="1"/>
                  </a:moveTo>
                  <a:lnTo>
                    <a:pt x="2768008" y="1"/>
                  </a:lnTo>
                  <a:cubicBezTo>
                    <a:pt x="2805518" y="1"/>
                    <a:pt x="2835177" y="15492"/>
                    <a:pt x="2856403" y="46187"/>
                  </a:cubicBezTo>
                  <a:lnTo>
                    <a:pt x="3057036" y="340803"/>
                  </a:lnTo>
                  <a:cubicBezTo>
                    <a:pt x="3074191" y="366335"/>
                    <a:pt x="3093091" y="397863"/>
                    <a:pt x="3112863" y="421100"/>
                  </a:cubicBezTo>
                  <a:cubicBezTo>
                    <a:pt x="3118098" y="427124"/>
                    <a:pt x="3128205" y="441526"/>
                    <a:pt x="3116062" y="436791"/>
                  </a:cubicBezTo>
                  <a:cubicBezTo>
                    <a:pt x="3073997" y="440855"/>
                    <a:pt x="2915672" y="437288"/>
                    <a:pt x="2860474" y="438339"/>
                  </a:cubicBezTo>
                  <a:lnTo>
                    <a:pt x="2784873" y="438339"/>
                  </a:lnTo>
                  <a:lnTo>
                    <a:pt x="2784873" y="438053"/>
                  </a:lnTo>
                  <a:lnTo>
                    <a:pt x="2475202" y="438053"/>
                  </a:lnTo>
                  <a:cubicBezTo>
                    <a:pt x="2440309" y="438053"/>
                    <a:pt x="2421118" y="419119"/>
                    <a:pt x="2421118" y="385268"/>
                  </a:cubicBezTo>
                  <a:lnTo>
                    <a:pt x="2421118" y="52499"/>
                  </a:lnTo>
                  <a:cubicBezTo>
                    <a:pt x="2421118" y="19221"/>
                    <a:pt x="2440309" y="1"/>
                    <a:pt x="2474329" y="1"/>
                  </a:cubicBezTo>
                  <a:close/>
                  <a:moveTo>
                    <a:pt x="2006229" y="0"/>
                  </a:moveTo>
                  <a:cubicBezTo>
                    <a:pt x="2092548" y="0"/>
                    <a:pt x="2178868" y="0"/>
                    <a:pt x="2265187" y="0"/>
                  </a:cubicBezTo>
                  <a:cubicBezTo>
                    <a:pt x="2300008" y="0"/>
                    <a:pt x="2319612" y="19058"/>
                    <a:pt x="2319612" y="53420"/>
                  </a:cubicBezTo>
                  <a:cubicBezTo>
                    <a:pt x="2319905" y="165459"/>
                    <a:pt x="2319612" y="277785"/>
                    <a:pt x="2319612" y="389823"/>
                  </a:cubicBezTo>
                  <a:cubicBezTo>
                    <a:pt x="2319612" y="421298"/>
                    <a:pt x="2299422" y="440934"/>
                    <a:pt x="2267235" y="440934"/>
                  </a:cubicBezTo>
                  <a:cubicBezTo>
                    <a:pt x="2179453" y="440934"/>
                    <a:pt x="2091671" y="440934"/>
                    <a:pt x="2003888" y="440934"/>
                  </a:cubicBezTo>
                  <a:cubicBezTo>
                    <a:pt x="1971701" y="440934"/>
                    <a:pt x="1951804" y="421298"/>
                    <a:pt x="1951804" y="389823"/>
                  </a:cubicBezTo>
                  <a:cubicBezTo>
                    <a:pt x="1951804" y="333515"/>
                    <a:pt x="1952096" y="277208"/>
                    <a:pt x="1951804" y="220900"/>
                  </a:cubicBezTo>
                  <a:cubicBezTo>
                    <a:pt x="1951804" y="165170"/>
                    <a:pt x="1951804" y="109151"/>
                    <a:pt x="1951804" y="53420"/>
                  </a:cubicBezTo>
                  <a:cubicBezTo>
                    <a:pt x="1951804" y="18770"/>
                    <a:pt x="1971116" y="0"/>
                    <a:pt x="2006229" y="0"/>
                  </a:cubicBezTo>
                  <a:close/>
                  <a:moveTo>
                    <a:pt x="1516772" y="0"/>
                  </a:moveTo>
                  <a:cubicBezTo>
                    <a:pt x="1603677" y="0"/>
                    <a:pt x="1690289" y="0"/>
                    <a:pt x="1777193" y="0"/>
                  </a:cubicBezTo>
                  <a:cubicBezTo>
                    <a:pt x="1812306" y="0"/>
                    <a:pt x="1831618" y="19058"/>
                    <a:pt x="1831618" y="53420"/>
                  </a:cubicBezTo>
                  <a:cubicBezTo>
                    <a:pt x="1831618" y="108862"/>
                    <a:pt x="1831618" y="164592"/>
                    <a:pt x="1831618" y="220323"/>
                  </a:cubicBezTo>
                  <a:cubicBezTo>
                    <a:pt x="1831618" y="276053"/>
                    <a:pt x="1831618" y="332072"/>
                    <a:pt x="1831618" y="387802"/>
                  </a:cubicBezTo>
                  <a:cubicBezTo>
                    <a:pt x="1831618" y="421009"/>
                    <a:pt x="1811721" y="440356"/>
                    <a:pt x="1778071" y="440645"/>
                  </a:cubicBezTo>
                  <a:cubicBezTo>
                    <a:pt x="1692337" y="440645"/>
                    <a:pt x="1606310" y="440645"/>
                    <a:pt x="1520576" y="440645"/>
                  </a:cubicBezTo>
                  <a:cubicBezTo>
                    <a:pt x="1482830" y="440645"/>
                    <a:pt x="1463810" y="422453"/>
                    <a:pt x="1463810" y="385203"/>
                  </a:cubicBezTo>
                  <a:cubicBezTo>
                    <a:pt x="1463517" y="299442"/>
                    <a:pt x="1463810" y="213970"/>
                    <a:pt x="1463810" y="128209"/>
                  </a:cubicBezTo>
                  <a:cubicBezTo>
                    <a:pt x="1463810" y="102798"/>
                    <a:pt x="1463517" y="77099"/>
                    <a:pt x="1463810" y="51688"/>
                  </a:cubicBezTo>
                  <a:cubicBezTo>
                    <a:pt x="1464103" y="19058"/>
                    <a:pt x="1484000" y="0"/>
                    <a:pt x="1516772" y="0"/>
                  </a:cubicBezTo>
                  <a:close/>
                  <a:moveTo>
                    <a:pt x="543427" y="0"/>
                  </a:moveTo>
                  <a:cubicBezTo>
                    <a:pt x="629161" y="0"/>
                    <a:pt x="715188" y="0"/>
                    <a:pt x="800922" y="0"/>
                  </a:cubicBezTo>
                  <a:cubicBezTo>
                    <a:pt x="836620" y="0"/>
                    <a:pt x="855932" y="19058"/>
                    <a:pt x="855932" y="54287"/>
                  </a:cubicBezTo>
                  <a:cubicBezTo>
                    <a:pt x="855640" y="109439"/>
                    <a:pt x="855640" y="164881"/>
                    <a:pt x="855640" y="220323"/>
                  </a:cubicBezTo>
                  <a:cubicBezTo>
                    <a:pt x="855640" y="276053"/>
                    <a:pt x="855640" y="332072"/>
                    <a:pt x="855640" y="387802"/>
                  </a:cubicBezTo>
                  <a:cubicBezTo>
                    <a:pt x="855640" y="421298"/>
                    <a:pt x="836035" y="440934"/>
                    <a:pt x="802678" y="440934"/>
                  </a:cubicBezTo>
                  <a:cubicBezTo>
                    <a:pt x="715481" y="440934"/>
                    <a:pt x="627991" y="440934"/>
                    <a:pt x="540794" y="440934"/>
                  </a:cubicBezTo>
                  <a:cubicBezTo>
                    <a:pt x="508022" y="440934"/>
                    <a:pt x="488124" y="421298"/>
                    <a:pt x="488124" y="388668"/>
                  </a:cubicBezTo>
                  <a:cubicBezTo>
                    <a:pt x="488124" y="276919"/>
                    <a:pt x="488124" y="165459"/>
                    <a:pt x="488124" y="53709"/>
                  </a:cubicBezTo>
                  <a:cubicBezTo>
                    <a:pt x="488124" y="18192"/>
                    <a:pt x="507144" y="0"/>
                    <a:pt x="543427" y="0"/>
                  </a:cubicBezTo>
                  <a:close/>
                  <a:moveTo>
                    <a:pt x="56896" y="0"/>
                  </a:moveTo>
                  <a:cubicBezTo>
                    <a:pt x="142338" y="0"/>
                    <a:pt x="227487" y="0"/>
                    <a:pt x="312928" y="0"/>
                  </a:cubicBezTo>
                  <a:cubicBezTo>
                    <a:pt x="348334" y="0"/>
                    <a:pt x="367061" y="18481"/>
                    <a:pt x="367061" y="53132"/>
                  </a:cubicBezTo>
                  <a:cubicBezTo>
                    <a:pt x="367061" y="165170"/>
                    <a:pt x="367061" y="277208"/>
                    <a:pt x="367061" y="389535"/>
                  </a:cubicBezTo>
                  <a:cubicBezTo>
                    <a:pt x="367061" y="421298"/>
                    <a:pt x="347456" y="440934"/>
                    <a:pt x="315562" y="440934"/>
                  </a:cubicBezTo>
                  <a:cubicBezTo>
                    <a:pt x="227779" y="440934"/>
                    <a:pt x="139997" y="440934"/>
                    <a:pt x="52214" y="440934"/>
                  </a:cubicBezTo>
                  <a:cubicBezTo>
                    <a:pt x="19735" y="440934"/>
                    <a:pt x="423" y="422164"/>
                    <a:pt x="130" y="390112"/>
                  </a:cubicBezTo>
                  <a:cubicBezTo>
                    <a:pt x="-163" y="333227"/>
                    <a:pt x="130" y="276342"/>
                    <a:pt x="130" y="219456"/>
                  </a:cubicBezTo>
                  <a:cubicBezTo>
                    <a:pt x="130" y="165170"/>
                    <a:pt x="130" y="110595"/>
                    <a:pt x="130" y="56308"/>
                  </a:cubicBezTo>
                  <a:cubicBezTo>
                    <a:pt x="130" y="17037"/>
                    <a:pt x="17394" y="0"/>
                    <a:pt x="56896" y="0"/>
                  </a:cubicBezTo>
                  <a:close/>
                </a:path>
              </a:pathLst>
            </a:custGeom>
            <a:solidFill>
              <a:schemeClr val="bg1"/>
            </a:solidFill>
            <a:ln w="9525" cap="flat">
              <a:noFill/>
              <a:prstDash val="solid"/>
              <a:miter/>
            </a:ln>
          </p:spPr>
          <p:txBody>
            <a:bodyPr wrap="square" rtlCol="0" anchor="ctr">
              <a:noAutofit/>
            </a:bodyPr>
            <a:lstStyle/>
            <a:p>
              <a:endParaRPr lang="en-US"/>
            </a:p>
          </p:txBody>
        </p:sp>
        <p:sp>
          <p:nvSpPr>
            <p:cNvPr id="7" name="Freeform: Shape 6">
              <a:extLst>
                <a:ext uri="{FF2B5EF4-FFF2-40B4-BE49-F238E27FC236}">
                  <a16:creationId xmlns:a16="http://schemas.microsoft.com/office/drawing/2014/main" id="{F07EAA8E-BB1F-4D40-8C07-B695201B3C38}"/>
                </a:ext>
              </a:extLst>
            </p:cNvPr>
            <p:cNvSpPr/>
            <p:nvPr/>
          </p:nvSpPr>
          <p:spPr>
            <a:xfrm>
              <a:off x="11301839" y="4271021"/>
              <a:ext cx="41506" cy="148236"/>
            </a:xfrm>
            <a:custGeom>
              <a:avLst/>
              <a:gdLst>
                <a:gd name="connsiteX0" fmla="*/ 16221 w 133350"/>
                <a:gd name="connsiteY0" fmla="*/ 482610 h 476250"/>
                <a:gd name="connsiteX1" fmla="*/ 8601 w 133350"/>
                <a:gd name="connsiteY1" fmla="*/ 334020 h 476250"/>
                <a:gd name="connsiteX2" fmla="*/ 28 w 133350"/>
                <a:gd name="connsiteY2" fmla="*/ 30173 h 476250"/>
                <a:gd name="connsiteX3" fmla="*/ 25746 w 133350"/>
                <a:gd name="connsiteY3" fmla="*/ 8265 h 476250"/>
                <a:gd name="connsiteX4" fmla="*/ 138140 w 133350"/>
                <a:gd name="connsiteY4" fmla="*/ 238770 h 476250"/>
                <a:gd name="connsiteX5" fmla="*/ 16221 w 133350"/>
                <a:gd name="connsiteY5" fmla="*/ 48261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476250">
                  <a:moveTo>
                    <a:pt x="16221" y="482610"/>
                  </a:moveTo>
                  <a:cubicBezTo>
                    <a:pt x="13363" y="427365"/>
                    <a:pt x="9553" y="380693"/>
                    <a:pt x="8601" y="334020"/>
                  </a:cubicBezTo>
                  <a:cubicBezTo>
                    <a:pt x="4790" y="233055"/>
                    <a:pt x="2886" y="131137"/>
                    <a:pt x="28" y="30173"/>
                  </a:cubicBezTo>
                  <a:cubicBezTo>
                    <a:pt x="28" y="13027"/>
                    <a:pt x="-1877" y="-13642"/>
                    <a:pt x="25746" y="8265"/>
                  </a:cubicBezTo>
                  <a:cubicBezTo>
                    <a:pt x="100040" y="66367"/>
                    <a:pt x="138140" y="146377"/>
                    <a:pt x="138140" y="238770"/>
                  </a:cubicBezTo>
                  <a:cubicBezTo>
                    <a:pt x="138140" y="334973"/>
                    <a:pt x="101946" y="416887"/>
                    <a:pt x="16221" y="482610"/>
                  </a:cubicBezTo>
                  <a:close/>
                </a:path>
              </a:pathLst>
            </a:custGeom>
            <a:solidFill>
              <a:schemeClr val="accent6"/>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67213C5B-4474-460C-89AA-C97CDDA7BBA7}"/>
                </a:ext>
              </a:extLst>
            </p:cNvPr>
            <p:cNvSpPr/>
            <p:nvPr/>
          </p:nvSpPr>
          <p:spPr>
            <a:xfrm>
              <a:off x="7618776" y="4268246"/>
              <a:ext cx="20753" cy="157130"/>
            </a:xfrm>
            <a:custGeom>
              <a:avLst/>
              <a:gdLst>
                <a:gd name="connsiteX0" fmla="*/ 68596 w 66675"/>
                <a:gd name="connsiteY0" fmla="*/ 253399 h 504825"/>
                <a:gd name="connsiteX1" fmla="*/ 68596 w 66675"/>
                <a:gd name="connsiteY1" fmla="*/ 461997 h 504825"/>
                <a:gd name="connsiteX2" fmla="*/ 35259 w 66675"/>
                <a:gd name="connsiteY2" fmla="*/ 508669 h 504825"/>
                <a:gd name="connsiteX3" fmla="*/ 16 w 66675"/>
                <a:gd name="connsiteY3" fmla="*/ 463902 h 504825"/>
                <a:gd name="connsiteX4" fmla="*/ 16 w 66675"/>
                <a:gd name="connsiteY4" fmla="*/ 41944 h 504825"/>
                <a:gd name="connsiteX5" fmla="*/ 33354 w 66675"/>
                <a:gd name="connsiteY5" fmla="*/ 34 h 504825"/>
                <a:gd name="connsiteX6" fmla="*/ 69549 w 66675"/>
                <a:gd name="connsiteY6" fmla="*/ 43849 h 504825"/>
                <a:gd name="connsiteX7" fmla="*/ 69549 w 66675"/>
                <a:gd name="connsiteY7" fmla="*/ 252447 h 504825"/>
                <a:gd name="connsiteX8" fmla="*/ 68596 w 66675"/>
                <a:gd name="connsiteY8" fmla="*/ 253399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04825">
                  <a:moveTo>
                    <a:pt x="68596" y="253399"/>
                  </a:moveTo>
                  <a:cubicBezTo>
                    <a:pt x="68596" y="322932"/>
                    <a:pt x="68596" y="392464"/>
                    <a:pt x="68596" y="461997"/>
                  </a:cubicBezTo>
                  <a:cubicBezTo>
                    <a:pt x="68596" y="484857"/>
                    <a:pt x="74311" y="508669"/>
                    <a:pt x="35259" y="508669"/>
                  </a:cubicBezTo>
                  <a:cubicBezTo>
                    <a:pt x="-1889" y="508669"/>
                    <a:pt x="16" y="489619"/>
                    <a:pt x="16" y="463902"/>
                  </a:cubicBezTo>
                  <a:cubicBezTo>
                    <a:pt x="969" y="322932"/>
                    <a:pt x="969" y="182914"/>
                    <a:pt x="16" y="41944"/>
                  </a:cubicBezTo>
                  <a:cubicBezTo>
                    <a:pt x="16" y="18132"/>
                    <a:pt x="-936" y="987"/>
                    <a:pt x="33354" y="34"/>
                  </a:cubicBezTo>
                  <a:cubicBezTo>
                    <a:pt x="70501" y="-918"/>
                    <a:pt x="69549" y="18132"/>
                    <a:pt x="69549" y="43849"/>
                  </a:cubicBezTo>
                  <a:cubicBezTo>
                    <a:pt x="68596" y="113382"/>
                    <a:pt x="69549" y="182914"/>
                    <a:pt x="69549" y="252447"/>
                  </a:cubicBezTo>
                  <a:cubicBezTo>
                    <a:pt x="69549" y="253399"/>
                    <a:pt x="69549" y="253399"/>
                    <a:pt x="68596" y="253399"/>
                  </a:cubicBezTo>
                  <a:close/>
                </a:path>
              </a:pathLst>
            </a:custGeom>
            <a:solidFill>
              <a:schemeClr val="accent6"/>
            </a:solidFill>
            <a:ln w="9525" cap="flat">
              <a:noFill/>
              <a:prstDash val="solid"/>
              <a:miter/>
            </a:ln>
          </p:spPr>
          <p:txBody>
            <a:bodyPr rtlCol="0" anchor="ctr"/>
            <a:lstStyle/>
            <a:p>
              <a:endParaRPr lang="en-US"/>
            </a:p>
          </p:txBody>
        </p:sp>
        <p:grpSp>
          <p:nvGrpSpPr>
            <p:cNvPr id="10" name="Group 9">
              <a:extLst>
                <a:ext uri="{FF2B5EF4-FFF2-40B4-BE49-F238E27FC236}">
                  <a16:creationId xmlns:a16="http://schemas.microsoft.com/office/drawing/2014/main" id="{1AD80170-B82B-446E-82EC-C1D0E4BBAFB1}"/>
                </a:ext>
              </a:extLst>
            </p:cNvPr>
            <p:cNvGrpSpPr/>
            <p:nvPr/>
          </p:nvGrpSpPr>
          <p:grpSpPr>
            <a:xfrm>
              <a:off x="8508195" y="4367574"/>
              <a:ext cx="509931" cy="509931"/>
              <a:chOff x="8508195" y="4367574"/>
              <a:chExt cx="509931" cy="509931"/>
            </a:xfrm>
          </p:grpSpPr>
          <p:sp>
            <p:nvSpPr>
              <p:cNvPr id="15" name="Freeform: Shape 14">
                <a:extLst>
                  <a:ext uri="{FF2B5EF4-FFF2-40B4-BE49-F238E27FC236}">
                    <a16:creationId xmlns:a16="http://schemas.microsoft.com/office/drawing/2014/main" id="{5CC8E902-F28D-46C7-81D6-D4DB8F685FB1}"/>
                  </a:ext>
                </a:extLst>
              </p:cNvPr>
              <p:cNvSpPr/>
              <p:nvPr/>
            </p:nvSpPr>
            <p:spPr>
              <a:xfrm>
                <a:off x="8508195" y="4367574"/>
                <a:ext cx="509931" cy="509931"/>
              </a:xfrm>
              <a:custGeom>
                <a:avLst/>
                <a:gdLst>
                  <a:gd name="connsiteX0" fmla="*/ 2 w 1638300"/>
                  <a:gd name="connsiteY0" fmla="*/ 822010 h 1638300"/>
                  <a:gd name="connsiteX1" fmla="*/ 822962 w 1638300"/>
                  <a:gd name="connsiteY1" fmla="*/ 2 h 1638300"/>
                  <a:gd name="connsiteX2" fmla="*/ 1641160 w 1638300"/>
                  <a:gd name="connsiteY2" fmla="*/ 822010 h 1638300"/>
                  <a:gd name="connsiteX3" fmla="*/ 817247 w 1638300"/>
                  <a:gd name="connsiteY3" fmla="*/ 1643064 h 1638300"/>
                  <a:gd name="connsiteX4" fmla="*/ 2 w 1638300"/>
                  <a:gd name="connsiteY4" fmla="*/ 822010 h 163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0" h="1638300">
                    <a:moveTo>
                      <a:pt x="2" y="822010"/>
                    </a:moveTo>
                    <a:cubicBezTo>
                      <a:pt x="954" y="365762"/>
                      <a:pt x="365762" y="954"/>
                      <a:pt x="822962" y="2"/>
                    </a:cubicBezTo>
                    <a:cubicBezTo>
                      <a:pt x="1272542" y="-951"/>
                      <a:pt x="1642112" y="369572"/>
                      <a:pt x="1641160" y="822010"/>
                    </a:cubicBezTo>
                    <a:cubicBezTo>
                      <a:pt x="1640207" y="1277304"/>
                      <a:pt x="1273495" y="1644017"/>
                      <a:pt x="817247" y="1643064"/>
                    </a:cubicBezTo>
                    <a:cubicBezTo>
                      <a:pt x="364810" y="1643064"/>
                      <a:pt x="-950" y="1275399"/>
                      <a:pt x="2" y="822010"/>
                    </a:cubicBezTo>
                    <a:close/>
                  </a:path>
                </a:pathLst>
              </a:custGeom>
              <a:solidFill>
                <a:schemeClr val="tx1"/>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00991BA-0917-4E00-91DE-633CD7B2B223}"/>
                  </a:ext>
                </a:extLst>
              </p:cNvPr>
              <p:cNvSpPr/>
              <p:nvPr/>
            </p:nvSpPr>
            <p:spPr>
              <a:xfrm>
                <a:off x="8600101" y="4457998"/>
                <a:ext cx="326119" cy="329083"/>
              </a:xfrm>
              <a:custGeom>
                <a:avLst/>
                <a:gdLst>
                  <a:gd name="connsiteX0" fmla="*/ 602 w 1047750"/>
                  <a:gd name="connsiteY0" fmla="*/ 531506 h 1057275"/>
                  <a:gd name="connsiteX1" fmla="*/ 520667 w 1047750"/>
                  <a:gd name="connsiteY1" fmla="*/ 11 h 1057275"/>
                  <a:gd name="connsiteX2" fmla="*/ 1052162 w 1047750"/>
                  <a:gd name="connsiteY2" fmla="*/ 533411 h 1057275"/>
                  <a:gd name="connsiteX3" fmla="*/ 521620 w 1047750"/>
                  <a:gd name="connsiteY3" fmla="*/ 1058238 h 1057275"/>
                  <a:gd name="connsiteX4" fmla="*/ 602 w 1047750"/>
                  <a:gd name="connsiteY4" fmla="*/ 531506 h 1057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057275">
                    <a:moveTo>
                      <a:pt x="602" y="531506"/>
                    </a:moveTo>
                    <a:cubicBezTo>
                      <a:pt x="-13685" y="243851"/>
                      <a:pt x="228250" y="963"/>
                      <a:pt x="520667" y="11"/>
                    </a:cubicBezTo>
                    <a:cubicBezTo>
                      <a:pt x="830230" y="-1894"/>
                      <a:pt x="1053115" y="249566"/>
                      <a:pt x="1052162" y="533411"/>
                    </a:cubicBezTo>
                    <a:cubicBezTo>
                      <a:pt x="1051210" y="821066"/>
                      <a:pt x="807370" y="1058238"/>
                      <a:pt x="521620" y="1058238"/>
                    </a:cubicBezTo>
                    <a:cubicBezTo>
                      <a:pt x="240632" y="1057286"/>
                      <a:pt x="-11780" y="816303"/>
                      <a:pt x="602" y="531506"/>
                    </a:cubicBezTo>
                    <a:close/>
                  </a:path>
                </a:pathLst>
              </a:custGeom>
              <a:solidFill>
                <a:schemeClr val="tx1">
                  <a:lumMod val="65000"/>
                  <a:lumOff val="35000"/>
                </a:schemeClr>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92A49E6-A95C-4F6C-AEDC-A54A51F64F2D}"/>
                  </a:ext>
                </a:extLst>
              </p:cNvPr>
              <p:cNvSpPr/>
              <p:nvPr/>
            </p:nvSpPr>
            <p:spPr>
              <a:xfrm>
                <a:off x="8631457" y="4489639"/>
                <a:ext cx="264515" cy="266042"/>
              </a:xfrm>
              <a:custGeom>
                <a:avLst/>
                <a:gdLst>
                  <a:gd name="connsiteX0" fmla="*/ 131704 w 264515"/>
                  <a:gd name="connsiteY0" fmla="*/ 181497 h 266042"/>
                  <a:gd name="connsiteX1" fmla="*/ 108844 w 264515"/>
                  <a:gd name="connsiteY1" fmla="*/ 204357 h 266042"/>
                  <a:gd name="connsiteX2" fmla="*/ 131704 w 264515"/>
                  <a:gd name="connsiteY2" fmla="*/ 227217 h 266042"/>
                  <a:gd name="connsiteX3" fmla="*/ 154564 w 264515"/>
                  <a:gd name="connsiteY3" fmla="*/ 204357 h 266042"/>
                  <a:gd name="connsiteX4" fmla="*/ 131704 w 264515"/>
                  <a:gd name="connsiteY4" fmla="*/ 181497 h 266042"/>
                  <a:gd name="connsiteX5" fmla="*/ 203161 w 264515"/>
                  <a:gd name="connsiteY5" fmla="*/ 110321 h 266042"/>
                  <a:gd name="connsiteX6" fmla="*/ 180301 w 264515"/>
                  <a:gd name="connsiteY6" fmla="*/ 133181 h 266042"/>
                  <a:gd name="connsiteX7" fmla="*/ 203161 w 264515"/>
                  <a:gd name="connsiteY7" fmla="*/ 156041 h 266042"/>
                  <a:gd name="connsiteX8" fmla="*/ 226021 w 264515"/>
                  <a:gd name="connsiteY8" fmla="*/ 133181 h 266042"/>
                  <a:gd name="connsiteX9" fmla="*/ 203161 w 264515"/>
                  <a:gd name="connsiteY9" fmla="*/ 110321 h 266042"/>
                  <a:gd name="connsiteX10" fmla="*/ 60247 w 264515"/>
                  <a:gd name="connsiteY10" fmla="*/ 110321 h 266042"/>
                  <a:gd name="connsiteX11" fmla="*/ 37387 w 264515"/>
                  <a:gd name="connsiteY11" fmla="*/ 133181 h 266042"/>
                  <a:gd name="connsiteX12" fmla="*/ 60247 w 264515"/>
                  <a:gd name="connsiteY12" fmla="*/ 156041 h 266042"/>
                  <a:gd name="connsiteX13" fmla="*/ 83107 w 264515"/>
                  <a:gd name="connsiteY13" fmla="*/ 133181 h 266042"/>
                  <a:gd name="connsiteX14" fmla="*/ 60247 w 264515"/>
                  <a:gd name="connsiteY14" fmla="*/ 110321 h 266042"/>
                  <a:gd name="connsiteX15" fmla="*/ 131704 w 264515"/>
                  <a:gd name="connsiteY15" fmla="*/ 107030 h 266042"/>
                  <a:gd name="connsiteX16" fmla="*/ 105553 w 264515"/>
                  <a:gd name="connsiteY16" fmla="*/ 133181 h 266042"/>
                  <a:gd name="connsiteX17" fmla="*/ 131704 w 264515"/>
                  <a:gd name="connsiteY17" fmla="*/ 159332 h 266042"/>
                  <a:gd name="connsiteX18" fmla="*/ 157855 w 264515"/>
                  <a:gd name="connsiteY18" fmla="*/ 133181 h 266042"/>
                  <a:gd name="connsiteX19" fmla="*/ 131704 w 264515"/>
                  <a:gd name="connsiteY19" fmla="*/ 107030 h 266042"/>
                  <a:gd name="connsiteX20" fmla="*/ 131704 w 264515"/>
                  <a:gd name="connsiteY20" fmla="*/ 38583 h 266042"/>
                  <a:gd name="connsiteX21" fmla="*/ 108844 w 264515"/>
                  <a:gd name="connsiteY21" fmla="*/ 61443 h 266042"/>
                  <a:gd name="connsiteX22" fmla="*/ 131704 w 264515"/>
                  <a:gd name="connsiteY22" fmla="*/ 84303 h 266042"/>
                  <a:gd name="connsiteX23" fmla="*/ 154564 w 264515"/>
                  <a:gd name="connsiteY23" fmla="*/ 61443 h 266042"/>
                  <a:gd name="connsiteX24" fmla="*/ 131704 w 264515"/>
                  <a:gd name="connsiteY24" fmla="*/ 38583 h 266042"/>
                  <a:gd name="connsiteX25" fmla="*/ 130897 w 264515"/>
                  <a:gd name="connsiteY25" fmla="*/ 3 h 266042"/>
                  <a:gd name="connsiteX26" fmla="*/ 264515 w 264515"/>
                  <a:gd name="connsiteY26" fmla="*/ 134100 h 266042"/>
                  <a:gd name="connsiteX27" fmla="*/ 131136 w 264515"/>
                  <a:gd name="connsiteY27" fmla="*/ 266042 h 266042"/>
                  <a:gd name="connsiteX28" fmla="*/ 151 w 264515"/>
                  <a:gd name="connsiteY28" fmla="*/ 133621 h 266042"/>
                  <a:gd name="connsiteX29" fmla="*/ 130897 w 264515"/>
                  <a:gd name="connsiteY29" fmla="*/ 3 h 26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4515" h="266042">
                    <a:moveTo>
                      <a:pt x="131704" y="181497"/>
                    </a:moveTo>
                    <a:cubicBezTo>
                      <a:pt x="119079" y="181497"/>
                      <a:pt x="108844" y="191732"/>
                      <a:pt x="108844" y="204357"/>
                    </a:cubicBezTo>
                    <a:cubicBezTo>
                      <a:pt x="108844" y="216982"/>
                      <a:pt x="119079" y="227217"/>
                      <a:pt x="131704" y="227217"/>
                    </a:cubicBezTo>
                    <a:cubicBezTo>
                      <a:pt x="144329" y="227217"/>
                      <a:pt x="154564" y="216982"/>
                      <a:pt x="154564" y="204357"/>
                    </a:cubicBezTo>
                    <a:cubicBezTo>
                      <a:pt x="154564" y="191732"/>
                      <a:pt x="144329" y="181497"/>
                      <a:pt x="131704" y="181497"/>
                    </a:cubicBezTo>
                    <a:close/>
                    <a:moveTo>
                      <a:pt x="203161" y="110321"/>
                    </a:moveTo>
                    <a:cubicBezTo>
                      <a:pt x="190536" y="110321"/>
                      <a:pt x="180301" y="120556"/>
                      <a:pt x="180301" y="133181"/>
                    </a:cubicBezTo>
                    <a:cubicBezTo>
                      <a:pt x="180301" y="145806"/>
                      <a:pt x="190536" y="156041"/>
                      <a:pt x="203161" y="156041"/>
                    </a:cubicBezTo>
                    <a:cubicBezTo>
                      <a:pt x="215786" y="156041"/>
                      <a:pt x="226021" y="145806"/>
                      <a:pt x="226021" y="133181"/>
                    </a:cubicBezTo>
                    <a:cubicBezTo>
                      <a:pt x="226021" y="120556"/>
                      <a:pt x="215786" y="110321"/>
                      <a:pt x="203161" y="110321"/>
                    </a:cubicBezTo>
                    <a:close/>
                    <a:moveTo>
                      <a:pt x="60247" y="110321"/>
                    </a:moveTo>
                    <a:cubicBezTo>
                      <a:pt x="47622" y="110321"/>
                      <a:pt x="37387" y="120556"/>
                      <a:pt x="37387" y="133181"/>
                    </a:cubicBezTo>
                    <a:cubicBezTo>
                      <a:pt x="37387" y="145806"/>
                      <a:pt x="47622" y="156041"/>
                      <a:pt x="60247" y="156041"/>
                    </a:cubicBezTo>
                    <a:cubicBezTo>
                      <a:pt x="72872" y="156041"/>
                      <a:pt x="83107" y="145806"/>
                      <a:pt x="83107" y="133181"/>
                    </a:cubicBezTo>
                    <a:cubicBezTo>
                      <a:pt x="83107" y="120556"/>
                      <a:pt x="72872" y="110321"/>
                      <a:pt x="60247" y="110321"/>
                    </a:cubicBezTo>
                    <a:close/>
                    <a:moveTo>
                      <a:pt x="131704" y="107030"/>
                    </a:moveTo>
                    <a:cubicBezTo>
                      <a:pt x="117261" y="107030"/>
                      <a:pt x="105553" y="118738"/>
                      <a:pt x="105553" y="133181"/>
                    </a:cubicBezTo>
                    <a:cubicBezTo>
                      <a:pt x="105553" y="147624"/>
                      <a:pt x="117261" y="159332"/>
                      <a:pt x="131704" y="159332"/>
                    </a:cubicBezTo>
                    <a:cubicBezTo>
                      <a:pt x="146147" y="159332"/>
                      <a:pt x="157855" y="147624"/>
                      <a:pt x="157855" y="133181"/>
                    </a:cubicBezTo>
                    <a:cubicBezTo>
                      <a:pt x="157855" y="118738"/>
                      <a:pt x="146147" y="107030"/>
                      <a:pt x="131704" y="107030"/>
                    </a:cubicBezTo>
                    <a:close/>
                    <a:moveTo>
                      <a:pt x="131704" y="38583"/>
                    </a:moveTo>
                    <a:cubicBezTo>
                      <a:pt x="119079" y="38583"/>
                      <a:pt x="108844" y="48818"/>
                      <a:pt x="108844" y="61443"/>
                    </a:cubicBezTo>
                    <a:cubicBezTo>
                      <a:pt x="108844" y="74068"/>
                      <a:pt x="119079" y="84303"/>
                      <a:pt x="131704" y="84303"/>
                    </a:cubicBezTo>
                    <a:cubicBezTo>
                      <a:pt x="144329" y="84303"/>
                      <a:pt x="154564" y="74068"/>
                      <a:pt x="154564" y="61443"/>
                    </a:cubicBezTo>
                    <a:cubicBezTo>
                      <a:pt x="154564" y="48818"/>
                      <a:pt x="144329" y="38583"/>
                      <a:pt x="131704" y="38583"/>
                    </a:cubicBezTo>
                    <a:close/>
                    <a:moveTo>
                      <a:pt x="130897" y="3"/>
                    </a:moveTo>
                    <a:cubicBezTo>
                      <a:pt x="208721" y="-476"/>
                      <a:pt x="264755" y="62741"/>
                      <a:pt x="264515" y="134100"/>
                    </a:cubicBezTo>
                    <a:cubicBezTo>
                      <a:pt x="264276" y="206417"/>
                      <a:pt x="202974" y="266042"/>
                      <a:pt x="131136" y="266042"/>
                    </a:cubicBezTo>
                    <a:cubicBezTo>
                      <a:pt x="60495" y="265803"/>
                      <a:pt x="-2962" y="205220"/>
                      <a:pt x="151" y="133621"/>
                    </a:cubicBezTo>
                    <a:cubicBezTo>
                      <a:pt x="-3440" y="61305"/>
                      <a:pt x="57382" y="242"/>
                      <a:pt x="130897" y="3"/>
                    </a:cubicBezTo>
                    <a:close/>
                  </a:path>
                </a:pathLst>
              </a:custGeom>
              <a:solidFill>
                <a:schemeClr val="bg1"/>
              </a:solidFill>
              <a:ln w="9525" cap="flat">
                <a:noFill/>
                <a:prstDash val="solid"/>
                <a:miter/>
              </a:ln>
            </p:spPr>
            <p:txBody>
              <a:bodyPr wrap="square" rtlCol="0" anchor="ctr">
                <a:noAutofit/>
              </a:bodyPr>
              <a:lstStyle/>
              <a:p>
                <a:endParaRPr lang="en-US"/>
              </a:p>
            </p:txBody>
          </p:sp>
        </p:grpSp>
        <p:grpSp>
          <p:nvGrpSpPr>
            <p:cNvPr id="11" name="Group 10">
              <a:extLst>
                <a:ext uri="{FF2B5EF4-FFF2-40B4-BE49-F238E27FC236}">
                  <a16:creationId xmlns:a16="http://schemas.microsoft.com/office/drawing/2014/main" id="{C4CD336F-9963-4F03-9D1B-A3017F25F238}"/>
                </a:ext>
              </a:extLst>
            </p:cNvPr>
            <p:cNvGrpSpPr/>
            <p:nvPr/>
          </p:nvGrpSpPr>
          <p:grpSpPr>
            <a:xfrm>
              <a:off x="10610455" y="4367857"/>
              <a:ext cx="509931" cy="509931"/>
              <a:chOff x="10610455" y="4367857"/>
              <a:chExt cx="509931" cy="509931"/>
            </a:xfrm>
          </p:grpSpPr>
          <p:sp>
            <p:nvSpPr>
              <p:cNvPr id="12" name="Freeform: Shape 11">
                <a:extLst>
                  <a:ext uri="{FF2B5EF4-FFF2-40B4-BE49-F238E27FC236}">
                    <a16:creationId xmlns:a16="http://schemas.microsoft.com/office/drawing/2014/main" id="{CD7FF9F8-CF61-4AAB-AD90-D824390EC279}"/>
                  </a:ext>
                </a:extLst>
              </p:cNvPr>
              <p:cNvSpPr/>
              <p:nvPr/>
            </p:nvSpPr>
            <p:spPr>
              <a:xfrm>
                <a:off x="10610455" y="4367857"/>
                <a:ext cx="509931" cy="509931"/>
              </a:xfrm>
              <a:custGeom>
                <a:avLst/>
                <a:gdLst>
                  <a:gd name="connsiteX0" fmla="*/ 830647 w 1638300"/>
                  <a:gd name="connsiteY0" fmla="*/ 46 h 1638300"/>
                  <a:gd name="connsiteX1" fmla="*/ 1641224 w 1638300"/>
                  <a:gd name="connsiteY1" fmla="*/ 838246 h 1638300"/>
                  <a:gd name="connsiteX2" fmla="*/ 801120 w 1638300"/>
                  <a:gd name="connsiteY2" fmla="*/ 1642156 h 1638300"/>
                  <a:gd name="connsiteX3" fmla="*/ 67 w 1638300"/>
                  <a:gd name="connsiteY3" fmla="*/ 803956 h 1638300"/>
                  <a:gd name="connsiteX4" fmla="*/ 830647 w 1638300"/>
                  <a:gd name="connsiteY4" fmla="*/ 46 h 163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0" h="1638300">
                    <a:moveTo>
                      <a:pt x="830647" y="46"/>
                    </a:moveTo>
                    <a:cubicBezTo>
                      <a:pt x="1286895" y="4809"/>
                      <a:pt x="1645987" y="376284"/>
                      <a:pt x="1641224" y="838246"/>
                    </a:cubicBezTo>
                    <a:cubicBezTo>
                      <a:pt x="1636462" y="1288779"/>
                      <a:pt x="1261178" y="1648824"/>
                      <a:pt x="801120" y="1642156"/>
                    </a:cubicBezTo>
                    <a:cubicBezTo>
                      <a:pt x="352492" y="1636441"/>
                      <a:pt x="-5648" y="1261156"/>
                      <a:pt x="67" y="803956"/>
                    </a:cubicBezTo>
                    <a:cubicBezTo>
                      <a:pt x="4830" y="357234"/>
                      <a:pt x="379162" y="-4716"/>
                      <a:pt x="830647" y="46"/>
                    </a:cubicBezTo>
                    <a:close/>
                  </a:path>
                </a:pathLst>
              </a:custGeom>
              <a:solidFill>
                <a:schemeClr val="tx1"/>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517515DE-9A57-46E1-BCD9-86BDEAD0E64C}"/>
                  </a:ext>
                </a:extLst>
              </p:cNvPr>
              <p:cNvSpPr/>
              <p:nvPr/>
            </p:nvSpPr>
            <p:spPr>
              <a:xfrm>
                <a:off x="10702361" y="4459763"/>
                <a:ext cx="326119" cy="326119"/>
              </a:xfrm>
              <a:custGeom>
                <a:avLst/>
                <a:gdLst>
                  <a:gd name="connsiteX0" fmla="*/ 524853 w 1047750"/>
                  <a:gd name="connsiteY0" fmla="*/ 1056348 h 1047750"/>
                  <a:gd name="connsiteX1" fmla="*/ 25 w 1047750"/>
                  <a:gd name="connsiteY1" fmla="*/ 527711 h 1047750"/>
                  <a:gd name="connsiteX2" fmla="*/ 526757 w 1047750"/>
                  <a:gd name="connsiteY2" fmla="*/ 26 h 1047750"/>
                  <a:gd name="connsiteX3" fmla="*/ 1055395 w 1047750"/>
                  <a:gd name="connsiteY3" fmla="*/ 526759 h 1047750"/>
                  <a:gd name="connsiteX4" fmla="*/ 524853 w 1047750"/>
                  <a:gd name="connsiteY4" fmla="*/ 1056348 h 1047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047750">
                    <a:moveTo>
                      <a:pt x="524853" y="1056348"/>
                    </a:moveTo>
                    <a:cubicBezTo>
                      <a:pt x="237197" y="1061111"/>
                      <a:pt x="-2833" y="815366"/>
                      <a:pt x="25" y="527711"/>
                    </a:cubicBezTo>
                    <a:cubicBezTo>
                      <a:pt x="2882" y="231484"/>
                      <a:pt x="232434" y="-2832"/>
                      <a:pt x="526757" y="26"/>
                    </a:cubicBezTo>
                    <a:cubicBezTo>
                      <a:pt x="835367" y="2884"/>
                      <a:pt x="1053490" y="225768"/>
                      <a:pt x="1055395" y="526759"/>
                    </a:cubicBezTo>
                    <a:cubicBezTo>
                      <a:pt x="1056347" y="824891"/>
                      <a:pt x="832509" y="1055396"/>
                      <a:pt x="524853" y="1056348"/>
                    </a:cubicBezTo>
                    <a:close/>
                  </a:path>
                </a:pathLst>
              </a:custGeom>
              <a:solidFill>
                <a:schemeClr val="tx1">
                  <a:lumMod val="65000"/>
                  <a:lumOff val="35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20313CA-7D91-4D02-BDF5-B7F7E49BA37B}"/>
                  </a:ext>
                </a:extLst>
              </p:cNvPr>
              <p:cNvSpPr/>
              <p:nvPr/>
            </p:nvSpPr>
            <p:spPr>
              <a:xfrm>
                <a:off x="10733163" y="4489801"/>
                <a:ext cx="264515" cy="266042"/>
              </a:xfrm>
              <a:custGeom>
                <a:avLst/>
                <a:gdLst>
                  <a:gd name="connsiteX0" fmla="*/ 131704 w 264515"/>
                  <a:gd name="connsiteY0" fmla="*/ 181497 h 266042"/>
                  <a:gd name="connsiteX1" fmla="*/ 108844 w 264515"/>
                  <a:gd name="connsiteY1" fmla="*/ 204357 h 266042"/>
                  <a:gd name="connsiteX2" fmla="*/ 131704 w 264515"/>
                  <a:gd name="connsiteY2" fmla="*/ 227217 h 266042"/>
                  <a:gd name="connsiteX3" fmla="*/ 154564 w 264515"/>
                  <a:gd name="connsiteY3" fmla="*/ 204357 h 266042"/>
                  <a:gd name="connsiteX4" fmla="*/ 131704 w 264515"/>
                  <a:gd name="connsiteY4" fmla="*/ 181497 h 266042"/>
                  <a:gd name="connsiteX5" fmla="*/ 203161 w 264515"/>
                  <a:gd name="connsiteY5" fmla="*/ 110321 h 266042"/>
                  <a:gd name="connsiteX6" fmla="*/ 180301 w 264515"/>
                  <a:gd name="connsiteY6" fmla="*/ 133181 h 266042"/>
                  <a:gd name="connsiteX7" fmla="*/ 203161 w 264515"/>
                  <a:gd name="connsiteY7" fmla="*/ 156041 h 266042"/>
                  <a:gd name="connsiteX8" fmla="*/ 226021 w 264515"/>
                  <a:gd name="connsiteY8" fmla="*/ 133181 h 266042"/>
                  <a:gd name="connsiteX9" fmla="*/ 203161 w 264515"/>
                  <a:gd name="connsiteY9" fmla="*/ 110321 h 266042"/>
                  <a:gd name="connsiteX10" fmla="*/ 60247 w 264515"/>
                  <a:gd name="connsiteY10" fmla="*/ 110321 h 266042"/>
                  <a:gd name="connsiteX11" fmla="*/ 37387 w 264515"/>
                  <a:gd name="connsiteY11" fmla="*/ 133181 h 266042"/>
                  <a:gd name="connsiteX12" fmla="*/ 60247 w 264515"/>
                  <a:gd name="connsiteY12" fmla="*/ 156041 h 266042"/>
                  <a:gd name="connsiteX13" fmla="*/ 83107 w 264515"/>
                  <a:gd name="connsiteY13" fmla="*/ 133181 h 266042"/>
                  <a:gd name="connsiteX14" fmla="*/ 60247 w 264515"/>
                  <a:gd name="connsiteY14" fmla="*/ 110321 h 266042"/>
                  <a:gd name="connsiteX15" fmla="*/ 131704 w 264515"/>
                  <a:gd name="connsiteY15" fmla="*/ 107030 h 266042"/>
                  <a:gd name="connsiteX16" fmla="*/ 105553 w 264515"/>
                  <a:gd name="connsiteY16" fmla="*/ 133181 h 266042"/>
                  <a:gd name="connsiteX17" fmla="*/ 131704 w 264515"/>
                  <a:gd name="connsiteY17" fmla="*/ 159332 h 266042"/>
                  <a:gd name="connsiteX18" fmla="*/ 157855 w 264515"/>
                  <a:gd name="connsiteY18" fmla="*/ 133181 h 266042"/>
                  <a:gd name="connsiteX19" fmla="*/ 131704 w 264515"/>
                  <a:gd name="connsiteY19" fmla="*/ 107030 h 266042"/>
                  <a:gd name="connsiteX20" fmla="*/ 131704 w 264515"/>
                  <a:gd name="connsiteY20" fmla="*/ 38583 h 266042"/>
                  <a:gd name="connsiteX21" fmla="*/ 108844 w 264515"/>
                  <a:gd name="connsiteY21" fmla="*/ 61443 h 266042"/>
                  <a:gd name="connsiteX22" fmla="*/ 131704 w 264515"/>
                  <a:gd name="connsiteY22" fmla="*/ 84303 h 266042"/>
                  <a:gd name="connsiteX23" fmla="*/ 154564 w 264515"/>
                  <a:gd name="connsiteY23" fmla="*/ 61443 h 266042"/>
                  <a:gd name="connsiteX24" fmla="*/ 131704 w 264515"/>
                  <a:gd name="connsiteY24" fmla="*/ 38583 h 266042"/>
                  <a:gd name="connsiteX25" fmla="*/ 130897 w 264515"/>
                  <a:gd name="connsiteY25" fmla="*/ 3 h 266042"/>
                  <a:gd name="connsiteX26" fmla="*/ 264515 w 264515"/>
                  <a:gd name="connsiteY26" fmla="*/ 134100 h 266042"/>
                  <a:gd name="connsiteX27" fmla="*/ 131136 w 264515"/>
                  <a:gd name="connsiteY27" fmla="*/ 266042 h 266042"/>
                  <a:gd name="connsiteX28" fmla="*/ 151 w 264515"/>
                  <a:gd name="connsiteY28" fmla="*/ 133621 h 266042"/>
                  <a:gd name="connsiteX29" fmla="*/ 130897 w 264515"/>
                  <a:gd name="connsiteY29" fmla="*/ 3 h 266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4515" h="266042">
                    <a:moveTo>
                      <a:pt x="131704" y="181497"/>
                    </a:moveTo>
                    <a:cubicBezTo>
                      <a:pt x="119079" y="181497"/>
                      <a:pt x="108844" y="191732"/>
                      <a:pt x="108844" y="204357"/>
                    </a:cubicBezTo>
                    <a:cubicBezTo>
                      <a:pt x="108844" y="216982"/>
                      <a:pt x="119079" y="227217"/>
                      <a:pt x="131704" y="227217"/>
                    </a:cubicBezTo>
                    <a:cubicBezTo>
                      <a:pt x="144329" y="227217"/>
                      <a:pt x="154564" y="216982"/>
                      <a:pt x="154564" y="204357"/>
                    </a:cubicBezTo>
                    <a:cubicBezTo>
                      <a:pt x="154564" y="191732"/>
                      <a:pt x="144329" y="181497"/>
                      <a:pt x="131704" y="181497"/>
                    </a:cubicBezTo>
                    <a:close/>
                    <a:moveTo>
                      <a:pt x="203161" y="110321"/>
                    </a:moveTo>
                    <a:cubicBezTo>
                      <a:pt x="190536" y="110321"/>
                      <a:pt x="180301" y="120556"/>
                      <a:pt x="180301" y="133181"/>
                    </a:cubicBezTo>
                    <a:cubicBezTo>
                      <a:pt x="180301" y="145806"/>
                      <a:pt x="190536" y="156041"/>
                      <a:pt x="203161" y="156041"/>
                    </a:cubicBezTo>
                    <a:cubicBezTo>
                      <a:pt x="215786" y="156041"/>
                      <a:pt x="226021" y="145806"/>
                      <a:pt x="226021" y="133181"/>
                    </a:cubicBezTo>
                    <a:cubicBezTo>
                      <a:pt x="226021" y="120556"/>
                      <a:pt x="215786" y="110321"/>
                      <a:pt x="203161" y="110321"/>
                    </a:cubicBezTo>
                    <a:close/>
                    <a:moveTo>
                      <a:pt x="60247" y="110321"/>
                    </a:moveTo>
                    <a:cubicBezTo>
                      <a:pt x="47622" y="110321"/>
                      <a:pt x="37387" y="120556"/>
                      <a:pt x="37387" y="133181"/>
                    </a:cubicBezTo>
                    <a:cubicBezTo>
                      <a:pt x="37387" y="145806"/>
                      <a:pt x="47622" y="156041"/>
                      <a:pt x="60247" y="156041"/>
                    </a:cubicBezTo>
                    <a:cubicBezTo>
                      <a:pt x="72872" y="156041"/>
                      <a:pt x="83107" y="145806"/>
                      <a:pt x="83107" y="133181"/>
                    </a:cubicBezTo>
                    <a:cubicBezTo>
                      <a:pt x="83107" y="120556"/>
                      <a:pt x="72872" y="110321"/>
                      <a:pt x="60247" y="110321"/>
                    </a:cubicBezTo>
                    <a:close/>
                    <a:moveTo>
                      <a:pt x="131704" y="107030"/>
                    </a:moveTo>
                    <a:cubicBezTo>
                      <a:pt x="117261" y="107030"/>
                      <a:pt x="105553" y="118738"/>
                      <a:pt x="105553" y="133181"/>
                    </a:cubicBezTo>
                    <a:cubicBezTo>
                      <a:pt x="105553" y="147624"/>
                      <a:pt x="117261" y="159332"/>
                      <a:pt x="131704" y="159332"/>
                    </a:cubicBezTo>
                    <a:cubicBezTo>
                      <a:pt x="146147" y="159332"/>
                      <a:pt x="157855" y="147624"/>
                      <a:pt x="157855" y="133181"/>
                    </a:cubicBezTo>
                    <a:cubicBezTo>
                      <a:pt x="157855" y="118738"/>
                      <a:pt x="146147" y="107030"/>
                      <a:pt x="131704" y="107030"/>
                    </a:cubicBezTo>
                    <a:close/>
                    <a:moveTo>
                      <a:pt x="131704" y="38583"/>
                    </a:moveTo>
                    <a:cubicBezTo>
                      <a:pt x="119079" y="38583"/>
                      <a:pt x="108844" y="48818"/>
                      <a:pt x="108844" y="61443"/>
                    </a:cubicBezTo>
                    <a:cubicBezTo>
                      <a:pt x="108844" y="74068"/>
                      <a:pt x="119079" y="84303"/>
                      <a:pt x="131704" y="84303"/>
                    </a:cubicBezTo>
                    <a:cubicBezTo>
                      <a:pt x="144329" y="84303"/>
                      <a:pt x="154564" y="74068"/>
                      <a:pt x="154564" y="61443"/>
                    </a:cubicBezTo>
                    <a:cubicBezTo>
                      <a:pt x="154564" y="48818"/>
                      <a:pt x="144329" y="38583"/>
                      <a:pt x="131704" y="38583"/>
                    </a:cubicBezTo>
                    <a:close/>
                    <a:moveTo>
                      <a:pt x="130897" y="3"/>
                    </a:moveTo>
                    <a:cubicBezTo>
                      <a:pt x="208721" y="-476"/>
                      <a:pt x="264755" y="62741"/>
                      <a:pt x="264515" y="134100"/>
                    </a:cubicBezTo>
                    <a:cubicBezTo>
                      <a:pt x="264276" y="206417"/>
                      <a:pt x="202974" y="266042"/>
                      <a:pt x="131136" y="266042"/>
                    </a:cubicBezTo>
                    <a:cubicBezTo>
                      <a:pt x="60495" y="265803"/>
                      <a:pt x="-2962" y="205220"/>
                      <a:pt x="151" y="133621"/>
                    </a:cubicBezTo>
                    <a:cubicBezTo>
                      <a:pt x="-3440" y="61305"/>
                      <a:pt x="57382" y="242"/>
                      <a:pt x="130897" y="3"/>
                    </a:cubicBezTo>
                    <a:close/>
                  </a:path>
                </a:pathLst>
              </a:custGeom>
              <a:solidFill>
                <a:schemeClr val="bg1"/>
              </a:solidFill>
              <a:ln w="9525" cap="flat">
                <a:noFill/>
                <a:prstDash val="solid"/>
                <a:miter/>
              </a:ln>
            </p:spPr>
            <p:txBody>
              <a:bodyPr wrap="square" rtlCol="0" anchor="ctr">
                <a:noAutofit/>
              </a:bodyPr>
              <a:lstStyle/>
              <a:p>
                <a:endParaRPr lang="en-US"/>
              </a:p>
            </p:txBody>
          </p:sp>
        </p:grpSp>
      </p:grpSp>
      <p:sp>
        <p:nvSpPr>
          <p:cNvPr id="9" name="TextBox 8"/>
          <p:cNvSpPr txBox="1"/>
          <p:nvPr/>
        </p:nvSpPr>
        <p:spPr>
          <a:xfrm>
            <a:off x="1956391" y="2222205"/>
            <a:ext cx="2073349" cy="531628"/>
          </a:xfrm>
          <a:prstGeom prst="rect">
            <a:avLst/>
          </a:prstGeom>
          <a:noFill/>
        </p:spPr>
        <p:txBody>
          <a:bodyPr wrap="square" rtlCol="0">
            <a:spAutoFit/>
          </a:bodyPr>
          <a:lstStyle/>
          <a:p>
            <a:endParaRPr lang="ru-RU" dirty="0"/>
          </a:p>
        </p:txBody>
      </p:sp>
      <p:sp>
        <p:nvSpPr>
          <p:cNvPr id="18" name="Прямоугольник 17"/>
          <p:cNvSpPr/>
          <p:nvPr/>
        </p:nvSpPr>
        <p:spPr>
          <a:xfrm>
            <a:off x="6498712" y="-429141"/>
            <a:ext cx="1058302" cy="369332"/>
          </a:xfrm>
          <a:prstGeom prst="rect">
            <a:avLst/>
          </a:prstGeom>
        </p:spPr>
        <p:txBody>
          <a:bodyPr wrap="none">
            <a:spAutoFit/>
          </a:bodyPr>
          <a:lstStyle/>
          <a:p>
            <a:pPr algn="r"/>
            <a:r>
              <a:rPr lang="hy-AM" dirty="0"/>
              <a:t>Գիտելիք</a:t>
            </a:r>
            <a:endParaRPr lang="en-US" dirty="0"/>
          </a:p>
        </p:txBody>
      </p:sp>
      <p:sp>
        <p:nvSpPr>
          <p:cNvPr id="27" name="TextBox 26"/>
          <p:cNvSpPr txBox="1"/>
          <p:nvPr/>
        </p:nvSpPr>
        <p:spPr>
          <a:xfrm>
            <a:off x="3327992" y="2226409"/>
            <a:ext cx="2796363" cy="523220"/>
          </a:xfrm>
          <a:prstGeom prst="rect">
            <a:avLst/>
          </a:prstGeom>
          <a:noFill/>
        </p:spPr>
        <p:txBody>
          <a:bodyPr wrap="square" rtlCol="0">
            <a:spAutoFit/>
          </a:bodyPr>
          <a:lstStyle/>
          <a:p>
            <a:r>
              <a:rPr lang="hy-AM" sz="2800" dirty="0"/>
              <a:t>Գիտելիք</a:t>
            </a:r>
            <a:endParaRPr lang="en-US" sz="2800" dirty="0"/>
          </a:p>
        </p:txBody>
      </p:sp>
      <p:sp>
        <p:nvSpPr>
          <p:cNvPr id="28" name="TextBox 27"/>
          <p:cNvSpPr txBox="1"/>
          <p:nvPr/>
        </p:nvSpPr>
        <p:spPr>
          <a:xfrm>
            <a:off x="2115880" y="3231903"/>
            <a:ext cx="2147776" cy="523220"/>
          </a:xfrm>
          <a:prstGeom prst="rect">
            <a:avLst/>
          </a:prstGeom>
          <a:noFill/>
        </p:spPr>
        <p:txBody>
          <a:bodyPr wrap="square" rtlCol="0">
            <a:spAutoFit/>
          </a:bodyPr>
          <a:lstStyle/>
          <a:p>
            <a:r>
              <a:rPr lang="hy-AM" sz="2800" dirty="0"/>
              <a:t>Ձեռքբերում</a:t>
            </a:r>
            <a:endParaRPr lang="ru-RU" sz="2800" dirty="0"/>
          </a:p>
        </p:txBody>
      </p:sp>
      <p:sp>
        <p:nvSpPr>
          <p:cNvPr id="29" name="TextBox 28"/>
          <p:cNvSpPr txBox="1"/>
          <p:nvPr/>
        </p:nvSpPr>
        <p:spPr>
          <a:xfrm>
            <a:off x="861317" y="4149102"/>
            <a:ext cx="3571392" cy="523220"/>
          </a:xfrm>
          <a:prstGeom prst="rect">
            <a:avLst/>
          </a:prstGeom>
          <a:noFill/>
        </p:spPr>
        <p:txBody>
          <a:bodyPr wrap="square" rtlCol="0">
            <a:spAutoFit/>
          </a:bodyPr>
          <a:lstStyle/>
          <a:p>
            <a:r>
              <a:rPr lang="hy-AM" sz="2800" dirty="0"/>
              <a:t>Տպավորություն</a:t>
            </a:r>
            <a:endParaRPr lang="ru-RU" sz="2800" dirty="0"/>
          </a:p>
        </p:txBody>
      </p:sp>
      <p:sp>
        <p:nvSpPr>
          <p:cNvPr id="35" name="TextBox 34"/>
          <p:cNvSpPr txBox="1"/>
          <p:nvPr/>
        </p:nvSpPr>
        <p:spPr>
          <a:xfrm>
            <a:off x="249864" y="5141591"/>
            <a:ext cx="2743201" cy="800219"/>
          </a:xfrm>
          <a:prstGeom prst="rect">
            <a:avLst/>
          </a:prstGeom>
          <a:noFill/>
        </p:spPr>
        <p:txBody>
          <a:bodyPr wrap="square" rtlCol="0">
            <a:spAutoFit/>
          </a:bodyPr>
          <a:lstStyle/>
          <a:p>
            <a:r>
              <a:rPr lang="hy-AM" sz="2800" dirty="0"/>
              <a:t>Զգացողություն</a:t>
            </a:r>
            <a:endParaRPr lang="en-US" sz="2800" dirty="0"/>
          </a:p>
          <a:p>
            <a:endParaRPr lang="ru-RU" dirty="0"/>
          </a:p>
        </p:txBody>
      </p:sp>
    </p:spTree>
    <p:extLst>
      <p:ext uri="{BB962C8B-B14F-4D97-AF65-F5344CB8AC3E}">
        <p14:creationId xmlns:p14="http://schemas.microsoft.com/office/powerpoint/2010/main" val="1893461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9848" y="2235666"/>
            <a:ext cx="10753344" cy="3477875"/>
          </a:xfrm>
          <a:prstGeom prst="rect">
            <a:avLst/>
          </a:prstGeom>
          <a:solidFill>
            <a:schemeClr val="bg2"/>
          </a:solidFill>
        </p:spPr>
        <p:txBody>
          <a:bodyPr wrap="square" rtlCol="0">
            <a:spAutoFit/>
          </a:bodyPr>
          <a:lstStyle/>
          <a:p>
            <a:pPr algn="ctr"/>
            <a:r>
              <a:rPr lang="ru-RU" sz="4400" b="1" dirty="0" err="1"/>
              <a:t>Դասընթացի</a:t>
            </a:r>
            <a:r>
              <a:rPr lang="ru-RU" sz="4400" b="1" dirty="0"/>
              <a:t> </a:t>
            </a:r>
            <a:r>
              <a:rPr lang="ru-RU" sz="4400" b="1" dirty="0" err="1"/>
              <a:t>արդյունավետության</a:t>
            </a:r>
            <a:r>
              <a:rPr lang="ru-RU" sz="4400" b="1" dirty="0"/>
              <a:t> </a:t>
            </a:r>
            <a:r>
              <a:rPr lang="ru-RU" sz="4400" b="1" dirty="0" err="1"/>
              <a:t>գնահատում</a:t>
            </a:r>
            <a:endParaRPr lang="hy-AM" sz="4400" b="1" dirty="0"/>
          </a:p>
          <a:p>
            <a:pPr algn="ctr"/>
            <a:endParaRPr lang="hy-AM" sz="4400" b="1" dirty="0"/>
          </a:p>
          <a:p>
            <a:pPr algn="ctr"/>
            <a:endParaRPr lang="hy-AM" sz="4400" b="1" dirty="0"/>
          </a:p>
          <a:p>
            <a:pPr algn="ctr"/>
            <a:endParaRPr lang="hy-AM" sz="4400" b="1" dirty="0"/>
          </a:p>
        </p:txBody>
      </p:sp>
      <p:pic>
        <p:nvPicPr>
          <p:cNvPr id="3" name="Picture 3">
            <a:extLst>
              <a:ext uri="{FF2B5EF4-FFF2-40B4-BE49-F238E27FC236}">
                <a16:creationId xmlns:a16="http://schemas.microsoft.com/office/drawing/2014/main" id="{42E67077-7BBA-723C-33CF-CFE5742CFADF}"/>
              </a:ext>
            </a:extLst>
          </p:cNvPr>
          <p:cNvPicPr>
            <a:picLocks noChangeAspect="1"/>
          </p:cNvPicPr>
          <p:nvPr/>
        </p:nvPicPr>
        <p:blipFill>
          <a:blip r:embed="rId2"/>
          <a:srcRect/>
          <a:stretch>
            <a:fillRect/>
          </a:stretch>
        </p:blipFill>
        <p:spPr>
          <a:xfrm>
            <a:off x="4574039" y="3400706"/>
            <a:ext cx="3154939" cy="2812600"/>
          </a:xfrm>
          <a:prstGeom prst="rect">
            <a:avLst/>
          </a:prstGeom>
        </p:spPr>
      </p:pic>
    </p:spTree>
    <p:extLst>
      <p:ext uri="{BB962C8B-B14F-4D97-AF65-F5344CB8AC3E}">
        <p14:creationId xmlns:p14="http://schemas.microsoft.com/office/powerpoint/2010/main" val="30586778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4">
            <a:extLst>
              <a:ext uri="{FF2B5EF4-FFF2-40B4-BE49-F238E27FC236}">
                <a16:creationId xmlns:a16="http://schemas.microsoft.com/office/drawing/2014/main" id="{E6CA2614-C776-41DC-B4D3-D31634D9C475}"/>
              </a:ext>
            </a:extLst>
          </p:cNvPr>
          <p:cNvGrpSpPr/>
          <p:nvPr/>
        </p:nvGrpSpPr>
        <p:grpSpPr>
          <a:xfrm>
            <a:off x="1356883" y="2605897"/>
            <a:ext cx="1924522" cy="2046490"/>
            <a:chOff x="3389152" y="2224726"/>
            <a:chExt cx="2203483" cy="2687684"/>
          </a:xfrm>
          <a:solidFill>
            <a:schemeClr val="accent3"/>
          </a:solidFill>
        </p:grpSpPr>
        <p:sp>
          <p:nvSpPr>
            <p:cNvPr id="5" name="Freeform 5">
              <a:extLst>
                <a:ext uri="{FF2B5EF4-FFF2-40B4-BE49-F238E27FC236}">
                  <a16:creationId xmlns:a16="http://schemas.microsoft.com/office/drawing/2014/main" id="{C3018793-9F15-4AA0-8D88-CFE8F59413F5}"/>
                </a:ext>
              </a:extLst>
            </p:cNvPr>
            <p:cNvSpPr>
              <a:spLocks noEditPoints="1"/>
            </p:cNvSpPr>
            <p:nvPr/>
          </p:nvSpPr>
          <p:spPr bwMode="auto">
            <a:xfrm rot="10800000">
              <a:off x="3806423" y="2224726"/>
              <a:ext cx="1371034" cy="2278778"/>
            </a:xfrm>
            <a:custGeom>
              <a:avLst/>
              <a:gdLst>
                <a:gd name="T0" fmla="*/ 674 w 750"/>
                <a:gd name="T1" fmla="*/ 602 h 1237"/>
                <a:gd name="T2" fmla="*/ 750 w 750"/>
                <a:gd name="T3" fmla="*/ 376 h 1237"/>
                <a:gd name="T4" fmla="*/ 638 w 750"/>
                <a:gd name="T5" fmla="*/ 110 h 1237"/>
                <a:gd name="T6" fmla="*/ 370 w 750"/>
                <a:gd name="T7" fmla="*/ 2 h 1237"/>
                <a:gd name="T8" fmla="*/ 110 w 750"/>
                <a:gd name="T9" fmla="*/ 112 h 1237"/>
                <a:gd name="T10" fmla="*/ 1 w 750"/>
                <a:gd name="T11" fmla="*/ 373 h 1237"/>
                <a:gd name="T12" fmla="*/ 77 w 750"/>
                <a:gd name="T13" fmla="*/ 603 h 1237"/>
                <a:gd name="T14" fmla="*/ 205 w 750"/>
                <a:gd name="T15" fmla="*/ 976 h 1237"/>
                <a:gd name="T16" fmla="*/ 205 w 750"/>
                <a:gd name="T17" fmla="*/ 1120 h 1237"/>
                <a:gd name="T18" fmla="*/ 321 w 750"/>
                <a:gd name="T19" fmla="*/ 1237 h 1237"/>
                <a:gd name="T20" fmla="*/ 430 w 750"/>
                <a:gd name="T21" fmla="*/ 1237 h 1237"/>
                <a:gd name="T22" fmla="*/ 546 w 750"/>
                <a:gd name="T23" fmla="*/ 1120 h 1237"/>
                <a:gd name="T24" fmla="*/ 546 w 750"/>
                <a:gd name="T25" fmla="*/ 976 h 1237"/>
                <a:gd name="T26" fmla="*/ 674 w 750"/>
                <a:gd name="T27" fmla="*/ 602 h 1237"/>
                <a:gd name="T28" fmla="*/ 116 w 750"/>
                <a:gd name="T29" fmla="*/ 574 h 1237"/>
                <a:gd name="T30" fmla="*/ 49 w 750"/>
                <a:gd name="T31" fmla="*/ 373 h 1237"/>
                <a:gd name="T32" fmla="*/ 371 w 750"/>
                <a:gd name="T33" fmla="*/ 50 h 1237"/>
                <a:gd name="T34" fmla="*/ 605 w 750"/>
                <a:gd name="T35" fmla="*/ 144 h 1237"/>
                <a:gd name="T36" fmla="*/ 702 w 750"/>
                <a:gd name="T37" fmla="*/ 376 h 1237"/>
                <a:gd name="T38" fmla="*/ 636 w 750"/>
                <a:gd name="T39" fmla="*/ 573 h 1237"/>
                <a:gd name="T40" fmla="*/ 498 w 750"/>
                <a:gd name="T41" fmla="*/ 967 h 1237"/>
                <a:gd name="T42" fmla="*/ 253 w 750"/>
                <a:gd name="T43" fmla="*/ 967 h 1237"/>
                <a:gd name="T44" fmla="*/ 116 w 750"/>
                <a:gd name="T45" fmla="*/ 574 h 1237"/>
                <a:gd name="T46" fmla="*/ 253 w 750"/>
                <a:gd name="T47" fmla="*/ 1104 h 1237"/>
                <a:gd name="T48" fmla="*/ 253 w 750"/>
                <a:gd name="T49" fmla="*/ 1085 h 1237"/>
                <a:gd name="T50" fmla="*/ 498 w 750"/>
                <a:gd name="T51" fmla="*/ 1113 h 1237"/>
                <a:gd name="T52" fmla="*/ 498 w 750"/>
                <a:gd name="T53" fmla="*/ 1120 h 1237"/>
                <a:gd name="T54" fmla="*/ 497 w 750"/>
                <a:gd name="T55" fmla="*/ 1132 h 1237"/>
                <a:gd name="T56" fmla="*/ 253 w 750"/>
                <a:gd name="T57" fmla="*/ 1104 h 1237"/>
                <a:gd name="T58" fmla="*/ 253 w 750"/>
                <a:gd name="T59" fmla="*/ 1036 h 1237"/>
                <a:gd name="T60" fmla="*/ 253 w 750"/>
                <a:gd name="T61" fmla="*/ 1015 h 1237"/>
                <a:gd name="T62" fmla="*/ 498 w 750"/>
                <a:gd name="T63" fmla="*/ 1015 h 1237"/>
                <a:gd name="T64" fmla="*/ 498 w 750"/>
                <a:gd name="T65" fmla="*/ 1064 h 1237"/>
                <a:gd name="T66" fmla="*/ 253 w 750"/>
                <a:gd name="T67" fmla="*/ 1036 h 1237"/>
                <a:gd name="T68" fmla="*/ 321 w 750"/>
                <a:gd name="T69" fmla="*/ 1189 h 1237"/>
                <a:gd name="T70" fmla="*/ 262 w 750"/>
                <a:gd name="T71" fmla="*/ 1153 h 1237"/>
                <a:gd name="T72" fmla="*/ 468 w 750"/>
                <a:gd name="T73" fmla="*/ 1177 h 1237"/>
                <a:gd name="T74" fmla="*/ 430 w 750"/>
                <a:gd name="T75" fmla="*/ 1189 h 1237"/>
                <a:gd name="T76" fmla="*/ 321 w 750"/>
                <a:gd name="T77" fmla="*/ 1189 h 1237"/>
                <a:gd name="T78" fmla="*/ 321 w 750"/>
                <a:gd name="T79" fmla="*/ 1189 h 1237"/>
                <a:gd name="T80" fmla="*/ 321 w 750"/>
                <a:gd name="T81" fmla="*/ 1189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0" h="1237">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7A7D">
                    <a:lumMod val="60000"/>
                    <a:lumOff val="40000"/>
                  </a:srgbClr>
                </a:solidFill>
                <a:effectLst/>
                <a:uLnTx/>
                <a:uFillTx/>
                <a:latin typeface="Calibri" panose="020F0502020204030204"/>
                <a:ea typeface="+mn-ea"/>
                <a:cs typeface="+mn-cs"/>
              </a:endParaRPr>
            </a:p>
          </p:txBody>
        </p:sp>
        <p:sp>
          <p:nvSpPr>
            <p:cNvPr id="6" name="Freeform 6">
              <a:extLst>
                <a:ext uri="{FF2B5EF4-FFF2-40B4-BE49-F238E27FC236}">
                  <a16:creationId xmlns:a16="http://schemas.microsoft.com/office/drawing/2014/main" id="{DE8BB8EF-7DA6-41F1-BC71-B8028DC8E8BB}"/>
                </a:ext>
              </a:extLst>
            </p:cNvPr>
            <p:cNvSpPr>
              <a:spLocks noEditPoints="1"/>
            </p:cNvSpPr>
            <p:nvPr/>
          </p:nvSpPr>
          <p:spPr bwMode="auto">
            <a:xfrm rot="10800000">
              <a:off x="4921239" y="3693016"/>
              <a:ext cx="97258" cy="165236"/>
            </a:xfrm>
            <a:custGeom>
              <a:avLst/>
              <a:gdLst>
                <a:gd name="T0" fmla="*/ 51 w 53"/>
                <a:gd name="T1" fmla="*/ 62 h 90"/>
                <a:gd name="T2" fmla="*/ 48 w 53"/>
                <a:gd name="T3" fmla="*/ 24 h 90"/>
                <a:gd name="T4" fmla="*/ 25 w 53"/>
                <a:gd name="T5" fmla="*/ 0 h 90"/>
                <a:gd name="T6" fmla="*/ 0 w 53"/>
                <a:gd name="T7" fmla="*/ 23 h 90"/>
                <a:gd name="T8" fmla="*/ 4 w 53"/>
                <a:gd name="T9" fmla="*/ 69 h 90"/>
                <a:gd name="T10" fmla="*/ 27 w 53"/>
                <a:gd name="T11" fmla="*/ 90 h 90"/>
                <a:gd name="T12" fmla="*/ 31 w 53"/>
                <a:gd name="T13" fmla="*/ 90 h 90"/>
                <a:gd name="T14" fmla="*/ 51 w 53"/>
                <a:gd name="T15" fmla="*/ 62 h 90"/>
                <a:gd name="T16" fmla="*/ 51 w 53"/>
                <a:gd name="T17" fmla="*/ 62 h 90"/>
                <a:gd name="T18" fmla="*/ 51 w 53"/>
                <a:gd name="T19"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4EB21C51-58A8-4A53-801B-988B2406C17F}"/>
                </a:ext>
              </a:extLst>
            </p:cNvPr>
            <p:cNvSpPr>
              <a:spLocks noEditPoints="1"/>
            </p:cNvSpPr>
            <p:nvPr/>
          </p:nvSpPr>
          <p:spPr bwMode="auto">
            <a:xfrm rot="10800000">
              <a:off x="4617959" y="3071816"/>
              <a:ext cx="352431" cy="565773"/>
            </a:xfrm>
            <a:custGeom>
              <a:avLst/>
              <a:gdLst>
                <a:gd name="T0" fmla="*/ 166 w 193"/>
                <a:gd name="T1" fmla="*/ 307 h 307"/>
                <a:gd name="T2" fmla="*/ 174 w 193"/>
                <a:gd name="T3" fmla="*/ 306 h 307"/>
                <a:gd name="T4" fmla="*/ 189 w 193"/>
                <a:gd name="T5" fmla="*/ 275 h 307"/>
                <a:gd name="T6" fmla="*/ 71 w 193"/>
                <a:gd name="T7" fmla="*/ 51 h 307"/>
                <a:gd name="T8" fmla="*/ 49 w 193"/>
                <a:gd name="T9" fmla="*/ 16 h 307"/>
                <a:gd name="T10" fmla="*/ 16 w 193"/>
                <a:gd name="T11" fmla="*/ 6 h 307"/>
                <a:gd name="T12" fmla="*/ 6 w 193"/>
                <a:gd name="T13" fmla="*/ 38 h 307"/>
                <a:gd name="T14" fmla="*/ 33 w 193"/>
                <a:gd name="T15" fmla="*/ 80 h 307"/>
                <a:gd name="T16" fmla="*/ 143 w 193"/>
                <a:gd name="T17" fmla="*/ 290 h 307"/>
                <a:gd name="T18" fmla="*/ 166 w 193"/>
                <a:gd name="T19" fmla="*/ 307 h 307"/>
                <a:gd name="T20" fmla="*/ 166 w 193"/>
                <a:gd name="T21" fmla="*/ 307 h 307"/>
                <a:gd name="T22" fmla="*/ 166 w 193"/>
                <a:gd name="T23"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07">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D37A70B3-F043-4A49-A074-CAE0F71F8FCD}"/>
                </a:ext>
              </a:extLst>
            </p:cNvPr>
            <p:cNvSpPr>
              <a:spLocks noEditPoints="1"/>
            </p:cNvSpPr>
            <p:nvPr/>
          </p:nvSpPr>
          <p:spPr bwMode="auto">
            <a:xfrm rot="10800000">
              <a:off x="3997802" y="3473401"/>
              <a:ext cx="157916" cy="195564"/>
            </a:xfrm>
            <a:custGeom>
              <a:avLst/>
              <a:gdLst>
                <a:gd name="T0" fmla="*/ 69 w 86"/>
                <a:gd name="T1" fmla="*/ 5 h 106"/>
                <a:gd name="T2" fmla="*/ 37 w 86"/>
                <a:gd name="T3" fmla="*/ 18 h 106"/>
                <a:gd name="T4" fmla="*/ 8 w 86"/>
                <a:gd name="T5" fmla="*/ 68 h 106"/>
                <a:gd name="T6" fmla="*/ 12 w 86"/>
                <a:gd name="T7" fmla="*/ 102 h 106"/>
                <a:gd name="T8" fmla="*/ 27 w 86"/>
                <a:gd name="T9" fmla="*/ 106 h 106"/>
                <a:gd name="T10" fmla="*/ 46 w 86"/>
                <a:gd name="T11" fmla="*/ 97 h 106"/>
                <a:gd name="T12" fmla="*/ 81 w 86"/>
                <a:gd name="T13" fmla="*/ 37 h 106"/>
                <a:gd name="T14" fmla="*/ 69 w 86"/>
                <a:gd name="T15" fmla="*/ 5 h 106"/>
                <a:gd name="T16" fmla="*/ 69 w 86"/>
                <a:gd name="T17" fmla="*/ 5 h 106"/>
                <a:gd name="T18" fmla="*/ 69 w 86"/>
                <a:gd name="T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06">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9" name="Freeform 9">
              <a:extLst>
                <a:ext uri="{FF2B5EF4-FFF2-40B4-BE49-F238E27FC236}">
                  <a16:creationId xmlns:a16="http://schemas.microsoft.com/office/drawing/2014/main" id="{A0C22660-B79D-4A94-BD65-391DD653D470}"/>
                </a:ext>
              </a:extLst>
            </p:cNvPr>
            <p:cNvSpPr>
              <a:spLocks noEditPoints="1"/>
            </p:cNvSpPr>
            <p:nvPr/>
          </p:nvSpPr>
          <p:spPr bwMode="auto">
            <a:xfrm rot="10800000">
              <a:off x="3965383" y="3720208"/>
              <a:ext cx="569957" cy="621200"/>
            </a:xfrm>
            <a:custGeom>
              <a:avLst/>
              <a:gdLst>
                <a:gd name="T0" fmla="*/ 24 w 312"/>
                <a:gd name="T1" fmla="*/ 48 h 337"/>
                <a:gd name="T2" fmla="*/ 264 w 312"/>
                <a:gd name="T3" fmla="*/ 288 h 337"/>
                <a:gd name="T4" fmla="*/ 263 w 312"/>
                <a:gd name="T5" fmla="*/ 311 h 337"/>
                <a:gd name="T6" fmla="*/ 285 w 312"/>
                <a:gd name="T7" fmla="*/ 337 h 337"/>
                <a:gd name="T8" fmla="*/ 287 w 312"/>
                <a:gd name="T9" fmla="*/ 337 h 337"/>
                <a:gd name="T10" fmla="*/ 311 w 312"/>
                <a:gd name="T11" fmla="*/ 315 h 337"/>
                <a:gd name="T12" fmla="*/ 312 w 312"/>
                <a:gd name="T13" fmla="*/ 288 h 337"/>
                <a:gd name="T14" fmla="*/ 24 w 312"/>
                <a:gd name="T15" fmla="*/ 0 h 337"/>
                <a:gd name="T16" fmla="*/ 0 w 312"/>
                <a:gd name="T17" fmla="*/ 24 h 337"/>
                <a:gd name="T18" fmla="*/ 24 w 312"/>
                <a:gd name="T19" fmla="*/ 48 h 337"/>
                <a:gd name="T20" fmla="*/ 24 w 312"/>
                <a:gd name="T21" fmla="*/ 48 h 337"/>
                <a:gd name="T22" fmla="*/ 24 w 312"/>
                <a:gd name="T23"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337">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CFC93E54-CFFF-4ABA-BFD6-36579C7A0052}"/>
                </a:ext>
              </a:extLst>
            </p:cNvPr>
            <p:cNvSpPr>
              <a:spLocks noEditPoints="1"/>
            </p:cNvSpPr>
            <p:nvPr/>
          </p:nvSpPr>
          <p:spPr bwMode="auto">
            <a:xfrm rot="10800000">
              <a:off x="4447493" y="4577757"/>
              <a:ext cx="87847" cy="334653"/>
            </a:xfrm>
            <a:custGeom>
              <a:avLst/>
              <a:gdLst>
                <a:gd name="T0" fmla="*/ 24 w 48"/>
                <a:gd name="T1" fmla="*/ 182 h 182"/>
                <a:gd name="T2" fmla="*/ 48 w 48"/>
                <a:gd name="T3" fmla="*/ 158 h 182"/>
                <a:gd name="T4" fmla="*/ 48 w 48"/>
                <a:gd name="T5" fmla="*/ 24 h 182"/>
                <a:gd name="T6" fmla="*/ 24 w 48"/>
                <a:gd name="T7" fmla="*/ 0 h 182"/>
                <a:gd name="T8" fmla="*/ 0 w 48"/>
                <a:gd name="T9" fmla="*/ 24 h 182"/>
                <a:gd name="T10" fmla="*/ 0 w 48"/>
                <a:gd name="T11" fmla="*/ 158 h 182"/>
                <a:gd name="T12" fmla="*/ 24 w 48"/>
                <a:gd name="T13" fmla="*/ 182 h 182"/>
                <a:gd name="T14" fmla="*/ 24 w 48"/>
                <a:gd name="T15" fmla="*/ 182 h 182"/>
                <a:gd name="T16" fmla="*/ 24 w 48"/>
                <a:gd name="T1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82">
                  <a:moveTo>
                    <a:pt x="24" y="182"/>
                  </a:moveTo>
                  <a:cubicBezTo>
                    <a:pt x="38" y="182"/>
                    <a:pt x="48" y="172"/>
                    <a:pt x="48" y="158"/>
                  </a:cubicBezTo>
                  <a:cubicBezTo>
                    <a:pt x="48" y="24"/>
                    <a:pt x="48" y="24"/>
                    <a:pt x="48" y="24"/>
                  </a:cubicBezTo>
                  <a:cubicBezTo>
                    <a:pt x="48" y="11"/>
                    <a:pt x="38" y="0"/>
                    <a:pt x="24" y="0"/>
                  </a:cubicBezTo>
                  <a:cubicBezTo>
                    <a:pt x="11" y="0"/>
                    <a:pt x="0" y="11"/>
                    <a:pt x="0" y="24"/>
                  </a:cubicBezTo>
                  <a:cubicBezTo>
                    <a:pt x="0" y="158"/>
                    <a:pt x="0" y="158"/>
                    <a:pt x="0" y="158"/>
                  </a:cubicBezTo>
                  <a:cubicBezTo>
                    <a:pt x="0" y="172"/>
                    <a:pt x="11" y="182"/>
                    <a:pt x="24" y="182"/>
                  </a:cubicBezTo>
                  <a:close/>
                  <a:moveTo>
                    <a:pt x="24" y="182"/>
                  </a:moveTo>
                  <a:cubicBezTo>
                    <a:pt x="24" y="182"/>
                    <a:pt x="24" y="182"/>
                    <a:pt x="24" y="18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22131C25-69B1-4F33-9B81-64B6AA7AEF5A}"/>
                </a:ext>
              </a:extLst>
            </p:cNvPr>
            <p:cNvSpPr>
              <a:spLocks noEditPoints="1"/>
            </p:cNvSpPr>
            <p:nvPr/>
          </p:nvSpPr>
          <p:spPr bwMode="auto">
            <a:xfrm rot="10800000">
              <a:off x="4846986" y="4466902"/>
              <a:ext cx="222754" cy="309553"/>
            </a:xfrm>
            <a:custGeom>
              <a:avLst/>
              <a:gdLst>
                <a:gd name="T0" fmla="*/ 74 w 122"/>
                <a:gd name="T1" fmla="*/ 156 h 168"/>
                <a:gd name="T2" fmla="*/ 94 w 122"/>
                <a:gd name="T3" fmla="*/ 168 h 168"/>
                <a:gd name="T4" fmla="*/ 106 w 122"/>
                <a:gd name="T5" fmla="*/ 165 h 168"/>
                <a:gd name="T6" fmla="*/ 115 w 122"/>
                <a:gd name="T7" fmla="*/ 132 h 168"/>
                <a:gd name="T8" fmla="*/ 48 w 122"/>
                <a:gd name="T9" fmla="*/ 15 h 168"/>
                <a:gd name="T10" fmla="*/ 15 w 122"/>
                <a:gd name="T11" fmla="*/ 7 h 168"/>
                <a:gd name="T12" fmla="*/ 6 w 122"/>
                <a:gd name="T13" fmla="*/ 39 h 168"/>
                <a:gd name="T14" fmla="*/ 74 w 122"/>
                <a:gd name="T15" fmla="*/ 156 h 168"/>
                <a:gd name="T16" fmla="*/ 74 w 122"/>
                <a:gd name="T17" fmla="*/ 156 h 168"/>
                <a:gd name="T18" fmla="*/ 74 w 122"/>
                <a:gd name="T19"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68">
                  <a:moveTo>
                    <a:pt x="74" y="156"/>
                  </a:moveTo>
                  <a:cubicBezTo>
                    <a:pt x="78" y="164"/>
                    <a:pt x="86" y="168"/>
                    <a:pt x="94" y="168"/>
                  </a:cubicBezTo>
                  <a:cubicBezTo>
                    <a:pt x="98" y="168"/>
                    <a:pt x="103" y="167"/>
                    <a:pt x="106" y="165"/>
                  </a:cubicBezTo>
                  <a:cubicBezTo>
                    <a:pt x="118" y="158"/>
                    <a:pt x="122" y="143"/>
                    <a:pt x="115" y="132"/>
                  </a:cubicBezTo>
                  <a:cubicBezTo>
                    <a:pt x="48" y="15"/>
                    <a:pt x="48" y="15"/>
                    <a:pt x="48" y="15"/>
                  </a:cubicBezTo>
                  <a:cubicBezTo>
                    <a:pt x="41" y="4"/>
                    <a:pt x="27" y="0"/>
                    <a:pt x="15" y="7"/>
                  </a:cubicBezTo>
                  <a:cubicBezTo>
                    <a:pt x="4" y="13"/>
                    <a:pt x="0" y="28"/>
                    <a:pt x="6" y="39"/>
                  </a:cubicBezTo>
                  <a:lnTo>
                    <a:pt x="74" y="156"/>
                  </a:lnTo>
                  <a:close/>
                  <a:moveTo>
                    <a:pt x="74" y="156"/>
                  </a:moveTo>
                  <a:cubicBezTo>
                    <a:pt x="74" y="156"/>
                    <a:pt x="74" y="156"/>
                    <a:pt x="74" y="156"/>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2" name="Freeform 12">
              <a:extLst>
                <a:ext uri="{FF2B5EF4-FFF2-40B4-BE49-F238E27FC236}">
                  <a16:creationId xmlns:a16="http://schemas.microsoft.com/office/drawing/2014/main" id="{B4251EF7-E48A-46C8-BA9B-7BD81279429F}"/>
                </a:ext>
              </a:extLst>
            </p:cNvPr>
            <p:cNvSpPr>
              <a:spLocks noEditPoints="1"/>
            </p:cNvSpPr>
            <p:nvPr/>
          </p:nvSpPr>
          <p:spPr bwMode="auto">
            <a:xfrm rot="10800000">
              <a:off x="3525105" y="3224503"/>
              <a:ext cx="312692" cy="219617"/>
            </a:xfrm>
            <a:custGeom>
              <a:avLst/>
              <a:gdLst>
                <a:gd name="T0" fmla="*/ 155 w 171"/>
                <a:gd name="T1" fmla="*/ 74 h 119"/>
                <a:gd name="T2" fmla="*/ 39 w 171"/>
                <a:gd name="T3" fmla="*/ 7 h 119"/>
                <a:gd name="T4" fmla="*/ 6 w 171"/>
                <a:gd name="T5" fmla="*/ 15 h 119"/>
                <a:gd name="T6" fmla="*/ 15 w 171"/>
                <a:gd name="T7" fmla="*/ 48 h 119"/>
                <a:gd name="T8" fmla="*/ 131 w 171"/>
                <a:gd name="T9" fmla="*/ 115 h 119"/>
                <a:gd name="T10" fmla="*/ 143 w 171"/>
                <a:gd name="T11" fmla="*/ 119 h 119"/>
                <a:gd name="T12" fmla="*/ 164 w 171"/>
                <a:gd name="T13" fmla="*/ 107 h 119"/>
                <a:gd name="T14" fmla="*/ 155 w 171"/>
                <a:gd name="T15" fmla="*/ 74 h 119"/>
                <a:gd name="T16" fmla="*/ 155 w 171"/>
                <a:gd name="T17" fmla="*/ 74 h 119"/>
                <a:gd name="T18" fmla="*/ 155 w 171"/>
                <a:gd name="T19" fmla="*/ 74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9">
                  <a:moveTo>
                    <a:pt x="155" y="74"/>
                  </a:moveTo>
                  <a:cubicBezTo>
                    <a:pt x="39" y="7"/>
                    <a:pt x="39" y="7"/>
                    <a:pt x="39" y="7"/>
                  </a:cubicBezTo>
                  <a:cubicBezTo>
                    <a:pt x="27" y="0"/>
                    <a:pt x="13" y="4"/>
                    <a:pt x="6" y="15"/>
                  </a:cubicBezTo>
                  <a:cubicBezTo>
                    <a:pt x="0" y="27"/>
                    <a:pt x="3" y="42"/>
                    <a:pt x="15" y="48"/>
                  </a:cubicBezTo>
                  <a:cubicBezTo>
                    <a:pt x="131" y="115"/>
                    <a:pt x="131" y="115"/>
                    <a:pt x="131" y="115"/>
                  </a:cubicBezTo>
                  <a:cubicBezTo>
                    <a:pt x="135" y="118"/>
                    <a:pt x="139" y="119"/>
                    <a:pt x="143" y="119"/>
                  </a:cubicBezTo>
                  <a:cubicBezTo>
                    <a:pt x="152" y="119"/>
                    <a:pt x="160" y="114"/>
                    <a:pt x="164" y="107"/>
                  </a:cubicBezTo>
                  <a:cubicBezTo>
                    <a:pt x="171" y="95"/>
                    <a:pt x="167" y="80"/>
                    <a:pt x="155" y="74"/>
                  </a:cubicBezTo>
                  <a:close/>
                  <a:moveTo>
                    <a:pt x="155" y="74"/>
                  </a:moveTo>
                  <a:cubicBezTo>
                    <a:pt x="155" y="74"/>
                    <a:pt x="155" y="74"/>
                    <a:pt x="155" y="74"/>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3" name="Freeform 13">
              <a:extLst>
                <a:ext uri="{FF2B5EF4-FFF2-40B4-BE49-F238E27FC236}">
                  <a16:creationId xmlns:a16="http://schemas.microsoft.com/office/drawing/2014/main" id="{A2F2C16A-6D6D-409A-9C9E-65CB184D3F26}"/>
                </a:ext>
              </a:extLst>
            </p:cNvPr>
            <p:cNvSpPr>
              <a:spLocks noEditPoints="1"/>
            </p:cNvSpPr>
            <p:nvPr/>
          </p:nvSpPr>
          <p:spPr bwMode="auto">
            <a:xfrm rot="10800000">
              <a:off x="5143990" y="4167808"/>
              <a:ext cx="312692" cy="217524"/>
            </a:xfrm>
            <a:custGeom>
              <a:avLst/>
              <a:gdLst>
                <a:gd name="T0" fmla="*/ 15 w 171"/>
                <a:gd name="T1" fmla="*/ 48 h 118"/>
                <a:gd name="T2" fmla="*/ 132 w 171"/>
                <a:gd name="T3" fmla="*/ 115 h 118"/>
                <a:gd name="T4" fmla="*/ 144 w 171"/>
                <a:gd name="T5" fmla="*/ 118 h 118"/>
                <a:gd name="T6" fmla="*/ 165 w 171"/>
                <a:gd name="T7" fmla="*/ 106 h 118"/>
                <a:gd name="T8" fmla="*/ 156 w 171"/>
                <a:gd name="T9" fmla="*/ 74 h 118"/>
                <a:gd name="T10" fmla="*/ 39 w 171"/>
                <a:gd name="T11" fmla="*/ 6 h 118"/>
                <a:gd name="T12" fmla="*/ 7 w 171"/>
                <a:gd name="T13" fmla="*/ 15 h 118"/>
                <a:gd name="T14" fmla="*/ 15 w 171"/>
                <a:gd name="T15" fmla="*/ 48 h 118"/>
                <a:gd name="T16" fmla="*/ 15 w 171"/>
                <a:gd name="T17" fmla="*/ 48 h 118"/>
                <a:gd name="T18" fmla="*/ 15 w 171"/>
                <a:gd name="T19" fmla="*/ 4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8">
                  <a:moveTo>
                    <a:pt x="15" y="48"/>
                  </a:moveTo>
                  <a:cubicBezTo>
                    <a:pt x="132" y="115"/>
                    <a:pt x="132" y="115"/>
                    <a:pt x="132" y="115"/>
                  </a:cubicBezTo>
                  <a:cubicBezTo>
                    <a:pt x="136" y="117"/>
                    <a:pt x="140" y="118"/>
                    <a:pt x="144" y="118"/>
                  </a:cubicBezTo>
                  <a:cubicBezTo>
                    <a:pt x="152" y="118"/>
                    <a:pt x="160" y="114"/>
                    <a:pt x="165" y="106"/>
                  </a:cubicBezTo>
                  <a:cubicBezTo>
                    <a:pt x="171" y="95"/>
                    <a:pt x="167" y="80"/>
                    <a:pt x="156" y="74"/>
                  </a:cubicBezTo>
                  <a:cubicBezTo>
                    <a:pt x="39" y="6"/>
                    <a:pt x="39" y="6"/>
                    <a:pt x="39" y="6"/>
                  </a:cubicBezTo>
                  <a:cubicBezTo>
                    <a:pt x="28" y="0"/>
                    <a:pt x="13" y="4"/>
                    <a:pt x="7" y="15"/>
                  </a:cubicBezTo>
                  <a:cubicBezTo>
                    <a:pt x="0" y="27"/>
                    <a:pt x="4" y="41"/>
                    <a:pt x="15" y="48"/>
                  </a:cubicBezTo>
                  <a:close/>
                  <a:moveTo>
                    <a:pt x="15" y="48"/>
                  </a:moveTo>
                  <a:cubicBezTo>
                    <a:pt x="15" y="48"/>
                    <a:pt x="15" y="48"/>
                    <a:pt x="15"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4" name="Freeform 14">
              <a:extLst>
                <a:ext uri="{FF2B5EF4-FFF2-40B4-BE49-F238E27FC236}">
                  <a16:creationId xmlns:a16="http://schemas.microsoft.com/office/drawing/2014/main" id="{DE9D0EE0-16F0-4C3D-8B7B-C52E37EB02A7}"/>
                </a:ext>
              </a:extLst>
            </p:cNvPr>
            <p:cNvSpPr>
              <a:spLocks noEditPoints="1"/>
            </p:cNvSpPr>
            <p:nvPr/>
          </p:nvSpPr>
          <p:spPr bwMode="auto">
            <a:xfrm rot="10800000">
              <a:off x="3389152" y="3758902"/>
              <a:ext cx="334653" cy="88893"/>
            </a:xfrm>
            <a:custGeom>
              <a:avLst/>
              <a:gdLst>
                <a:gd name="T0" fmla="*/ 159 w 183"/>
                <a:gd name="T1" fmla="*/ 0 h 48"/>
                <a:gd name="T2" fmla="*/ 24 w 183"/>
                <a:gd name="T3" fmla="*/ 0 h 48"/>
                <a:gd name="T4" fmla="*/ 0 w 183"/>
                <a:gd name="T5" fmla="*/ 24 h 48"/>
                <a:gd name="T6" fmla="*/ 24 w 183"/>
                <a:gd name="T7" fmla="*/ 48 h 48"/>
                <a:gd name="T8" fmla="*/ 159 w 183"/>
                <a:gd name="T9" fmla="*/ 48 h 48"/>
                <a:gd name="T10" fmla="*/ 183 w 183"/>
                <a:gd name="T11" fmla="*/ 24 h 48"/>
                <a:gd name="T12" fmla="*/ 159 w 183"/>
                <a:gd name="T13" fmla="*/ 0 h 48"/>
                <a:gd name="T14" fmla="*/ 159 w 183"/>
                <a:gd name="T15" fmla="*/ 0 h 48"/>
                <a:gd name="T16" fmla="*/ 159 w 183"/>
                <a:gd name="T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3" h="48">
                  <a:moveTo>
                    <a:pt x="159" y="0"/>
                  </a:moveTo>
                  <a:cubicBezTo>
                    <a:pt x="24" y="0"/>
                    <a:pt x="24" y="0"/>
                    <a:pt x="24" y="0"/>
                  </a:cubicBezTo>
                  <a:cubicBezTo>
                    <a:pt x="11" y="0"/>
                    <a:pt x="0" y="11"/>
                    <a:pt x="0" y="24"/>
                  </a:cubicBezTo>
                  <a:cubicBezTo>
                    <a:pt x="0" y="38"/>
                    <a:pt x="11" y="48"/>
                    <a:pt x="24" y="48"/>
                  </a:cubicBezTo>
                  <a:cubicBezTo>
                    <a:pt x="159" y="48"/>
                    <a:pt x="159" y="48"/>
                    <a:pt x="159" y="48"/>
                  </a:cubicBezTo>
                  <a:cubicBezTo>
                    <a:pt x="172" y="48"/>
                    <a:pt x="183" y="38"/>
                    <a:pt x="183" y="24"/>
                  </a:cubicBezTo>
                  <a:cubicBezTo>
                    <a:pt x="183" y="11"/>
                    <a:pt x="172" y="0"/>
                    <a:pt x="159" y="0"/>
                  </a:cubicBezTo>
                  <a:close/>
                  <a:moveTo>
                    <a:pt x="159" y="0"/>
                  </a:moveTo>
                  <a:cubicBezTo>
                    <a:pt x="159" y="0"/>
                    <a:pt x="159" y="0"/>
                    <a:pt x="159" y="0"/>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5" name="Freeform 15">
              <a:extLst>
                <a:ext uri="{FF2B5EF4-FFF2-40B4-BE49-F238E27FC236}">
                  <a16:creationId xmlns:a16="http://schemas.microsoft.com/office/drawing/2014/main" id="{866B0852-9270-48AC-B823-579167A21C0E}"/>
                </a:ext>
              </a:extLst>
            </p:cNvPr>
            <p:cNvSpPr>
              <a:spLocks noEditPoints="1"/>
            </p:cNvSpPr>
            <p:nvPr/>
          </p:nvSpPr>
          <p:spPr bwMode="auto">
            <a:xfrm rot="10800000">
              <a:off x="5260073" y="3758902"/>
              <a:ext cx="332562" cy="88893"/>
            </a:xfrm>
            <a:custGeom>
              <a:avLst/>
              <a:gdLst>
                <a:gd name="T0" fmla="*/ 182 w 182"/>
                <a:gd name="T1" fmla="*/ 24 h 48"/>
                <a:gd name="T2" fmla="*/ 158 w 182"/>
                <a:gd name="T3" fmla="*/ 0 h 48"/>
                <a:gd name="T4" fmla="*/ 24 w 182"/>
                <a:gd name="T5" fmla="*/ 0 h 48"/>
                <a:gd name="T6" fmla="*/ 0 w 182"/>
                <a:gd name="T7" fmla="*/ 24 h 48"/>
                <a:gd name="T8" fmla="*/ 24 w 182"/>
                <a:gd name="T9" fmla="*/ 48 h 48"/>
                <a:gd name="T10" fmla="*/ 158 w 182"/>
                <a:gd name="T11" fmla="*/ 48 h 48"/>
                <a:gd name="T12" fmla="*/ 182 w 182"/>
                <a:gd name="T13" fmla="*/ 24 h 48"/>
                <a:gd name="T14" fmla="*/ 182 w 182"/>
                <a:gd name="T15" fmla="*/ 24 h 48"/>
                <a:gd name="T16" fmla="*/ 182 w 182"/>
                <a:gd name="T1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48">
                  <a:moveTo>
                    <a:pt x="182" y="24"/>
                  </a:moveTo>
                  <a:cubicBezTo>
                    <a:pt x="182" y="11"/>
                    <a:pt x="172" y="0"/>
                    <a:pt x="158" y="0"/>
                  </a:cubicBezTo>
                  <a:cubicBezTo>
                    <a:pt x="24" y="0"/>
                    <a:pt x="24" y="0"/>
                    <a:pt x="24" y="0"/>
                  </a:cubicBezTo>
                  <a:cubicBezTo>
                    <a:pt x="11" y="0"/>
                    <a:pt x="0" y="11"/>
                    <a:pt x="0" y="24"/>
                  </a:cubicBezTo>
                  <a:cubicBezTo>
                    <a:pt x="0" y="38"/>
                    <a:pt x="11" y="48"/>
                    <a:pt x="24" y="48"/>
                  </a:cubicBezTo>
                  <a:cubicBezTo>
                    <a:pt x="158" y="48"/>
                    <a:pt x="158" y="48"/>
                    <a:pt x="158" y="48"/>
                  </a:cubicBezTo>
                  <a:cubicBezTo>
                    <a:pt x="172" y="48"/>
                    <a:pt x="182" y="38"/>
                    <a:pt x="182" y="24"/>
                  </a:cubicBezTo>
                  <a:close/>
                  <a:moveTo>
                    <a:pt x="182" y="24"/>
                  </a:moveTo>
                  <a:cubicBezTo>
                    <a:pt x="182" y="24"/>
                    <a:pt x="182" y="24"/>
                    <a:pt x="182" y="24"/>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6" name="Freeform 16">
              <a:extLst>
                <a:ext uri="{FF2B5EF4-FFF2-40B4-BE49-F238E27FC236}">
                  <a16:creationId xmlns:a16="http://schemas.microsoft.com/office/drawing/2014/main" id="{F7291838-E6C8-415E-A10A-6461E4679FA4}"/>
                </a:ext>
              </a:extLst>
            </p:cNvPr>
            <p:cNvSpPr>
              <a:spLocks noEditPoints="1"/>
            </p:cNvSpPr>
            <p:nvPr/>
          </p:nvSpPr>
          <p:spPr bwMode="auto">
            <a:xfrm rot="10800000">
              <a:off x="3525105" y="4167808"/>
              <a:ext cx="312692" cy="217524"/>
            </a:xfrm>
            <a:custGeom>
              <a:avLst/>
              <a:gdLst>
                <a:gd name="T0" fmla="*/ 27 w 171"/>
                <a:gd name="T1" fmla="*/ 118 h 118"/>
                <a:gd name="T2" fmla="*/ 39 w 171"/>
                <a:gd name="T3" fmla="*/ 115 h 118"/>
                <a:gd name="T4" fmla="*/ 155 w 171"/>
                <a:gd name="T5" fmla="*/ 48 h 118"/>
                <a:gd name="T6" fmla="*/ 164 w 171"/>
                <a:gd name="T7" fmla="*/ 15 h 118"/>
                <a:gd name="T8" fmla="*/ 131 w 171"/>
                <a:gd name="T9" fmla="*/ 6 h 118"/>
                <a:gd name="T10" fmla="*/ 15 w 171"/>
                <a:gd name="T11" fmla="*/ 74 h 118"/>
                <a:gd name="T12" fmla="*/ 6 w 171"/>
                <a:gd name="T13" fmla="*/ 106 h 118"/>
                <a:gd name="T14" fmla="*/ 27 w 171"/>
                <a:gd name="T15" fmla="*/ 118 h 118"/>
                <a:gd name="T16" fmla="*/ 27 w 171"/>
                <a:gd name="T17" fmla="*/ 118 h 118"/>
                <a:gd name="T18" fmla="*/ 27 w 171"/>
                <a:gd name="T1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8">
                  <a:moveTo>
                    <a:pt x="27" y="118"/>
                  </a:moveTo>
                  <a:cubicBezTo>
                    <a:pt x="31" y="118"/>
                    <a:pt x="35" y="117"/>
                    <a:pt x="39" y="115"/>
                  </a:cubicBezTo>
                  <a:cubicBezTo>
                    <a:pt x="155" y="48"/>
                    <a:pt x="155" y="48"/>
                    <a:pt x="155" y="48"/>
                  </a:cubicBezTo>
                  <a:cubicBezTo>
                    <a:pt x="167" y="41"/>
                    <a:pt x="171" y="27"/>
                    <a:pt x="164" y="15"/>
                  </a:cubicBezTo>
                  <a:cubicBezTo>
                    <a:pt x="157" y="4"/>
                    <a:pt x="143" y="0"/>
                    <a:pt x="131" y="6"/>
                  </a:cubicBezTo>
                  <a:cubicBezTo>
                    <a:pt x="15" y="74"/>
                    <a:pt x="15" y="74"/>
                    <a:pt x="15" y="74"/>
                  </a:cubicBezTo>
                  <a:cubicBezTo>
                    <a:pt x="3" y="80"/>
                    <a:pt x="0" y="95"/>
                    <a:pt x="6" y="106"/>
                  </a:cubicBezTo>
                  <a:cubicBezTo>
                    <a:pt x="11" y="114"/>
                    <a:pt x="19" y="118"/>
                    <a:pt x="27" y="118"/>
                  </a:cubicBezTo>
                  <a:close/>
                  <a:moveTo>
                    <a:pt x="27" y="118"/>
                  </a:moveTo>
                  <a:cubicBezTo>
                    <a:pt x="27" y="118"/>
                    <a:pt x="27" y="118"/>
                    <a:pt x="27" y="11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7" name="Freeform 17">
              <a:extLst>
                <a:ext uri="{FF2B5EF4-FFF2-40B4-BE49-F238E27FC236}">
                  <a16:creationId xmlns:a16="http://schemas.microsoft.com/office/drawing/2014/main" id="{6919034B-0329-4750-B29F-F3CDAB05EC26}"/>
                </a:ext>
              </a:extLst>
            </p:cNvPr>
            <p:cNvSpPr>
              <a:spLocks noEditPoints="1"/>
            </p:cNvSpPr>
            <p:nvPr/>
          </p:nvSpPr>
          <p:spPr bwMode="auto">
            <a:xfrm rot="10800000">
              <a:off x="5143990" y="3224503"/>
              <a:ext cx="312692" cy="219617"/>
            </a:xfrm>
            <a:custGeom>
              <a:avLst/>
              <a:gdLst>
                <a:gd name="T0" fmla="*/ 132 w 171"/>
                <a:gd name="T1" fmla="*/ 7 h 119"/>
                <a:gd name="T2" fmla="*/ 15 w 171"/>
                <a:gd name="T3" fmla="*/ 74 h 119"/>
                <a:gd name="T4" fmla="*/ 7 w 171"/>
                <a:gd name="T5" fmla="*/ 107 h 119"/>
                <a:gd name="T6" fmla="*/ 28 w 171"/>
                <a:gd name="T7" fmla="*/ 119 h 119"/>
                <a:gd name="T8" fmla="*/ 39 w 171"/>
                <a:gd name="T9" fmla="*/ 115 h 119"/>
                <a:gd name="T10" fmla="*/ 156 w 171"/>
                <a:gd name="T11" fmla="*/ 48 h 119"/>
                <a:gd name="T12" fmla="*/ 165 w 171"/>
                <a:gd name="T13" fmla="*/ 15 h 119"/>
                <a:gd name="T14" fmla="*/ 132 w 171"/>
                <a:gd name="T15" fmla="*/ 7 h 119"/>
                <a:gd name="T16" fmla="*/ 132 w 171"/>
                <a:gd name="T17" fmla="*/ 7 h 119"/>
                <a:gd name="T18" fmla="*/ 132 w 171"/>
                <a:gd name="T19" fmla="*/ 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19">
                  <a:moveTo>
                    <a:pt x="132" y="7"/>
                  </a:moveTo>
                  <a:cubicBezTo>
                    <a:pt x="15" y="74"/>
                    <a:pt x="15" y="74"/>
                    <a:pt x="15" y="74"/>
                  </a:cubicBezTo>
                  <a:cubicBezTo>
                    <a:pt x="4" y="80"/>
                    <a:pt x="0" y="95"/>
                    <a:pt x="7" y="107"/>
                  </a:cubicBezTo>
                  <a:cubicBezTo>
                    <a:pt x="11" y="114"/>
                    <a:pt x="19" y="119"/>
                    <a:pt x="28" y="119"/>
                  </a:cubicBezTo>
                  <a:cubicBezTo>
                    <a:pt x="32" y="119"/>
                    <a:pt x="36" y="118"/>
                    <a:pt x="39" y="115"/>
                  </a:cubicBezTo>
                  <a:cubicBezTo>
                    <a:pt x="156" y="48"/>
                    <a:pt x="156" y="48"/>
                    <a:pt x="156" y="48"/>
                  </a:cubicBezTo>
                  <a:cubicBezTo>
                    <a:pt x="167" y="42"/>
                    <a:pt x="171" y="27"/>
                    <a:pt x="165" y="15"/>
                  </a:cubicBezTo>
                  <a:cubicBezTo>
                    <a:pt x="158" y="4"/>
                    <a:pt x="143" y="0"/>
                    <a:pt x="132" y="7"/>
                  </a:cubicBezTo>
                  <a:close/>
                  <a:moveTo>
                    <a:pt x="132" y="7"/>
                  </a:moveTo>
                  <a:cubicBezTo>
                    <a:pt x="132" y="7"/>
                    <a:pt x="132" y="7"/>
                    <a:pt x="132" y="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18" name="Freeform 18">
              <a:extLst>
                <a:ext uri="{FF2B5EF4-FFF2-40B4-BE49-F238E27FC236}">
                  <a16:creationId xmlns:a16="http://schemas.microsoft.com/office/drawing/2014/main" id="{B83DC41F-2223-45D9-882F-0C6801E7AB0F}"/>
                </a:ext>
              </a:extLst>
            </p:cNvPr>
            <p:cNvSpPr>
              <a:spLocks noEditPoints="1"/>
            </p:cNvSpPr>
            <p:nvPr/>
          </p:nvSpPr>
          <p:spPr bwMode="auto">
            <a:xfrm rot="10800000">
              <a:off x="3912047" y="4466902"/>
              <a:ext cx="222754" cy="309553"/>
            </a:xfrm>
            <a:custGeom>
              <a:avLst/>
              <a:gdLst>
                <a:gd name="T0" fmla="*/ 15 w 122"/>
                <a:gd name="T1" fmla="*/ 165 h 168"/>
                <a:gd name="T2" fmla="*/ 27 w 122"/>
                <a:gd name="T3" fmla="*/ 168 h 168"/>
                <a:gd name="T4" fmla="*/ 48 w 122"/>
                <a:gd name="T5" fmla="*/ 156 h 168"/>
                <a:gd name="T6" fmla="*/ 115 w 122"/>
                <a:gd name="T7" fmla="*/ 39 h 168"/>
                <a:gd name="T8" fmla="*/ 107 w 122"/>
                <a:gd name="T9" fmla="*/ 7 h 168"/>
                <a:gd name="T10" fmla="*/ 74 w 122"/>
                <a:gd name="T11" fmla="*/ 15 h 168"/>
                <a:gd name="T12" fmla="*/ 7 w 122"/>
                <a:gd name="T13" fmla="*/ 132 h 168"/>
                <a:gd name="T14" fmla="*/ 15 w 122"/>
                <a:gd name="T15" fmla="*/ 165 h 168"/>
                <a:gd name="T16" fmla="*/ 15 w 122"/>
                <a:gd name="T17" fmla="*/ 165 h 168"/>
                <a:gd name="T18" fmla="*/ 15 w 122"/>
                <a:gd name="T19" fmla="*/ 16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68">
                  <a:moveTo>
                    <a:pt x="15" y="165"/>
                  </a:moveTo>
                  <a:cubicBezTo>
                    <a:pt x="19" y="167"/>
                    <a:pt x="23" y="168"/>
                    <a:pt x="27" y="168"/>
                  </a:cubicBezTo>
                  <a:cubicBezTo>
                    <a:pt x="36" y="168"/>
                    <a:pt x="44" y="164"/>
                    <a:pt x="48" y="156"/>
                  </a:cubicBezTo>
                  <a:cubicBezTo>
                    <a:pt x="115" y="39"/>
                    <a:pt x="115" y="39"/>
                    <a:pt x="115" y="39"/>
                  </a:cubicBezTo>
                  <a:cubicBezTo>
                    <a:pt x="122" y="28"/>
                    <a:pt x="118" y="13"/>
                    <a:pt x="107" y="7"/>
                  </a:cubicBezTo>
                  <a:cubicBezTo>
                    <a:pt x="95" y="0"/>
                    <a:pt x="80" y="4"/>
                    <a:pt x="74" y="15"/>
                  </a:cubicBezTo>
                  <a:cubicBezTo>
                    <a:pt x="7" y="132"/>
                    <a:pt x="7" y="132"/>
                    <a:pt x="7" y="132"/>
                  </a:cubicBezTo>
                  <a:cubicBezTo>
                    <a:pt x="0" y="143"/>
                    <a:pt x="4" y="158"/>
                    <a:pt x="15" y="165"/>
                  </a:cubicBezTo>
                  <a:close/>
                  <a:moveTo>
                    <a:pt x="15" y="165"/>
                  </a:moveTo>
                  <a:cubicBezTo>
                    <a:pt x="15" y="165"/>
                    <a:pt x="15" y="165"/>
                    <a:pt x="15" y="16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grpSp>
        <p:nvGrpSpPr>
          <p:cNvPr id="27" name="Group 31">
            <a:extLst>
              <a:ext uri="{FF2B5EF4-FFF2-40B4-BE49-F238E27FC236}">
                <a16:creationId xmlns:a16="http://schemas.microsoft.com/office/drawing/2014/main" id="{6B2AA441-76A7-41A3-8263-C8708232AED2}"/>
              </a:ext>
            </a:extLst>
          </p:cNvPr>
          <p:cNvGrpSpPr/>
          <p:nvPr/>
        </p:nvGrpSpPr>
        <p:grpSpPr>
          <a:xfrm>
            <a:off x="2534424" y="-6649"/>
            <a:ext cx="788003" cy="2018437"/>
            <a:chOff x="5844264" y="0"/>
            <a:chExt cx="902225" cy="2650842"/>
          </a:xfrm>
          <a:solidFill>
            <a:schemeClr val="tx1"/>
          </a:solidFill>
        </p:grpSpPr>
        <p:grpSp>
          <p:nvGrpSpPr>
            <p:cNvPr id="28" name="Group 118">
              <a:extLst>
                <a:ext uri="{FF2B5EF4-FFF2-40B4-BE49-F238E27FC236}">
                  <a16:creationId xmlns:a16="http://schemas.microsoft.com/office/drawing/2014/main" id="{E5B4FC20-C444-4C03-B912-6914AC2B8AB2}"/>
                </a:ext>
              </a:extLst>
            </p:cNvPr>
            <p:cNvGrpSpPr/>
            <p:nvPr/>
          </p:nvGrpSpPr>
          <p:grpSpPr>
            <a:xfrm>
              <a:off x="5844264" y="1151265"/>
              <a:ext cx="902225" cy="1499577"/>
              <a:chOff x="10268256" y="991107"/>
              <a:chExt cx="1077358" cy="1790663"/>
            </a:xfrm>
            <a:grpFill/>
          </p:grpSpPr>
          <p:sp>
            <p:nvSpPr>
              <p:cNvPr id="30" name="Freeform 5">
                <a:extLst>
                  <a:ext uri="{FF2B5EF4-FFF2-40B4-BE49-F238E27FC236}">
                    <a16:creationId xmlns:a16="http://schemas.microsoft.com/office/drawing/2014/main" id="{F52FC4DE-F5C4-47DA-8A31-AAFB66D6416A}"/>
                  </a:ext>
                </a:extLst>
              </p:cNvPr>
              <p:cNvSpPr>
                <a:spLocks noEditPoints="1"/>
              </p:cNvSpPr>
              <p:nvPr/>
            </p:nvSpPr>
            <p:spPr bwMode="auto">
              <a:xfrm rot="10800000">
                <a:off x="10268256" y="991107"/>
                <a:ext cx="1077358" cy="1790663"/>
              </a:xfrm>
              <a:custGeom>
                <a:avLst/>
                <a:gdLst>
                  <a:gd name="T0" fmla="*/ 674 w 750"/>
                  <a:gd name="T1" fmla="*/ 602 h 1237"/>
                  <a:gd name="T2" fmla="*/ 750 w 750"/>
                  <a:gd name="T3" fmla="*/ 376 h 1237"/>
                  <a:gd name="T4" fmla="*/ 638 w 750"/>
                  <a:gd name="T5" fmla="*/ 110 h 1237"/>
                  <a:gd name="T6" fmla="*/ 370 w 750"/>
                  <a:gd name="T7" fmla="*/ 2 h 1237"/>
                  <a:gd name="T8" fmla="*/ 110 w 750"/>
                  <a:gd name="T9" fmla="*/ 112 h 1237"/>
                  <a:gd name="T10" fmla="*/ 1 w 750"/>
                  <a:gd name="T11" fmla="*/ 373 h 1237"/>
                  <a:gd name="T12" fmla="*/ 77 w 750"/>
                  <a:gd name="T13" fmla="*/ 603 h 1237"/>
                  <a:gd name="T14" fmla="*/ 205 w 750"/>
                  <a:gd name="T15" fmla="*/ 976 h 1237"/>
                  <a:gd name="T16" fmla="*/ 205 w 750"/>
                  <a:gd name="T17" fmla="*/ 1120 h 1237"/>
                  <a:gd name="T18" fmla="*/ 321 w 750"/>
                  <a:gd name="T19" fmla="*/ 1237 h 1237"/>
                  <a:gd name="T20" fmla="*/ 430 w 750"/>
                  <a:gd name="T21" fmla="*/ 1237 h 1237"/>
                  <a:gd name="T22" fmla="*/ 546 w 750"/>
                  <a:gd name="T23" fmla="*/ 1120 h 1237"/>
                  <a:gd name="T24" fmla="*/ 546 w 750"/>
                  <a:gd name="T25" fmla="*/ 976 h 1237"/>
                  <a:gd name="T26" fmla="*/ 674 w 750"/>
                  <a:gd name="T27" fmla="*/ 602 h 1237"/>
                  <a:gd name="T28" fmla="*/ 116 w 750"/>
                  <a:gd name="T29" fmla="*/ 574 h 1237"/>
                  <a:gd name="T30" fmla="*/ 49 w 750"/>
                  <a:gd name="T31" fmla="*/ 373 h 1237"/>
                  <a:gd name="T32" fmla="*/ 371 w 750"/>
                  <a:gd name="T33" fmla="*/ 50 h 1237"/>
                  <a:gd name="T34" fmla="*/ 605 w 750"/>
                  <a:gd name="T35" fmla="*/ 144 h 1237"/>
                  <a:gd name="T36" fmla="*/ 702 w 750"/>
                  <a:gd name="T37" fmla="*/ 376 h 1237"/>
                  <a:gd name="T38" fmla="*/ 636 w 750"/>
                  <a:gd name="T39" fmla="*/ 573 h 1237"/>
                  <a:gd name="T40" fmla="*/ 498 w 750"/>
                  <a:gd name="T41" fmla="*/ 967 h 1237"/>
                  <a:gd name="T42" fmla="*/ 253 w 750"/>
                  <a:gd name="T43" fmla="*/ 967 h 1237"/>
                  <a:gd name="T44" fmla="*/ 116 w 750"/>
                  <a:gd name="T45" fmla="*/ 574 h 1237"/>
                  <a:gd name="T46" fmla="*/ 253 w 750"/>
                  <a:gd name="T47" fmla="*/ 1104 h 1237"/>
                  <a:gd name="T48" fmla="*/ 253 w 750"/>
                  <a:gd name="T49" fmla="*/ 1085 h 1237"/>
                  <a:gd name="T50" fmla="*/ 498 w 750"/>
                  <a:gd name="T51" fmla="*/ 1113 h 1237"/>
                  <a:gd name="T52" fmla="*/ 498 w 750"/>
                  <a:gd name="T53" fmla="*/ 1120 h 1237"/>
                  <a:gd name="T54" fmla="*/ 497 w 750"/>
                  <a:gd name="T55" fmla="*/ 1132 h 1237"/>
                  <a:gd name="T56" fmla="*/ 253 w 750"/>
                  <a:gd name="T57" fmla="*/ 1104 h 1237"/>
                  <a:gd name="T58" fmla="*/ 253 w 750"/>
                  <a:gd name="T59" fmla="*/ 1036 h 1237"/>
                  <a:gd name="T60" fmla="*/ 253 w 750"/>
                  <a:gd name="T61" fmla="*/ 1015 h 1237"/>
                  <a:gd name="T62" fmla="*/ 498 w 750"/>
                  <a:gd name="T63" fmla="*/ 1015 h 1237"/>
                  <a:gd name="T64" fmla="*/ 498 w 750"/>
                  <a:gd name="T65" fmla="*/ 1064 h 1237"/>
                  <a:gd name="T66" fmla="*/ 253 w 750"/>
                  <a:gd name="T67" fmla="*/ 1036 h 1237"/>
                  <a:gd name="T68" fmla="*/ 321 w 750"/>
                  <a:gd name="T69" fmla="*/ 1189 h 1237"/>
                  <a:gd name="T70" fmla="*/ 262 w 750"/>
                  <a:gd name="T71" fmla="*/ 1153 h 1237"/>
                  <a:gd name="T72" fmla="*/ 468 w 750"/>
                  <a:gd name="T73" fmla="*/ 1177 h 1237"/>
                  <a:gd name="T74" fmla="*/ 430 w 750"/>
                  <a:gd name="T75" fmla="*/ 1189 h 1237"/>
                  <a:gd name="T76" fmla="*/ 321 w 750"/>
                  <a:gd name="T77" fmla="*/ 1189 h 1237"/>
                  <a:gd name="T78" fmla="*/ 321 w 750"/>
                  <a:gd name="T79" fmla="*/ 1189 h 1237"/>
                  <a:gd name="T80" fmla="*/ 321 w 750"/>
                  <a:gd name="T81" fmla="*/ 1189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0" h="1237">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A7D">
                      <a:lumMod val="60000"/>
                      <a:lumOff val="40000"/>
                    </a:srgbClr>
                  </a:solidFill>
                  <a:effectLst/>
                  <a:uLnTx/>
                  <a:uFillTx/>
                  <a:latin typeface="Calibri" panose="020F0502020204030204"/>
                  <a:ea typeface="+mn-ea"/>
                  <a:cs typeface="+mn-cs"/>
                </a:endParaRPr>
              </a:p>
            </p:txBody>
          </p:sp>
          <p:sp>
            <p:nvSpPr>
              <p:cNvPr id="31" name="Freeform 6">
                <a:extLst>
                  <a:ext uri="{FF2B5EF4-FFF2-40B4-BE49-F238E27FC236}">
                    <a16:creationId xmlns:a16="http://schemas.microsoft.com/office/drawing/2014/main" id="{4FCC544E-32E5-43BE-906D-D401BEF50A6D}"/>
                  </a:ext>
                </a:extLst>
              </p:cNvPr>
              <p:cNvSpPr>
                <a:spLocks noEditPoints="1"/>
              </p:cNvSpPr>
              <p:nvPr/>
            </p:nvSpPr>
            <p:spPr bwMode="auto">
              <a:xfrm rot="10800000">
                <a:off x="11144278" y="2144889"/>
                <a:ext cx="76425" cy="129842"/>
              </a:xfrm>
              <a:custGeom>
                <a:avLst/>
                <a:gdLst>
                  <a:gd name="T0" fmla="*/ 51 w 53"/>
                  <a:gd name="T1" fmla="*/ 62 h 90"/>
                  <a:gd name="T2" fmla="*/ 48 w 53"/>
                  <a:gd name="T3" fmla="*/ 24 h 90"/>
                  <a:gd name="T4" fmla="*/ 25 w 53"/>
                  <a:gd name="T5" fmla="*/ 0 h 90"/>
                  <a:gd name="T6" fmla="*/ 0 w 53"/>
                  <a:gd name="T7" fmla="*/ 23 h 90"/>
                  <a:gd name="T8" fmla="*/ 4 w 53"/>
                  <a:gd name="T9" fmla="*/ 69 h 90"/>
                  <a:gd name="T10" fmla="*/ 27 w 53"/>
                  <a:gd name="T11" fmla="*/ 90 h 90"/>
                  <a:gd name="T12" fmla="*/ 31 w 53"/>
                  <a:gd name="T13" fmla="*/ 90 h 90"/>
                  <a:gd name="T14" fmla="*/ 51 w 53"/>
                  <a:gd name="T15" fmla="*/ 62 h 90"/>
                  <a:gd name="T16" fmla="*/ 51 w 53"/>
                  <a:gd name="T17" fmla="*/ 62 h 90"/>
                  <a:gd name="T18" fmla="*/ 51 w 53"/>
                  <a:gd name="T19"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32" name="Freeform 7">
                <a:extLst>
                  <a:ext uri="{FF2B5EF4-FFF2-40B4-BE49-F238E27FC236}">
                    <a16:creationId xmlns:a16="http://schemas.microsoft.com/office/drawing/2014/main" id="{BD352A43-C163-466F-9E85-35AA89D82115}"/>
                  </a:ext>
                </a:extLst>
              </p:cNvPr>
              <p:cNvSpPr>
                <a:spLocks noEditPoints="1"/>
              </p:cNvSpPr>
              <p:nvPr/>
            </p:nvSpPr>
            <p:spPr bwMode="auto">
              <a:xfrm rot="10800000">
                <a:off x="10905961" y="1656750"/>
                <a:ext cx="276940" cy="444584"/>
              </a:xfrm>
              <a:custGeom>
                <a:avLst/>
                <a:gdLst>
                  <a:gd name="T0" fmla="*/ 166 w 193"/>
                  <a:gd name="T1" fmla="*/ 307 h 307"/>
                  <a:gd name="T2" fmla="*/ 174 w 193"/>
                  <a:gd name="T3" fmla="*/ 306 h 307"/>
                  <a:gd name="T4" fmla="*/ 189 w 193"/>
                  <a:gd name="T5" fmla="*/ 275 h 307"/>
                  <a:gd name="T6" fmla="*/ 71 w 193"/>
                  <a:gd name="T7" fmla="*/ 51 h 307"/>
                  <a:gd name="T8" fmla="*/ 49 w 193"/>
                  <a:gd name="T9" fmla="*/ 16 h 307"/>
                  <a:gd name="T10" fmla="*/ 16 w 193"/>
                  <a:gd name="T11" fmla="*/ 6 h 307"/>
                  <a:gd name="T12" fmla="*/ 6 w 193"/>
                  <a:gd name="T13" fmla="*/ 38 h 307"/>
                  <a:gd name="T14" fmla="*/ 33 w 193"/>
                  <a:gd name="T15" fmla="*/ 80 h 307"/>
                  <a:gd name="T16" fmla="*/ 143 w 193"/>
                  <a:gd name="T17" fmla="*/ 290 h 307"/>
                  <a:gd name="T18" fmla="*/ 166 w 193"/>
                  <a:gd name="T19" fmla="*/ 307 h 307"/>
                  <a:gd name="T20" fmla="*/ 166 w 193"/>
                  <a:gd name="T21" fmla="*/ 307 h 307"/>
                  <a:gd name="T22" fmla="*/ 166 w 193"/>
                  <a:gd name="T23"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07">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33" name="Freeform 8">
                <a:extLst>
                  <a:ext uri="{FF2B5EF4-FFF2-40B4-BE49-F238E27FC236}">
                    <a16:creationId xmlns:a16="http://schemas.microsoft.com/office/drawing/2014/main" id="{A49BC1DA-7F34-4FC0-97B8-59AB848A73BD}"/>
                  </a:ext>
                </a:extLst>
              </p:cNvPr>
              <p:cNvSpPr>
                <a:spLocks noEditPoints="1"/>
              </p:cNvSpPr>
              <p:nvPr/>
            </p:nvSpPr>
            <p:spPr bwMode="auto">
              <a:xfrm rot="10800000">
                <a:off x="10418642" y="1972315"/>
                <a:ext cx="124090" cy="153674"/>
              </a:xfrm>
              <a:custGeom>
                <a:avLst/>
                <a:gdLst>
                  <a:gd name="T0" fmla="*/ 69 w 86"/>
                  <a:gd name="T1" fmla="*/ 5 h 106"/>
                  <a:gd name="T2" fmla="*/ 37 w 86"/>
                  <a:gd name="T3" fmla="*/ 18 h 106"/>
                  <a:gd name="T4" fmla="*/ 8 w 86"/>
                  <a:gd name="T5" fmla="*/ 68 h 106"/>
                  <a:gd name="T6" fmla="*/ 12 w 86"/>
                  <a:gd name="T7" fmla="*/ 102 h 106"/>
                  <a:gd name="T8" fmla="*/ 27 w 86"/>
                  <a:gd name="T9" fmla="*/ 106 h 106"/>
                  <a:gd name="T10" fmla="*/ 46 w 86"/>
                  <a:gd name="T11" fmla="*/ 97 h 106"/>
                  <a:gd name="T12" fmla="*/ 81 w 86"/>
                  <a:gd name="T13" fmla="*/ 37 h 106"/>
                  <a:gd name="T14" fmla="*/ 69 w 86"/>
                  <a:gd name="T15" fmla="*/ 5 h 106"/>
                  <a:gd name="T16" fmla="*/ 69 w 86"/>
                  <a:gd name="T17" fmla="*/ 5 h 106"/>
                  <a:gd name="T18" fmla="*/ 69 w 86"/>
                  <a:gd name="T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06">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34" name="Freeform 9">
                <a:extLst>
                  <a:ext uri="{FF2B5EF4-FFF2-40B4-BE49-F238E27FC236}">
                    <a16:creationId xmlns:a16="http://schemas.microsoft.com/office/drawing/2014/main" id="{7527A342-5DA5-4D68-9162-4C01DEFB61DB}"/>
                  </a:ext>
                </a:extLst>
              </p:cNvPr>
              <p:cNvSpPr>
                <a:spLocks noEditPoints="1"/>
              </p:cNvSpPr>
              <p:nvPr/>
            </p:nvSpPr>
            <p:spPr bwMode="auto">
              <a:xfrm rot="10800000">
                <a:off x="10393167" y="2166256"/>
                <a:ext cx="447872" cy="488139"/>
              </a:xfrm>
              <a:custGeom>
                <a:avLst/>
                <a:gdLst>
                  <a:gd name="T0" fmla="*/ 24 w 312"/>
                  <a:gd name="T1" fmla="*/ 48 h 337"/>
                  <a:gd name="T2" fmla="*/ 264 w 312"/>
                  <a:gd name="T3" fmla="*/ 288 h 337"/>
                  <a:gd name="T4" fmla="*/ 263 w 312"/>
                  <a:gd name="T5" fmla="*/ 311 h 337"/>
                  <a:gd name="T6" fmla="*/ 285 w 312"/>
                  <a:gd name="T7" fmla="*/ 337 h 337"/>
                  <a:gd name="T8" fmla="*/ 287 w 312"/>
                  <a:gd name="T9" fmla="*/ 337 h 337"/>
                  <a:gd name="T10" fmla="*/ 311 w 312"/>
                  <a:gd name="T11" fmla="*/ 315 h 337"/>
                  <a:gd name="T12" fmla="*/ 312 w 312"/>
                  <a:gd name="T13" fmla="*/ 288 h 337"/>
                  <a:gd name="T14" fmla="*/ 24 w 312"/>
                  <a:gd name="T15" fmla="*/ 0 h 337"/>
                  <a:gd name="T16" fmla="*/ 0 w 312"/>
                  <a:gd name="T17" fmla="*/ 24 h 337"/>
                  <a:gd name="T18" fmla="*/ 24 w 312"/>
                  <a:gd name="T19" fmla="*/ 48 h 337"/>
                  <a:gd name="T20" fmla="*/ 24 w 312"/>
                  <a:gd name="T21" fmla="*/ 48 h 337"/>
                  <a:gd name="T22" fmla="*/ 24 w 312"/>
                  <a:gd name="T23"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337">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cxnSp>
          <p:nvCxnSpPr>
            <p:cNvPr id="29" name="Straight Connector 135">
              <a:extLst>
                <a:ext uri="{FF2B5EF4-FFF2-40B4-BE49-F238E27FC236}">
                  <a16:creationId xmlns:a16="http://schemas.microsoft.com/office/drawing/2014/main" id="{A0066D04-42E9-4291-8FF4-1A3DE7ECBA0E}"/>
                </a:ext>
              </a:extLst>
            </p:cNvPr>
            <p:cNvCxnSpPr>
              <a:cxnSpLocks/>
            </p:cNvCxnSpPr>
            <p:nvPr/>
          </p:nvCxnSpPr>
          <p:spPr>
            <a:xfrm>
              <a:off x="6290612" y="0"/>
              <a:ext cx="0" cy="1173413"/>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30">
            <a:extLst>
              <a:ext uri="{FF2B5EF4-FFF2-40B4-BE49-F238E27FC236}">
                <a16:creationId xmlns:a16="http://schemas.microsoft.com/office/drawing/2014/main" id="{21FDD82B-5983-4FED-B454-26F3BE7A0B36}"/>
              </a:ext>
            </a:extLst>
          </p:cNvPr>
          <p:cNvGrpSpPr/>
          <p:nvPr/>
        </p:nvGrpSpPr>
        <p:grpSpPr>
          <a:xfrm>
            <a:off x="777155" y="31646"/>
            <a:ext cx="940964" cy="2503379"/>
            <a:chOff x="7571708" y="0"/>
            <a:chExt cx="1077358" cy="3287723"/>
          </a:xfrm>
          <a:solidFill>
            <a:schemeClr val="tx1"/>
          </a:solidFill>
        </p:grpSpPr>
        <p:grpSp>
          <p:nvGrpSpPr>
            <p:cNvPr id="44" name="Group 13">
              <a:extLst>
                <a:ext uri="{FF2B5EF4-FFF2-40B4-BE49-F238E27FC236}">
                  <a16:creationId xmlns:a16="http://schemas.microsoft.com/office/drawing/2014/main" id="{AF5E0922-C813-4C76-8DA2-AD2C928F8E53}"/>
                </a:ext>
              </a:extLst>
            </p:cNvPr>
            <p:cNvGrpSpPr/>
            <p:nvPr/>
          </p:nvGrpSpPr>
          <p:grpSpPr>
            <a:xfrm>
              <a:off x="7571708" y="1497060"/>
              <a:ext cx="1077358" cy="1790663"/>
              <a:chOff x="10268256" y="991107"/>
              <a:chExt cx="1077358" cy="1790663"/>
            </a:xfrm>
            <a:grpFill/>
          </p:grpSpPr>
          <p:sp>
            <p:nvSpPr>
              <p:cNvPr id="46" name="Freeform 5">
                <a:extLst>
                  <a:ext uri="{FF2B5EF4-FFF2-40B4-BE49-F238E27FC236}">
                    <a16:creationId xmlns:a16="http://schemas.microsoft.com/office/drawing/2014/main" id="{2E86A7DD-7289-4817-BDDE-039F929FEF54}"/>
                  </a:ext>
                </a:extLst>
              </p:cNvPr>
              <p:cNvSpPr>
                <a:spLocks noEditPoints="1"/>
              </p:cNvSpPr>
              <p:nvPr/>
            </p:nvSpPr>
            <p:spPr bwMode="auto">
              <a:xfrm rot="10800000">
                <a:off x="10268256" y="991107"/>
                <a:ext cx="1077358" cy="1790663"/>
              </a:xfrm>
              <a:custGeom>
                <a:avLst/>
                <a:gdLst>
                  <a:gd name="T0" fmla="*/ 674 w 750"/>
                  <a:gd name="T1" fmla="*/ 602 h 1237"/>
                  <a:gd name="T2" fmla="*/ 750 w 750"/>
                  <a:gd name="T3" fmla="*/ 376 h 1237"/>
                  <a:gd name="T4" fmla="*/ 638 w 750"/>
                  <a:gd name="T5" fmla="*/ 110 h 1237"/>
                  <a:gd name="T6" fmla="*/ 370 w 750"/>
                  <a:gd name="T7" fmla="*/ 2 h 1237"/>
                  <a:gd name="T8" fmla="*/ 110 w 750"/>
                  <a:gd name="T9" fmla="*/ 112 h 1237"/>
                  <a:gd name="T10" fmla="*/ 1 w 750"/>
                  <a:gd name="T11" fmla="*/ 373 h 1237"/>
                  <a:gd name="T12" fmla="*/ 77 w 750"/>
                  <a:gd name="T13" fmla="*/ 603 h 1237"/>
                  <a:gd name="T14" fmla="*/ 205 w 750"/>
                  <a:gd name="T15" fmla="*/ 976 h 1237"/>
                  <a:gd name="T16" fmla="*/ 205 w 750"/>
                  <a:gd name="T17" fmla="*/ 1120 h 1237"/>
                  <a:gd name="T18" fmla="*/ 321 w 750"/>
                  <a:gd name="T19" fmla="*/ 1237 h 1237"/>
                  <a:gd name="T20" fmla="*/ 430 w 750"/>
                  <a:gd name="T21" fmla="*/ 1237 h 1237"/>
                  <a:gd name="T22" fmla="*/ 546 w 750"/>
                  <a:gd name="T23" fmla="*/ 1120 h 1237"/>
                  <a:gd name="T24" fmla="*/ 546 w 750"/>
                  <a:gd name="T25" fmla="*/ 976 h 1237"/>
                  <a:gd name="T26" fmla="*/ 674 w 750"/>
                  <a:gd name="T27" fmla="*/ 602 h 1237"/>
                  <a:gd name="T28" fmla="*/ 116 w 750"/>
                  <a:gd name="T29" fmla="*/ 574 h 1237"/>
                  <a:gd name="T30" fmla="*/ 49 w 750"/>
                  <a:gd name="T31" fmla="*/ 373 h 1237"/>
                  <a:gd name="T32" fmla="*/ 371 w 750"/>
                  <a:gd name="T33" fmla="*/ 50 h 1237"/>
                  <a:gd name="T34" fmla="*/ 605 w 750"/>
                  <a:gd name="T35" fmla="*/ 144 h 1237"/>
                  <a:gd name="T36" fmla="*/ 702 w 750"/>
                  <a:gd name="T37" fmla="*/ 376 h 1237"/>
                  <a:gd name="T38" fmla="*/ 636 w 750"/>
                  <a:gd name="T39" fmla="*/ 573 h 1237"/>
                  <a:gd name="T40" fmla="*/ 498 w 750"/>
                  <a:gd name="T41" fmla="*/ 967 h 1237"/>
                  <a:gd name="T42" fmla="*/ 253 w 750"/>
                  <a:gd name="T43" fmla="*/ 967 h 1237"/>
                  <a:gd name="T44" fmla="*/ 116 w 750"/>
                  <a:gd name="T45" fmla="*/ 574 h 1237"/>
                  <a:gd name="T46" fmla="*/ 253 w 750"/>
                  <a:gd name="T47" fmla="*/ 1104 h 1237"/>
                  <a:gd name="T48" fmla="*/ 253 w 750"/>
                  <a:gd name="T49" fmla="*/ 1085 h 1237"/>
                  <a:gd name="T50" fmla="*/ 498 w 750"/>
                  <a:gd name="T51" fmla="*/ 1113 h 1237"/>
                  <a:gd name="T52" fmla="*/ 498 w 750"/>
                  <a:gd name="T53" fmla="*/ 1120 h 1237"/>
                  <a:gd name="T54" fmla="*/ 497 w 750"/>
                  <a:gd name="T55" fmla="*/ 1132 h 1237"/>
                  <a:gd name="T56" fmla="*/ 253 w 750"/>
                  <a:gd name="T57" fmla="*/ 1104 h 1237"/>
                  <a:gd name="T58" fmla="*/ 253 w 750"/>
                  <a:gd name="T59" fmla="*/ 1036 h 1237"/>
                  <a:gd name="T60" fmla="*/ 253 w 750"/>
                  <a:gd name="T61" fmla="*/ 1015 h 1237"/>
                  <a:gd name="T62" fmla="*/ 498 w 750"/>
                  <a:gd name="T63" fmla="*/ 1015 h 1237"/>
                  <a:gd name="T64" fmla="*/ 498 w 750"/>
                  <a:gd name="T65" fmla="*/ 1064 h 1237"/>
                  <a:gd name="T66" fmla="*/ 253 w 750"/>
                  <a:gd name="T67" fmla="*/ 1036 h 1237"/>
                  <a:gd name="T68" fmla="*/ 321 w 750"/>
                  <a:gd name="T69" fmla="*/ 1189 h 1237"/>
                  <a:gd name="T70" fmla="*/ 262 w 750"/>
                  <a:gd name="T71" fmla="*/ 1153 h 1237"/>
                  <a:gd name="T72" fmla="*/ 468 w 750"/>
                  <a:gd name="T73" fmla="*/ 1177 h 1237"/>
                  <a:gd name="T74" fmla="*/ 430 w 750"/>
                  <a:gd name="T75" fmla="*/ 1189 h 1237"/>
                  <a:gd name="T76" fmla="*/ 321 w 750"/>
                  <a:gd name="T77" fmla="*/ 1189 h 1237"/>
                  <a:gd name="T78" fmla="*/ 321 w 750"/>
                  <a:gd name="T79" fmla="*/ 1189 h 1237"/>
                  <a:gd name="T80" fmla="*/ 321 w 750"/>
                  <a:gd name="T81" fmla="*/ 1189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0" h="1237">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A7D">
                      <a:lumMod val="60000"/>
                      <a:lumOff val="40000"/>
                    </a:srgbClr>
                  </a:solidFill>
                  <a:effectLst/>
                  <a:uLnTx/>
                  <a:uFillTx/>
                  <a:latin typeface="Calibri" panose="020F0502020204030204"/>
                  <a:ea typeface="+mn-ea"/>
                  <a:cs typeface="+mn-cs"/>
                </a:endParaRPr>
              </a:p>
            </p:txBody>
          </p:sp>
          <p:sp>
            <p:nvSpPr>
              <p:cNvPr id="47" name="Freeform 6">
                <a:extLst>
                  <a:ext uri="{FF2B5EF4-FFF2-40B4-BE49-F238E27FC236}">
                    <a16:creationId xmlns:a16="http://schemas.microsoft.com/office/drawing/2014/main" id="{349D537E-50D5-4520-8795-A71D46C6E0D9}"/>
                  </a:ext>
                </a:extLst>
              </p:cNvPr>
              <p:cNvSpPr>
                <a:spLocks noEditPoints="1"/>
              </p:cNvSpPr>
              <p:nvPr/>
            </p:nvSpPr>
            <p:spPr bwMode="auto">
              <a:xfrm rot="10800000">
                <a:off x="11144278" y="2144889"/>
                <a:ext cx="76425" cy="129842"/>
              </a:xfrm>
              <a:custGeom>
                <a:avLst/>
                <a:gdLst>
                  <a:gd name="T0" fmla="*/ 51 w 53"/>
                  <a:gd name="T1" fmla="*/ 62 h 90"/>
                  <a:gd name="T2" fmla="*/ 48 w 53"/>
                  <a:gd name="T3" fmla="*/ 24 h 90"/>
                  <a:gd name="T4" fmla="*/ 25 w 53"/>
                  <a:gd name="T5" fmla="*/ 0 h 90"/>
                  <a:gd name="T6" fmla="*/ 0 w 53"/>
                  <a:gd name="T7" fmla="*/ 23 h 90"/>
                  <a:gd name="T8" fmla="*/ 4 w 53"/>
                  <a:gd name="T9" fmla="*/ 69 h 90"/>
                  <a:gd name="T10" fmla="*/ 27 w 53"/>
                  <a:gd name="T11" fmla="*/ 90 h 90"/>
                  <a:gd name="T12" fmla="*/ 31 w 53"/>
                  <a:gd name="T13" fmla="*/ 90 h 90"/>
                  <a:gd name="T14" fmla="*/ 51 w 53"/>
                  <a:gd name="T15" fmla="*/ 62 h 90"/>
                  <a:gd name="T16" fmla="*/ 51 w 53"/>
                  <a:gd name="T17" fmla="*/ 62 h 90"/>
                  <a:gd name="T18" fmla="*/ 51 w 53"/>
                  <a:gd name="T19"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48" name="Freeform 7">
                <a:extLst>
                  <a:ext uri="{FF2B5EF4-FFF2-40B4-BE49-F238E27FC236}">
                    <a16:creationId xmlns:a16="http://schemas.microsoft.com/office/drawing/2014/main" id="{08C6FD5D-58DE-4759-B4D7-ACE12960A57C}"/>
                  </a:ext>
                </a:extLst>
              </p:cNvPr>
              <p:cNvSpPr>
                <a:spLocks noEditPoints="1"/>
              </p:cNvSpPr>
              <p:nvPr/>
            </p:nvSpPr>
            <p:spPr bwMode="auto">
              <a:xfrm rot="10800000">
                <a:off x="10905961" y="1656750"/>
                <a:ext cx="276940" cy="444584"/>
              </a:xfrm>
              <a:custGeom>
                <a:avLst/>
                <a:gdLst>
                  <a:gd name="T0" fmla="*/ 166 w 193"/>
                  <a:gd name="T1" fmla="*/ 307 h 307"/>
                  <a:gd name="T2" fmla="*/ 174 w 193"/>
                  <a:gd name="T3" fmla="*/ 306 h 307"/>
                  <a:gd name="T4" fmla="*/ 189 w 193"/>
                  <a:gd name="T5" fmla="*/ 275 h 307"/>
                  <a:gd name="T6" fmla="*/ 71 w 193"/>
                  <a:gd name="T7" fmla="*/ 51 h 307"/>
                  <a:gd name="T8" fmla="*/ 49 w 193"/>
                  <a:gd name="T9" fmla="*/ 16 h 307"/>
                  <a:gd name="T10" fmla="*/ 16 w 193"/>
                  <a:gd name="T11" fmla="*/ 6 h 307"/>
                  <a:gd name="T12" fmla="*/ 6 w 193"/>
                  <a:gd name="T13" fmla="*/ 38 h 307"/>
                  <a:gd name="T14" fmla="*/ 33 w 193"/>
                  <a:gd name="T15" fmla="*/ 80 h 307"/>
                  <a:gd name="T16" fmla="*/ 143 w 193"/>
                  <a:gd name="T17" fmla="*/ 290 h 307"/>
                  <a:gd name="T18" fmla="*/ 166 w 193"/>
                  <a:gd name="T19" fmla="*/ 307 h 307"/>
                  <a:gd name="T20" fmla="*/ 166 w 193"/>
                  <a:gd name="T21" fmla="*/ 307 h 307"/>
                  <a:gd name="T22" fmla="*/ 166 w 193"/>
                  <a:gd name="T23"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07">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49" name="Freeform 8">
                <a:extLst>
                  <a:ext uri="{FF2B5EF4-FFF2-40B4-BE49-F238E27FC236}">
                    <a16:creationId xmlns:a16="http://schemas.microsoft.com/office/drawing/2014/main" id="{8188F576-D871-48B8-A1F1-707803F628C9}"/>
                  </a:ext>
                </a:extLst>
              </p:cNvPr>
              <p:cNvSpPr>
                <a:spLocks noEditPoints="1"/>
              </p:cNvSpPr>
              <p:nvPr/>
            </p:nvSpPr>
            <p:spPr bwMode="auto">
              <a:xfrm rot="10800000">
                <a:off x="10418642" y="1972315"/>
                <a:ext cx="124090" cy="153674"/>
              </a:xfrm>
              <a:custGeom>
                <a:avLst/>
                <a:gdLst>
                  <a:gd name="T0" fmla="*/ 69 w 86"/>
                  <a:gd name="T1" fmla="*/ 5 h 106"/>
                  <a:gd name="T2" fmla="*/ 37 w 86"/>
                  <a:gd name="T3" fmla="*/ 18 h 106"/>
                  <a:gd name="T4" fmla="*/ 8 w 86"/>
                  <a:gd name="T5" fmla="*/ 68 h 106"/>
                  <a:gd name="T6" fmla="*/ 12 w 86"/>
                  <a:gd name="T7" fmla="*/ 102 h 106"/>
                  <a:gd name="T8" fmla="*/ 27 w 86"/>
                  <a:gd name="T9" fmla="*/ 106 h 106"/>
                  <a:gd name="T10" fmla="*/ 46 w 86"/>
                  <a:gd name="T11" fmla="*/ 97 h 106"/>
                  <a:gd name="T12" fmla="*/ 81 w 86"/>
                  <a:gd name="T13" fmla="*/ 37 h 106"/>
                  <a:gd name="T14" fmla="*/ 69 w 86"/>
                  <a:gd name="T15" fmla="*/ 5 h 106"/>
                  <a:gd name="T16" fmla="*/ 69 w 86"/>
                  <a:gd name="T17" fmla="*/ 5 h 106"/>
                  <a:gd name="T18" fmla="*/ 69 w 86"/>
                  <a:gd name="T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06">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50" name="Freeform 9">
                <a:extLst>
                  <a:ext uri="{FF2B5EF4-FFF2-40B4-BE49-F238E27FC236}">
                    <a16:creationId xmlns:a16="http://schemas.microsoft.com/office/drawing/2014/main" id="{10FE7544-4349-4586-92CD-371C2982C8D8}"/>
                  </a:ext>
                </a:extLst>
              </p:cNvPr>
              <p:cNvSpPr>
                <a:spLocks noEditPoints="1"/>
              </p:cNvSpPr>
              <p:nvPr/>
            </p:nvSpPr>
            <p:spPr bwMode="auto">
              <a:xfrm rot="10800000">
                <a:off x="10393167" y="2166256"/>
                <a:ext cx="447872" cy="488139"/>
              </a:xfrm>
              <a:custGeom>
                <a:avLst/>
                <a:gdLst>
                  <a:gd name="T0" fmla="*/ 24 w 312"/>
                  <a:gd name="T1" fmla="*/ 48 h 337"/>
                  <a:gd name="T2" fmla="*/ 264 w 312"/>
                  <a:gd name="T3" fmla="*/ 288 h 337"/>
                  <a:gd name="T4" fmla="*/ 263 w 312"/>
                  <a:gd name="T5" fmla="*/ 311 h 337"/>
                  <a:gd name="T6" fmla="*/ 285 w 312"/>
                  <a:gd name="T7" fmla="*/ 337 h 337"/>
                  <a:gd name="T8" fmla="*/ 287 w 312"/>
                  <a:gd name="T9" fmla="*/ 337 h 337"/>
                  <a:gd name="T10" fmla="*/ 311 w 312"/>
                  <a:gd name="T11" fmla="*/ 315 h 337"/>
                  <a:gd name="T12" fmla="*/ 312 w 312"/>
                  <a:gd name="T13" fmla="*/ 288 h 337"/>
                  <a:gd name="T14" fmla="*/ 24 w 312"/>
                  <a:gd name="T15" fmla="*/ 0 h 337"/>
                  <a:gd name="T16" fmla="*/ 0 w 312"/>
                  <a:gd name="T17" fmla="*/ 24 h 337"/>
                  <a:gd name="T18" fmla="*/ 24 w 312"/>
                  <a:gd name="T19" fmla="*/ 48 h 337"/>
                  <a:gd name="T20" fmla="*/ 24 w 312"/>
                  <a:gd name="T21" fmla="*/ 48 h 337"/>
                  <a:gd name="T22" fmla="*/ 24 w 312"/>
                  <a:gd name="T23"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337">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cxnSp>
          <p:nvCxnSpPr>
            <p:cNvPr id="45" name="Straight Connector 134">
              <a:extLst>
                <a:ext uri="{FF2B5EF4-FFF2-40B4-BE49-F238E27FC236}">
                  <a16:creationId xmlns:a16="http://schemas.microsoft.com/office/drawing/2014/main" id="{5451453B-71E5-4CEB-A5D5-B5214832F59E}"/>
                </a:ext>
              </a:extLst>
            </p:cNvPr>
            <p:cNvCxnSpPr>
              <a:cxnSpLocks/>
            </p:cNvCxnSpPr>
            <p:nvPr/>
          </p:nvCxnSpPr>
          <p:spPr>
            <a:xfrm>
              <a:off x="8106712" y="0"/>
              <a:ext cx="0" cy="1548440"/>
            </a:xfrm>
            <a:prstGeom prst="line">
              <a:avLst/>
            </a:prstGeom>
            <a:grpFill/>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30">
            <a:extLst>
              <a:ext uri="{FF2B5EF4-FFF2-40B4-BE49-F238E27FC236}">
                <a16:creationId xmlns:a16="http://schemas.microsoft.com/office/drawing/2014/main" id="{21FDD82B-5983-4FED-B454-26F3BE7A0B36}"/>
              </a:ext>
            </a:extLst>
          </p:cNvPr>
          <p:cNvGrpSpPr/>
          <p:nvPr/>
        </p:nvGrpSpPr>
        <p:grpSpPr>
          <a:xfrm>
            <a:off x="3415029" y="31646"/>
            <a:ext cx="940964" cy="2503379"/>
            <a:chOff x="7571708" y="0"/>
            <a:chExt cx="1077358" cy="3287723"/>
          </a:xfrm>
          <a:solidFill>
            <a:schemeClr val="tx1"/>
          </a:solidFill>
        </p:grpSpPr>
        <p:grpSp>
          <p:nvGrpSpPr>
            <p:cNvPr id="52" name="Group 13">
              <a:extLst>
                <a:ext uri="{FF2B5EF4-FFF2-40B4-BE49-F238E27FC236}">
                  <a16:creationId xmlns:a16="http://schemas.microsoft.com/office/drawing/2014/main" id="{AF5E0922-C813-4C76-8DA2-AD2C928F8E53}"/>
                </a:ext>
              </a:extLst>
            </p:cNvPr>
            <p:cNvGrpSpPr/>
            <p:nvPr/>
          </p:nvGrpSpPr>
          <p:grpSpPr>
            <a:xfrm>
              <a:off x="7571708" y="1497060"/>
              <a:ext cx="1077358" cy="1790663"/>
              <a:chOff x="10268256" y="991107"/>
              <a:chExt cx="1077358" cy="1790663"/>
            </a:xfrm>
            <a:grpFill/>
          </p:grpSpPr>
          <p:sp>
            <p:nvSpPr>
              <p:cNvPr id="54" name="Freeform 5">
                <a:extLst>
                  <a:ext uri="{FF2B5EF4-FFF2-40B4-BE49-F238E27FC236}">
                    <a16:creationId xmlns:a16="http://schemas.microsoft.com/office/drawing/2014/main" id="{2E86A7DD-7289-4817-BDDE-039F929FEF54}"/>
                  </a:ext>
                </a:extLst>
              </p:cNvPr>
              <p:cNvSpPr>
                <a:spLocks noEditPoints="1"/>
              </p:cNvSpPr>
              <p:nvPr/>
            </p:nvSpPr>
            <p:spPr bwMode="auto">
              <a:xfrm rot="10800000">
                <a:off x="10268256" y="991107"/>
                <a:ext cx="1077358" cy="1790663"/>
              </a:xfrm>
              <a:custGeom>
                <a:avLst/>
                <a:gdLst>
                  <a:gd name="T0" fmla="*/ 674 w 750"/>
                  <a:gd name="T1" fmla="*/ 602 h 1237"/>
                  <a:gd name="T2" fmla="*/ 750 w 750"/>
                  <a:gd name="T3" fmla="*/ 376 h 1237"/>
                  <a:gd name="T4" fmla="*/ 638 w 750"/>
                  <a:gd name="T5" fmla="*/ 110 h 1237"/>
                  <a:gd name="T6" fmla="*/ 370 w 750"/>
                  <a:gd name="T7" fmla="*/ 2 h 1237"/>
                  <a:gd name="T8" fmla="*/ 110 w 750"/>
                  <a:gd name="T9" fmla="*/ 112 h 1237"/>
                  <a:gd name="T10" fmla="*/ 1 w 750"/>
                  <a:gd name="T11" fmla="*/ 373 h 1237"/>
                  <a:gd name="T12" fmla="*/ 77 w 750"/>
                  <a:gd name="T13" fmla="*/ 603 h 1237"/>
                  <a:gd name="T14" fmla="*/ 205 w 750"/>
                  <a:gd name="T15" fmla="*/ 976 h 1237"/>
                  <a:gd name="T16" fmla="*/ 205 w 750"/>
                  <a:gd name="T17" fmla="*/ 1120 h 1237"/>
                  <a:gd name="T18" fmla="*/ 321 w 750"/>
                  <a:gd name="T19" fmla="*/ 1237 h 1237"/>
                  <a:gd name="T20" fmla="*/ 430 w 750"/>
                  <a:gd name="T21" fmla="*/ 1237 h 1237"/>
                  <a:gd name="T22" fmla="*/ 546 w 750"/>
                  <a:gd name="T23" fmla="*/ 1120 h 1237"/>
                  <a:gd name="T24" fmla="*/ 546 w 750"/>
                  <a:gd name="T25" fmla="*/ 976 h 1237"/>
                  <a:gd name="T26" fmla="*/ 674 w 750"/>
                  <a:gd name="T27" fmla="*/ 602 h 1237"/>
                  <a:gd name="T28" fmla="*/ 116 w 750"/>
                  <a:gd name="T29" fmla="*/ 574 h 1237"/>
                  <a:gd name="T30" fmla="*/ 49 w 750"/>
                  <a:gd name="T31" fmla="*/ 373 h 1237"/>
                  <a:gd name="T32" fmla="*/ 371 w 750"/>
                  <a:gd name="T33" fmla="*/ 50 h 1237"/>
                  <a:gd name="T34" fmla="*/ 605 w 750"/>
                  <a:gd name="T35" fmla="*/ 144 h 1237"/>
                  <a:gd name="T36" fmla="*/ 702 w 750"/>
                  <a:gd name="T37" fmla="*/ 376 h 1237"/>
                  <a:gd name="T38" fmla="*/ 636 w 750"/>
                  <a:gd name="T39" fmla="*/ 573 h 1237"/>
                  <a:gd name="T40" fmla="*/ 498 w 750"/>
                  <a:gd name="T41" fmla="*/ 967 h 1237"/>
                  <a:gd name="T42" fmla="*/ 253 w 750"/>
                  <a:gd name="T43" fmla="*/ 967 h 1237"/>
                  <a:gd name="T44" fmla="*/ 116 w 750"/>
                  <a:gd name="T45" fmla="*/ 574 h 1237"/>
                  <a:gd name="T46" fmla="*/ 253 w 750"/>
                  <a:gd name="T47" fmla="*/ 1104 h 1237"/>
                  <a:gd name="T48" fmla="*/ 253 w 750"/>
                  <a:gd name="T49" fmla="*/ 1085 h 1237"/>
                  <a:gd name="T50" fmla="*/ 498 w 750"/>
                  <a:gd name="T51" fmla="*/ 1113 h 1237"/>
                  <a:gd name="T52" fmla="*/ 498 w 750"/>
                  <a:gd name="T53" fmla="*/ 1120 h 1237"/>
                  <a:gd name="T54" fmla="*/ 497 w 750"/>
                  <a:gd name="T55" fmla="*/ 1132 h 1237"/>
                  <a:gd name="T56" fmla="*/ 253 w 750"/>
                  <a:gd name="T57" fmla="*/ 1104 h 1237"/>
                  <a:gd name="T58" fmla="*/ 253 w 750"/>
                  <a:gd name="T59" fmla="*/ 1036 h 1237"/>
                  <a:gd name="T60" fmla="*/ 253 w 750"/>
                  <a:gd name="T61" fmla="*/ 1015 h 1237"/>
                  <a:gd name="T62" fmla="*/ 498 w 750"/>
                  <a:gd name="T63" fmla="*/ 1015 h 1237"/>
                  <a:gd name="T64" fmla="*/ 498 w 750"/>
                  <a:gd name="T65" fmla="*/ 1064 h 1237"/>
                  <a:gd name="T66" fmla="*/ 253 w 750"/>
                  <a:gd name="T67" fmla="*/ 1036 h 1237"/>
                  <a:gd name="T68" fmla="*/ 321 w 750"/>
                  <a:gd name="T69" fmla="*/ 1189 h 1237"/>
                  <a:gd name="T70" fmla="*/ 262 w 750"/>
                  <a:gd name="T71" fmla="*/ 1153 h 1237"/>
                  <a:gd name="T72" fmla="*/ 468 w 750"/>
                  <a:gd name="T73" fmla="*/ 1177 h 1237"/>
                  <a:gd name="T74" fmla="*/ 430 w 750"/>
                  <a:gd name="T75" fmla="*/ 1189 h 1237"/>
                  <a:gd name="T76" fmla="*/ 321 w 750"/>
                  <a:gd name="T77" fmla="*/ 1189 h 1237"/>
                  <a:gd name="T78" fmla="*/ 321 w 750"/>
                  <a:gd name="T79" fmla="*/ 1189 h 1237"/>
                  <a:gd name="T80" fmla="*/ 321 w 750"/>
                  <a:gd name="T81" fmla="*/ 1189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0" h="1237">
                    <a:moveTo>
                      <a:pt x="674" y="602"/>
                    </a:moveTo>
                    <a:cubicBezTo>
                      <a:pt x="724" y="537"/>
                      <a:pt x="750" y="459"/>
                      <a:pt x="750" y="376"/>
                    </a:cubicBezTo>
                    <a:cubicBezTo>
                      <a:pt x="750" y="275"/>
                      <a:pt x="710" y="180"/>
                      <a:pt x="638" y="110"/>
                    </a:cubicBezTo>
                    <a:cubicBezTo>
                      <a:pt x="566" y="39"/>
                      <a:pt x="471" y="0"/>
                      <a:pt x="370" y="2"/>
                    </a:cubicBezTo>
                    <a:cubicBezTo>
                      <a:pt x="272" y="3"/>
                      <a:pt x="180" y="42"/>
                      <a:pt x="110" y="112"/>
                    </a:cubicBezTo>
                    <a:cubicBezTo>
                      <a:pt x="41" y="182"/>
                      <a:pt x="2" y="275"/>
                      <a:pt x="1" y="373"/>
                    </a:cubicBezTo>
                    <a:cubicBezTo>
                      <a:pt x="0" y="457"/>
                      <a:pt x="27" y="536"/>
                      <a:pt x="77" y="603"/>
                    </a:cubicBezTo>
                    <a:cubicBezTo>
                      <a:pt x="160" y="711"/>
                      <a:pt x="205" y="843"/>
                      <a:pt x="205" y="976"/>
                    </a:cubicBezTo>
                    <a:cubicBezTo>
                      <a:pt x="205" y="1120"/>
                      <a:pt x="205" y="1120"/>
                      <a:pt x="205" y="1120"/>
                    </a:cubicBezTo>
                    <a:cubicBezTo>
                      <a:pt x="205" y="1185"/>
                      <a:pt x="257" y="1237"/>
                      <a:pt x="321" y="1237"/>
                    </a:cubicBezTo>
                    <a:cubicBezTo>
                      <a:pt x="430" y="1237"/>
                      <a:pt x="430" y="1237"/>
                      <a:pt x="430" y="1237"/>
                    </a:cubicBezTo>
                    <a:cubicBezTo>
                      <a:pt x="494" y="1237"/>
                      <a:pt x="546" y="1185"/>
                      <a:pt x="546" y="1120"/>
                    </a:cubicBezTo>
                    <a:cubicBezTo>
                      <a:pt x="546" y="976"/>
                      <a:pt x="546" y="976"/>
                      <a:pt x="546" y="976"/>
                    </a:cubicBezTo>
                    <a:cubicBezTo>
                      <a:pt x="546" y="842"/>
                      <a:pt x="590" y="713"/>
                      <a:pt x="674" y="602"/>
                    </a:cubicBezTo>
                    <a:close/>
                    <a:moveTo>
                      <a:pt x="116" y="574"/>
                    </a:moveTo>
                    <a:cubicBezTo>
                      <a:pt x="71" y="516"/>
                      <a:pt x="48" y="446"/>
                      <a:pt x="49" y="373"/>
                    </a:cubicBezTo>
                    <a:cubicBezTo>
                      <a:pt x="51" y="197"/>
                      <a:pt x="195" y="52"/>
                      <a:pt x="371" y="50"/>
                    </a:cubicBezTo>
                    <a:cubicBezTo>
                      <a:pt x="459" y="49"/>
                      <a:pt x="542" y="82"/>
                      <a:pt x="605" y="144"/>
                    </a:cubicBezTo>
                    <a:cubicBezTo>
                      <a:pt x="667" y="206"/>
                      <a:pt x="702" y="288"/>
                      <a:pt x="702" y="376"/>
                    </a:cubicBezTo>
                    <a:cubicBezTo>
                      <a:pt x="702" y="448"/>
                      <a:pt x="679" y="516"/>
                      <a:pt x="636" y="573"/>
                    </a:cubicBezTo>
                    <a:cubicBezTo>
                      <a:pt x="547" y="690"/>
                      <a:pt x="500" y="825"/>
                      <a:pt x="498" y="967"/>
                    </a:cubicBezTo>
                    <a:cubicBezTo>
                      <a:pt x="253" y="967"/>
                      <a:pt x="253" y="967"/>
                      <a:pt x="253" y="967"/>
                    </a:cubicBezTo>
                    <a:cubicBezTo>
                      <a:pt x="251" y="827"/>
                      <a:pt x="202" y="688"/>
                      <a:pt x="116" y="574"/>
                    </a:cubicBezTo>
                    <a:close/>
                    <a:moveTo>
                      <a:pt x="253" y="1104"/>
                    </a:moveTo>
                    <a:cubicBezTo>
                      <a:pt x="253" y="1085"/>
                      <a:pt x="253" y="1085"/>
                      <a:pt x="253" y="1085"/>
                    </a:cubicBezTo>
                    <a:cubicBezTo>
                      <a:pt x="498" y="1113"/>
                      <a:pt x="498" y="1113"/>
                      <a:pt x="498" y="1113"/>
                    </a:cubicBezTo>
                    <a:cubicBezTo>
                      <a:pt x="498" y="1120"/>
                      <a:pt x="498" y="1120"/>
                      <a:pt x="498" y="1120"/>
                    </a:cubicBezTo>
                    <a:cubicBezTo>
                      <a:pt x="498" y="1124"/>
                      <a:pt x="498" y="1128"/>
                      <a:pt x="497" y="1132"/>
                    </a:cubicBezTo>
                    <a:lnTo>
                      <a:pt x="253" y="1104"/>
                    </a:lnTo>
                    <a:close/>
                    <a:moveTo>
                      <a:pt x="253" y="1036"/>
                    </a:moveTo>
                    <a:cubicBezTo>
                      <a:pt x="253" y="1015"/>
                      <a:pt x="253" y="1015"/>
                      <a:pt x="253" y="1015"/>
                    </a:cubicBezTo>
                    <a:cubicBezTo>
                      <a:pt x="498" y="1015"/>
                      <a:pt x="498" y="1015"/>
                      <a:pt x="498" y="1015"/>
                    </a:cubicBezTo>
                    <a:cubicBezTo>
                      <a:pt x="498" y="1064"/>
                      <a:pt x="498" y="1064"/>
                      <a:pt x="498" y="1064"/>
                    </a:cubicBezTo>
                    <a:lnTo>
                      <a:pt x="253" y="1036"/>
                    </a:lnTo>
                    <a:close/>
                    <a:moveTo>
                      <a:pt x="321" y="1189"/>
                    </a:moveTo>
                    <a:cubicBezTo>
                      <a:pt x="296" y="1189"/>
                      <a:pt x="273" y="1174"/>
                      <a:pt x="262" y="1153"/>
                    </a:cubicBezTo>
                    <a:cubicBezTo>
                      <a:pt x="468" y="1177"/>
                      <a:pt x="468" y="1177"/>
                      <a:pt x="468" y="1177"/>
                    </a:cubicBezTo>
                    <a:cubicBezTo>
                      <a:pt x="457" y="1184"/>
                      <a:pt x="444" y="1189"/>
                      <a:pt x="430" y="1189"/>
                    </a:cubicBezTo>
                    <a:lnTo>
                      <a:pt x="321" y="1189"/>
                    </a:lnTo>
                    <a:close/>
                    <a:moveTo>
                      <a:pt x="321" y="1189"/>
                    </a:moveTo>
                    <a:cubicBezTo>
                      <a:pt x="321" y="1189"/>
                      <a:pt x="321" y="1189"/>
                      <a:pt x="321" y="1189"/>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7A7D">
                      <a:lumMod val="60000"/>
                      <a:lumOff val="40000"/>
                    </a:srgbClr>
                  </a:solidFill>
                  <a:effectLst/>
                  <a:uLnTx/>
                  <a:uFillTx/>
                  <a:latin typeface="Calibri" panose="020F0502020204030204"/>
                  <a:ea typeface="+mn-ea"/>
                  <a:cs typeface="+mn-cs"/>
                </a:endParaRPr>
              </a:p>
            </p:txBody>
          </p:sp>
          <p:sp>
            <p:nvSpPr>
              <p:cNvPr id="55" name="Freeform 6">
                <a:extLst>
                  <a:ext uri="{FF2B5EF4-FFF2-40B4-BE49-F238E27FC236}">
                    <a16:creationId xmlns:a16="http://schemas.microsoft.com/office/drawing/2014/main" id="{349D537E-50D5-4520-8795-A71D46C6E0D9}"/>
                  </a:ext>
                </a:extLst>
              </p:cNvPr>
              <p:cNvSpPr>
                <a:spLocks noEditPoints="1"/>
              </p:cNvSpPr>
              <p:nvPr/>
            </p:nvSpPr>
            <p:spPr bwMode="auto">
              <a:xfrm rot="10800000">
                <a:off x="11144278" y="2144889"/>
                <a:ext cx="76425" cy="129842"/>
              </a:xfrm>
              <a:custGeom>
                <a:avLst/>
                <a:gdLst>
                  <a:gd name="T0" fmla="*/ 51 w 53"/>
                  <a:gd name="T1" fmla="*/ 62 h 90"/>
                  <a:gd name="T2" fmla="*/ 48 w 53"/>
                  <a:gd name="T3" fmla="*/ 24 h 90"/>
                  <a:gd name="T4" fmla="*/ 25 w 53"/>
                  <a:gd name="T5" fmla="*/ 0 h 90"/>
                  <a:gd name="T6" fmla="*/ 0 w 53"/>
                  <a:gd name="T7" fmla="*/ 23 h 90"/>
                  <a:gd name="T8" fmla="*/ 4 w 53"/>
                  <a:gd name="T9" fmla="*/ 69 h 90"/>
                  <a:gd name="T10" fmla="*/ 27 w 53"/>
                  <a:gd name="T11" fmla="*/ 90 h 90"/>
                  <a:gd name="T12" fmla="*/ 31 w 53"/>
                  <a:gd name="T13" fmla="*/ 90 h 90"/>
                  <a:gd name="T14" fmla="*/ 51 w 53"/>
                  <a:gd name="T15" fmla="*/ 62 h 90"/>
                  <a:gd name="T16" fmla="*/ 51 w 53"/>
                  <a:gd name="T17" fmla="*/ 62 h 90"/>
                  <a:gd name="T18" fmla="*/ 51 w 53"/>
                  <a:gd name="T19" fmla="*/ 6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90">
                    <a:moveTo>
                      <a:pt x="51" y="62"/>
                    </a:moveTo>
                    <a:cubicBezTo>
                      <a:pt x="49" y="50"/>
                      <a:pt x="48" y="37"/>
                      <a:pt x="48" y="24"/>
                    </a:cubicBezTo>
                    <a:cubicBezTo>
                      <a:pt x="49" y="11"/>
                      <a:pt x="38" y="0"/>
                      <a:pt x="25" y="0"/>
                    </a:cubicBezTo>
                    <a:cubicBezTo>
                      <a:pt x="11" y="0"/>
                      <a:pt x="1" y="10"/>
                      <a:pt x="0" y="23"/>
                    </a:cubicBezTo>
                    <a:cubicBezTo>
                      <a:pt x="0" y="39"/>
                      <a:pt x="1" y="54"/>
                      <a:pt x="4" y="69"/>
                    </a:cubicBezTo>
                    <a:cubicBezTo>
                      <a:pt x="5" y="81"/>
                      <a:pt x="16" y="90"/>
                      <a:pt x="27" y="90"/>
                    </a:cubicBezTo>
                    <a:cubicBezTo>
                      <a:pt x="28" y="90"/>
                      <a:pt x="30" y="90"/>
                      <a:pt x="31" y="90"/>
                    </a:cubicBezTo>
                    <a:cubicBezTo>
                      <a:pt x="44" y="88"/>
                      <a:pt x="53" y="75"/>
                      <a:pt x="51" y="62"/>
                    </a:cubicBezTo>
                    <a:close/>
                    <a:moveTo>
                      <a:pt x="51" y="62"/>
                    </a:moveTo>
                    <a:cubicBezTo>
                      <a:pt x="51" y="62"/>
                      <a:pt x="51" y="62"/>
                      <a:pt x="51" y="62"/>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56" name="Freeform 7">
                <a:extLst>
                  <a:ext uri="{FF2B5EF4-FFF2-40B4-BE49-F238E27FC236}">
                    <a16:creationId xmlns:a16="http://schemas.microsoft.com/office/drawing/2014/main" id="{08C6FD5D-58DE-4759-B4D7-ACE12960A57C}"/>
                  </a:ext>
                </a:extLst>
              </p:cNvPr>
              <p:cNvSpPr>
                <a:spLocks noEditPoints="1"/>
              </p:cNvSpPr>
              <p:nvPr/>
            </p:nvSpPr>
            <p:spPr bwMode="auto">
              <a:xfrm rot="10800000">
                <a:off x="10905961" y="1656750"/>
                <a:ext cx="276940" cy="444584"/>
              </a:xfrm>
              <a:custGeom>
                <a:avLst/>
                <a:gdLst>
                  <a:gd name="T0" fmla="*/ 166 w 193"/>
                  <a:gd name="T1" fmla="*/ 307 h 307"/>
                  <a:gd name="T2" fmla="*/ 174 w 193"/>
                  <a:gd name="T3" fmla="*/ 306 h 307"/>
                  <a:gd name="T4" fmla="*/ 189 w 193"/>
                  <a:gd name="T5" fmla="*/ 275 h 307"/>
                  <a:gd name="T6" fmla="*/ 71 w 193"/>
                  <a:gd name="T7" fmla="*/ 51 h 307"/>
                  <a:gd name="T8" fmla="*/ 49 w 193"/>
                  <a:gd name="T9" fmla="*/ 16 h 307"/>
                  <a:gd name="T10" fmla="*/ 16 w 193"/>
                  <a:gd name="T11" fmla="*/ 6 h 307"/>
                  <a:gd name="T12" fmla="*/ 6 w 193"/>
                  <a:gd name="T13" fmla="*/ 38 h 307"/>
                  <a:gd name="T14" fmla="*/ 33 w 193"/>
                  <a:gd name="T15" fmla="*/ 80 h 307"/>
                  <a:gd name="T16" fmla="*/ 143 w 193"/>
                  <a:gd name="T17" fmla="*/ 290 h 307"/>
                  <a:gd name="T18" fmla="*/ 166 w 193"/>
                  <a:gd name="T19" fmla="*/ 307 h 307"/>
                  <a:gd name="T20" fmla="*/ 166 w 193"/>
                  <a:gd name="T21" fmla="*/ 307 h 307"/>
                  <a:gd name="T22" fmla="*/ 166 w 193"/>
                  <a:gd name="T23"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3" h="307">
                    <a:moveTo>
                      <a:pt x="166" y="307"/>
                    </a:moveTo>
                    <a:cubicBezTo>
                      <a:pt x="169" y="307"/>
                      <a:pt x="171" y="306"/>
                      <a:pt x="174" y="306"/>
                    </a:cubicBezTo>
                    <a:cubicBezTo>
                      <a:pt x="186" y="301"/>
                      <a:pt x="193" y="288"/>
                      <a:pt x="189" y="275"/>
                    </a:cubicBezTo>
                    <a:cubicBezTo>
                      <a:pt x="162" y="194"/>
                      <a:pt x="123" y="119"/>
                      <a:pt x="71" y="51"/>
                    </a:cubicBezTo>
                    <a:cubicBezTo>
                      <a:pt x="63" y="40"/>
                      <a:pt x="55" y="28"/>
                      <a:pt x="49" y="16"/>
                    </a:cubicBezTo>
                    <a:cubicBezTo>
                      <a:pt x="43" y="4"/>
                      <a:pt x="28" y="0"/>
                      <a:pt x="16" y="6"/>
                    </a:cubicBezTo>
                    <a:cubicBezTo>
                      <a:pt x="5" y="12"/>
                      <a:pt x="0" y="26"/>
                      <a:pt x="6" y="38"/>
                    </a:cubicBezTo>
                    <a:cubicBezTo>
                      <a:pt x="14" y="53"/>
                      <a:pt x="23" y="67"/>
                      <a:pt x="33" y="80"/>
                    </a:cubicBezTo>
                    <a:cubicBezTo>
                      <a:pt x="81" y="144"/>
                      <a:pt x="119" y="215"/>
                      <a:pt x="143" y="290"/>
                    </a:cubicBezTo>
                    <a:cubicBezTo>
                      <a:pt x="147" y="300"/>
                      <a:pt x="156" y="307"/>
                      <a:pt x="166" y="307"/>
                    </a:cubicBezTo>
                    <a:close/>
                    <a:moveTo>
                      <a:pt x="166" y="307"/>
                    </a:moveTo>
                    <a:cubicBezTo>
                      <a:pt x="166" y="307"/>
                      <a:pt x="166" y="307"/>
                      <a:pt x="166" y="307"/>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57" name="Freeform 8">
                <a:extLst>
                  <a:ext uri="{FF2B5EF4-FFF2-40B4-BE49-F238E27FC236}">
                    <a16:creationId xmlns:a16="http://schemas.microsoft.com/office/drawing/2014/main" id="{8188F576-D871-48B8-A1F1-707803F628C9}"/>
                  </a:ext>
                </a:extLst>
              </p:cNvPr>
              <p:cNvSpPr>
                <a:spLocks noEditPoints="1"/>
              </p:cNvSpPr>
              <p:nvPr/>
            </p:nvSpPr>
            <p:spPr bwMode="auto">
              <a:xfrm rot="10800000">
                <a:off x="10418642" y="1972315"/>
                <a:ext cx="124090" cy="153674"/>
              </a:xfrm>
              <a:custGeom>
                <a:avLst/>
                <a:gdLst>
                  <a:gd name="T0" fmla="*/ 69 w 86"/>
                  <a:gd name="T1" fmla="*/ 5 h 106"/>
                  <a:gd name="T2" fmla="*/ 37 w 86"/>
                  <a:gd name="T3" fmla="*/ 18 h 106"/>
                  <a:gd name="T4" fmla="*/ 8 w 86"/>
                  <a:gd name="T5" fmla="*/ 68 h 106"/>
                  <a:gd name="T6" fmla="*/ 12 w 86"/>
                  <a:gd name="T7" fmla="*/ 102 h 106"/>
                  <a:gd name="T8" fmla="*/ 27 w 86"/>
                  <a:gd name="T9" fmla="*/ 106 h 106"/>
                  <a:gd name="T10" fmla="*/ 46 w 86"/>
                  <a:gd name="T11" fmla="*/ 97 h 106"/>
                  <a:gd name="T12" fmla="*/ 81 w 86"/>
                  <a:gd name="T13" fmla="*/ 37 h 106"/>
                  <a:gd name="T14" fmla="*/ 69 w 86"/>
                  <a:gd name="T15" fmla="*/ 5 h 106"/>
                  <a:gd name="T16" fmla="*/ 69 w 86"/>
                  <a:gd name="T17" fmla="*/ 5 h 106"/>
                  <a:gd name="T18" fmla="*/ 69 w 86"/>
                  <a:gd name="T19" fmla="*/ 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 h="106">
                    <a:moveTo>
                      <a:pt x="69" y="5"/>
                    </a:moveTo>
                    <a:cubicBezTo>
                      <a:pt x="56" y="0"/>
                      <a:pt x="42" y="6"/>
                      <a:pt x="37" y="18"/>
                    </a:cubicBezTo>
                    <a:cubicBezTo>
                      <a:pt x="29" y="36"/>
                      <a:pt x="20" y="52"/>
                      <a:pt x="8" y="68"/>
                    </a:cubicBezTo>
                    <a:cubicBezTo>
                      <a:pt x="0" y="79"/>
                      <a:pt x="2" y="94"/>
                      <a:pt x="12" y="102"/>
                    </a:cubicBezTo>
                    <a:cubicBezTo>
                      <a:pt x="17" y="105"/>
                      <a:pt x="22" y="106"/>
                      <a:pt x="27" y="106"/>
                    </a:cubicBezTo>
                    <a:cubicBezTo>
                      <a:pt x="34" y="106"/>
                      <a:pt x="41" y="103"/>
                      <a:pt x="46" y="97"/>
                    </a:cubicBezTo>
                    <a:cubicBezTo>
                      <a:pt x="60" y="78"/>
                      <a:pt x="72" y="58"/>
                      <a:pt x="81" y="37"/>
                    </a:cubicBezTo>
                    <a:cubicBezTo>
                      <a:pt x="86" y="25"/>
                      <a:pt x="81" y="11"/>
                      <a:pt x="69" y="5"/>
                    </a:cubicBezTo>
                    <a:close/>
                    <a:moveTo>
                      <a:pt x="69" y="5"/>
                    </a:moveTo>
                    <a:cubicBezTo>
                      <a:pt x="69" y="5"/>
                      <a:pt x="69" y="5"/>
                      <a:pt x="69" y="5"/>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sp>
            <p:nvSpPr>
              <p:cNvPr id="58" name="Freeform 9">
                <a:extLst>
                  <a:ext uri="{FF2B5EF4-FFF2-40B4-BE49-F238E27FC236}">
                    <a16:creationId xmlns:a16="http://schemas.microsoft.com/office/drawing/2014/main" id="{10FE7544-4349-4586-92CD-371C2982C8D8}"/>
                  </a:ext>
                </a:extLst>
              </p:cNvPr>
              <p:cNvSpPr>
                <a:spLocks noEditPoints="1"/>
              </p:cNvSpPr>
              <p:nvPr/>
            </p:nvSpPr>
            <p:spPr bwMode="auto">
              <a:xfrm rot="10800000">
                <a:off x="10393167" y="2166256"/>
                <a:ext cx="447872" cy="488139"/>
              </a:xfrm>
              <a:custGeom>
                <a:avLst/>
                <a:gdLst>
                  <a:gd name="T0" fmla="*/ 24 w 312"/>
                  <a:gd name="T1" fmla="*/ 48 h 337"/>
                  <a:gd name="T2" fmla="*/ 264 w 312"/>
                  <a:gd name="T3" fmla="*/ 288 h 337"/>
                  <a:gd name="T4" fmla="*/ 263 w 312"/>
                  <a:gd name="T5" fmla="*/ 311 h 337"/>
                  <a:gd name="T6" fmla="*/ 285 w 312"/>
                  <a:gd name="T7" fmla="*/ 337 h 337"/>
                  <a:gd name="T8" fmla="*/ 287 w 312"/>
                  <a:gd name="T9" fmla="*/ 337 h 337"/>
                  <a:gd name="T10" fmla="*/ 311 w 312"/>
                  <a:gd name="T11" fmla="*/ 315 h 337"/>
                  <a:gd name="T12" fmla="*/ 312 w 312"/>
                  <a:gd name="T13" fmla="*/ 288 h 337"/>
                  <a:gd name="T14" fmla="*/ 24 w 312"/>
                  <a:gd name="T15" fmla="*/ 0 h 337"/>
                  <a:gd name="T16" fmla="*/ 0 w 312"/>
                  <a:gd name="T17" fmla="*/ 24 h 337"/>
                  <a:gd name="T18" fmla="*/ 24 w 312"/>
                  <a:gd name="T19" fmla="*/ 48 h 337"/>
                  <a:gd name="T20" fmla="*/ 24 w 312"/>
                  <a:gd name="T21" fmla="*/ 48 h 337"/>
                  <a:gd name="T22" fmla="*/ 24 w 312"/>
                  <a:gd name="T23" fmla="*/ 4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337">
                    <a:moveTo>
                      <a:pt x="24" y="48"/>
                    </a:moveTo>
                    <a:cubicBezTo>
                      <a:pt x="157" y="48"/>
                      <a:pt x="264" y="156"/>
                      <a:pt x="264" y="288"/>
                    </a:cubicBezTo>
                    <a:cubicBezTo>
                      <a:pt x="264" y="296"/>
                      <a:pt x="264" y="303"/>
                      <a:pt x="263" y="311"/>
                    </a:cubicBezTo>
                    <a:cubicBezTo>
                      <a:pt x="262" y="324"/>
                      <a:pt x="272" y="336"/>
                      <a:pt x="285" y="337"/>
                    </a:cubicBezTo>
                    <a:cubicBezTo>
                      <a:pt x="286" y="337"/>
                      <a:pt x="287" y="337"/>
                      <a:pt x="287" y="337"/>
                    </a:cubicBezTo>
                    <a:cubicBezTo>
                      <a:pt x="300" y="337"/>
                      <a:pt x="310" y="328"/>
                      <a:pt x="311" y="315"/>
                    </a:cubicBezTo>
                    <a:cubicBezTo>
                      <a:pt x="312" y="306"/>
                      <a:pt x="312" y="297"/>
                      <a:pt x="312" y="288"/>
                    </a:cubicBezTo>
                    <a:cubicBezTo>
                      <a:pt x="312" y="129"/>
                      <a:pt x="183" y="0"/>
                      <a:pt x="24" y="0"/>
                    </a:cubicBezTo>
                    <a:cubicBezTo>
                      <a:pt x="11" y="0"/>
                      <a:pt x="0" y="11"/>
                      <a:pt x="0" y="24"/>
                    </a:cubicBezTo>
                    <a:cubicBezTo>
                      <a:pt x="0" y="37"/>
                      <a:pt x="11" y="48"/>
                      <a:pt x="24" y="48"/>
                    </a:cubicBezTo>
                    <a:close/>
                    <a:moveTo>
                      <a:pt x="24" y="48"/>
                    </a:moveTo>
                    <a:cubicBezTo>
                      <a:pt x="24" y="48"/>
                      <a:pt x="24" y="48"/>
                      <a:pt x="24" y="48"/>
                    </a:cubicBezTo>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cxnSp>
          <p:nvCxnSpPr>
            <p:cNvPr id="53" name="Straight Connector 134">
              <a:extLst>
                <a:ext uri="{FF2B5EF4-FFF2-40B4-BE49-F238E27FC236}">
                  <a16:creationId xmlns:a16="http://schemas.microsoft.com/office/drawing/2014/main" id="{5451453B-71E5-4CEB-A5D5-B5214832F59E}"/>
                </a:ext>
              </a:extLst>
            </p:cNvPr>
            <p:cNvCxnSpPr>
              <a:cxnSpLocks/>
            </p:cNvCxnSpPr>
            <p:nvPr/>
          </p:nvCxnSpPr>
          <p:spPr>
            <a:xfrm>
              <a:off x="8106712" y="0"/>
              <a:ext cx="0" cy="1548440"/>
            </a:xfrm>
            <a:prstGeom prst="line">
              <a:avLst/>
            </a:prstGeom>
            <a:grpFill/>
            <a:ln w="508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4">
            <a:extLst>
              <a:ext uri="{FF2B5EF4-FFF2-40B4-BE49-F238E27FC236}">
                <a16:creationId xmlns:a16="http://schemas.microsoft.com/office/drawing/2014/main" id="{1E86588C-F5E3-4817-8552-6D3332A56E63}"/>
              </a:ext>
            </a:extLst>
          </p:cNvPr>
          <p:cNvCxnSpPr>
            <a:cxnSpLocks/>
          </p:cNvCxnSpPr>
          <p:nvPr/>
        </p:nvCxnSpPr>
        <p:spPr>
          <a:xfrm>
            <a:off x="2319144" y="31646"/>
            <a:ext cx="0" cy="257425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624742" y="2797773"/>
            <a:ext cx="7027153" cy="1138773"/>
          </a:xfrm>
          <a:prstGeom prst="rect">
            <a:avLst/>
          </a:prstGeom>
          <a:noFill/>
        </p:spPr>
        <p:txBody>
          <a:bodyPr wrap="square" rtlCol="0">
            <a:spAutoFit/>
          </a:bodyPr>
          <a:lstStyle/>
          <a:p>
            <a:br>
              <a:rPr lang="hy-AM" sz="2000" dirty="0">
                <a:solidFill>
                  <a:schemeClr val="accent3"/>
                </a:solidFill>
              </a:rPr>
            </a:br>
            <a:r>
              <a:rPr lang="hy-AM" sz="4800" b="1" dirty="0">
                <a:solidFill>
                  <a:schemeClr val="accent3"/>
                </a:solidFill>
              </a:rPr>
              <a:t>ՇՆՈՐՀԱԿԱԼՈՒԹՅՈՒՆ</a:t>
            </a:r>
            <a:endParaRPr lang="ru-RU" sz="4800" b="1" dirty="0">
              <a:solidFill>
                <a:schemeClr val="accent3"/>
              </a:solidFill>
            </a:endParaRPr>
          </a:p>
        </p:txBody>
      </p:sp>
      <p:grpSp>
        <p:nvGrpSpPr>
          <p:cNvPr id="79" name="Group 78">
            <a:extLst>
              <a:ext uri="{FF2B5EF4-FFF2-40B4-BE49-F238E27FC236}">
                <a16:creationId xmlns:a16="http://schemas.microsoft.com/office/drawing/2014/main" id="{1B3C6D4D-511A-4AC1-9F50-60BAD60033EC}"/>
              </a:ext>
            </a:extLst>
          </p:cNvPr>
          <p:cNvGrpSpPr/>
          <p:nvPr/>
        </p:nvGrpSpPr>
        <p:grpSpPr>
          <a:xfrm>
            <a:off x="3260558" y="5625244"/>
            <a:ext cx="8391337" cy="868783"/>
            <a:chOff x="2120209" y="4375580"/>
            <a:chExt cx="7174339" cy="824048"/>
          </a:xfrm>
        </p:grpSpPr>
        <p:sp>
          <p:nvSpPr>
            <p:cNvPr id="83" name="Rounded Rectangle 3">
              <a:extLst>
                <a:ext uri="{FF2B5EF4-FFF2-40B4-BE49-F238E27FC236}">
                  <a16:creationId xmlns:a16="http://schemas.microsoft.com/office/drawing/2014/main" id="{2DE37EFC-2293-4ACD-B4DB-567E7C7425FF}"/>
                </a:ext>
              </a:extLst>
            </p:cNvPr>
            <p:cNvSpPr>
              <a:spLocks noChangeAspect="1"/>
            </p:cNvSpPr>
            <p:nvPr/>
          </p:nvSpPr>
          <p:spPr>
            <a:xfrm>
              <a:off x="4295469" y="4728674"/>
              <a:ext cx="216000" cy="216000"/>
            </a:xfrm>
            <a:custGeom>
              <a:avLst/>
              <a:gdLst>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59137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32095 w 3960000"/>
                <a:gd name="connsiteY15" fmla="*/ 238945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 name="connsiteX0" fmla="*/ 2841893 w 3960000"/>
                <a:gd name="connsiteY0" fmla="*/ 181064 h 3960000"/>
                <a:gd name="connsiteX1" fmla="*/ 2105790 w 3960000"/>
                <a:gd name="connsiteY1" fmla="*/ 859562 h 3960000"/>
                <a:gd name="connsiteX2" fmla="*/ 2106860 w 3960000"/>
                <a:gd name="connsiteY2" fmla="*/ 863292 h 3960000"/>
                <a:gd name="connsiteX3" fmla="*/ 2106860 w 3960000"/>
                <a:gd name="connsiteY3" fmla="*/ 1248172 h 3960000"/>
                <a:gd name="connsiteX4" fmla="*/ 1691968 w 3960000"/>
                <a:gd name="connsiteY4" fmla="*/ 1248172 h 3960000"/>
                <a:gd name="connsiteX5" fmla="*/ 1691968 w 3960000"/>
                <a:gd name="connsiteY5" fmla="*/ 1824236 h 3960000"/>
                <a:gd name="connsiteX6" fmla="*/ 2106860 w 3960000"/>
                <a:gd name="connsiteY6" fmla="*/ 1824236 h 3960000"/>
                <a:gd name="connsiteX7" fmla="*/ 2106860 w 3960000"/>
                <a:gd name="connsiteY7" fmla="*/ 3779396 h 3960000"/>
                <a:gd name="connsiteX8" fmla="*/ 2754932 w 3960000"/>
                <a:gd name="connsiteY8" fmla="*/ 3779396 h 3960000"/>
                <a:gd name="connsiteX9" fmla="*/ 2754932 w 3960000"/>
                <a:gd name="connsiteY9" fmla="*/ 1824236 h 3960000"/>
                <a:gd name="connsiteX10" fmla="*/ 3305869 w 3960000"/>
                <a:gd name="connsiteY10" fmla="*/ 1813665 h 3960000"/>
                <a:gd name="connsiteX11" fmla="*/ 3348152 w 3960000"/>
                <a:gd name="connsiteY11" fmla="*/ 1248172 h 3960000"/>
                <a:gd name="connsiteX12" fmla="*/ 2754932 w 3960000"/>
                <a:gd name="connsiteY12" fmla="*/ 1248172 h 3960000"/>
                <a:gd name="connsiteX13" fmla="*/ 2754932 w 3960000"/>
                <a:gd name="connsiteY13" fmla="*/ 907124 h 3960000"/>
                <a:gd name="connsiteX14" fmla="*/ 3369037 w 3960000"/>
                <a:gd name="connsiteY14" fmla="*/ 704441 h 3960000"/>
                <a:gd name="connsiteX15" fmla="*/ 3410216 w 3960000"/>
                <a:gd name="connsiteY15" fmla="*/ 195189 h 3960000"/>
                <a:gd name="connsiteX16" fmla="*/ 2841893 w 3960000"/>
                <a:gd name="connsiteY16" fmla="*/ 181064 h 3960000"/>
                <a:gd name="connsiteX17" fmla="*/ 308009 w 3960000"/>
                <a:gd name="connsiteY17" fmla="*/ 0 h 3960000"/>
                <a:gd name="connsiteX18" fmla="*/ 3651991 w 3960000"/>
                <a:gd name="connsiteY18" fmla="*/ 0 h 3960000"/>
                <a:gd name="connsiteX19" fmla="*/ 3960000 w 3960000"/>
                <a:gd name="connsiteY19" fmla="*/ 308009 h 3960000"/>
                <a:gd name="connsiteX20" fmla="*/ 3960000 w 3960000"/>
                <a:gd name="connsiteY20" fmla="*/ 3651991 h 3960000"/>
                <a:gd name="connsiteX21" fmla="*/ 3651991 w 3960000"/>
                <a:gd name="connsiteY21" fmla="*/ 3960000 h 3960000"/>
                <a:gd name="connsiteX22" fmla="*/ 308009 w 3960000"/>
                <a:gd name="connsiteY22" fmla="*/ 3960000 h 3960000"/>
                <a:gd name="connsiteX23" fmla="*/ 0 w 3960000"/>
                <a:gd name="connsiteY23" fmla="*/ 3651991 h 3960000"/>
                <a:gd name="connsiteX24" fmla="*/ 0 w 3960000"/>
                <a:gd name="connsiteY24" fmla="*/ 308009 h 3960000"/>
                <a:gd name="connsiteX25" fmla="*/ 308009 w 3960000"/>
                <a:gd name="connsiteY25" fmla="*/ 0 h 39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60000" h="3960000">
                  <a:moveTo>
                    <a:pt x="2841893" y="181064"/>
                  </a:moveTo>
                  <a:cubicBezTo>
                    <a:pt x="2485731" y="190239"/>
                    <a:pt x="2106781" y="339266"/>
                    <a:pt x="2105790" y="859562"/>
                  </a:cubicBezTo>
                  <a:lnTo>
                    <a:pt x="2106860" y="863292"/>
                  </a:lnTo>
                  <a:lnTo>
                    <a:pt x="2106860" y="1248172"/>
                  </a:lnTo>
                  <a:lnTo>
                    <a:pt x="1691968" y="1248172"/>
                  </a:lnTo>
                  <a:lnTo>
                    <a:pt x="1691968" y="1824236"/>
                  </a:lnTo>
                  <a:lnTo>
                    <a:pt x="2106860" y="1824236"/>
                  </a:lnTo>
                  <a:lnTo>
                    <a:pt x="2106860" y="3779396"/>
                  </a:lnTo>
                  <a:lnTo>
                    <a:pt x="2754932" y="3779396"/>
                  </a:lnTo>
                  <a:lnTo>
                    <a:pt x="2754932" y="1824236"/>
                  </a:lnTo>
                  <a:lnTo>
                    <a:pt x="3305869" y="1813665"/>
                  </a:lnTo>
                  <a:lnTo>
                    <a:pt x="3348152" y="1248172"/>
                  </a:lnTo>
                  <a:lnTo>
                    <a:pt x="2754932" y="1248172"/>
                  </a:lnTo>
                  <a:lnTo>
                    <a:pt x="2754932" y="907124"/>
                  </a:lnTo>
                  <a:cubicBezTo>
                    <a:pt x="2746287" y="682909"/>
                    <a:pt x="3126764" y="685506"/>
                    <a:pt x="3369037" y="704441"/>
                  </a:cubicBezTo>
                  <a:cubicBezTo>
                    <a:pt x="3391941" y="556446"/>
                    <a:pt x="3409927" y="381656"/>
                    <a:pt x="3410216" y="195189"/>
                  </a:cubicBezTo>
                  <a:cubicBezTo>
                    <a:pt x="3239930" y="163882"/>
                    <a:pt x="3118909" y="173928"/>
                    <a:pt x="2841893" y="181064"/>
                  </a:cubicBezTo>
                  <a:close/>
                  <a:moveTo>
                    <a:pt x="308009" y="0"/>
                  </a:moveTo>
                  <a:lnTo>
                    <a:pt x="3651991" y="0"/>
                  </a:lnTo>
                  <a:cubicBezTo>
                    <a:pt x="3822100" y="0"/>
                    <a:pt x="3960000" y="137900"/>
                    <a:pt x="3960000" y="308009"/>
                  </a:cubicBezTo>
                  <a:lnTo>
                    <a:pt x="3960000" y="3651991"/>
                  </a:lnTo>
                  <a:cubicBezTo>
                    <a:pt x="3960000" y="3822100"/>
                    <a:pt x="3822100" y="3960000"/>
                    <a:pt x="3651991" y="3960000"/>
                  </a:cubicBezTo>
                  <a:lnTo>
                    <a:pt x="308009" y="3960000"/>
                  </a:lnTo>
                  <a:cubicBezTo>
                    <a:pt x="137900" y="3960000"/>
                    <a:pt x="0" y="3822100"/>
                    <a:pt x="0" y="3651991"/>
                  </a:cubicBezTo>
                  <a:lnTo>
                    <a:pt x="0" y="308009"/>
                  </a:lnTo>
                  <a:cubicBezTo>
                    <a:pt x="0" y="137900"/>
                    <a:pt x="137900" y="0"/>
                    <a:pt x="308009" y="0"/>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grpSp>
          <p:nvGrpSpPr>
            <p:cNvPr id="84" name="Group 83">
              <a:extLst>
                <a:ext uri="{FF2B5EF4-FFF2-40B4-BE49-F238E27FC236}">
                  <a16:creationId xmlns:a16="http://schemas.microsoft.com/office/drawing/2014/main" id="{30746660-DCBE-4ABC-9C49-FF932206DC33}"/>
                </a:ext>
              </a:extLst>
            </p:cNvPr>
            <p:cNvGrpSpPr/>
            <p:nvPr/>
          </p:nvGrpSpPr>
          <p:grpSpPr>
            <a:xfrm>
              <a:off x="2155077" y="4375580"/>
              <a:ext cx="2205278" cy="293755"/>
              <a:chOff x="2155077" y="4375580"/>
              <a:chExt cx="2205278" cy="293755"/>
            </a:xfrm>
          </p:grpSpPr>
          <p:sp>
            <p:nvSpPr>
              <p:cNvPr id="97" name="Round Same Side Corner Rectangle 19">
                <a:extLst>
                  <a:ext uri="{FF2B5EF4-FFF2-40B4-BE49-F238E27FC236}">
                    <a16:creationId xmlns:a16="http://schemas.microsoft.com/office/drawing/2014/main" id="{AF603D2C-8FFA-40E9-BBAD-22D371B24D4C}"/>
                  </a:ext>
                </a:extLst>
              </p:cNvPr>
              <p:cNvSpPr/>
              <p:nvPr/>
            </p:nvSpPr>
            <p:spPr>
              <a:xfrm>
                <a:off x="2155077" y="4375580"/>
                <a:ext cx="194400" cy="248400"/>
              </a:xfrm>
              <a:custGeom>
                <a:avLst/>
                <a:gdLst/>
                <a:ahLst/>
                <a:cxnLst/>
                <a:rect l="l" t="t" r="r" b="b"/>
                <a:pathLst>
                  <a:path w="2600931" h="3213524">
                    <a:moveTo>
                      <a:pt x="1304260" y="0"/>
                    </a:moveTo>
                    <a:cubicBezTo>
                      <a:pt x="1403671" y="0"/>
                      <a:pt x="1484260" y="80589"/>
                      <a:pt x="1484260" y="180000"/>
                    </a:cubicBezTo>
                    <a:lnTo>
                      <a:pt x="1484260" y="412061"/>
                    </a:lnTo>
                    <a:lnTo>
                      <a:pt x="2330931" y="412061"/>
                    </a:lnTo>
                    <a:lnTo>
                      <a:pt x="2600931" y="682061"/>
                    </a:lnTo>
                    <a:lnTo>
                      <a:pt x="2330931" y="952061"/>
                    </a:lnTo>
                    <a:lnTo>
                      <a:pt x="1484260" y="952061"/>
                    </a:lnTo>
                    <a:lnTo>
                      <a:pt x="1484260" y="1110244"/>
                    </a:lnTo>
                    <a:lnTo>
                      <a:pt x="2375646" y="1110244"/>
                    </a:lnTo>
                    <a:lnTo>
                      <a:pt x="2375646" y="1650244"/>
                    </a:lnTo>
                    <a:lnTo>
                      <a:pt x="1484260" y="1650244"/>
                    </a:lnTo>
                    <a:lnTo>
                      <a:pt x="1484260" y="3213524"/>
                    </a:lnTo>
                    <a:lnTo>
                      <a:pt x="1124260" y="3213524"/>
                    </a:lnTo>
                    <a:lnTo>
                      <a:pt x="1124260" y="1650244"/>
                    </a:lnTo>
                    <a:lnTo>
                      <a:pt x="270000" y="1650244"/>
                    </a:lnTo>
                    <a:lnTo>
                      <a:pt x="0" y="1380244"/>
                    </a:lnTo>
                    <a:lnTo>
                      <a:pt x="270000" y="1110244"/>
                    </a:lnTo>
                    <a:lnTo>
                      <a:pt x="1124260" y="1110244"/>
                    </a:lnTo>
                    <a:lnTo>
                      <a:pt x="1124260" y="952061"/>
                    </a:lnTo>
                    <a:lnTo>
                      <a:pt x="224931" y="952061"/>
                    </a:lnTo>
                    <a:lnTo>
                      <a:pt x="224931" y="412061"/>
                    </a:lnTo>
                    <a:lnTo>
                      <a:pt x="1124260" y="412061"/>
                    </a:lnTo>
                    <a:lnTo>
                      <a:pt x="1124260" y="180000"/>
                    </a:lnTo>
                    <a:cubicBezTo>
                      <a:pt x="1124260" y="80589"/>
                      <a:pt x="1204849" y="0"/>
                      <a:pt x="1304260" y="0"/>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98" name="TextBox 97">
                <a:extLst>
                  <a:ext uri="{FF2B5EF4-FFF2-40B4-BE49-F238E27FC236}">
                    <a16:creationId xmlns:a16="http://schemas.microsoft.com/office/drawing/2014/main" id="{B71EFABE-4E76-48E0-9B9F-9294C229C143}"/>
                  </a:ext>
                </a:extLst>
              </p:cNvPr>
              <p:cNvSpPr txBox="1"/>
              <p:nvPr/>
            </p:nvSpPr>
            <p:spPr>
              <a:xfrm>
                <a:off x="2428416" y="4392336"/>
                <a:ext cx="1931939" cy="276999"/>
              </a:xfrm>
              <a:prstGeom prst="rect">
                <a:avLst/>
              </a:prstGeom>
              <a:noFill/>
            </p:spPr>
            <p:txBody>
              <a:bodyPr wrap="none" rtlCol="0">
                <a:spAutoFit/>
              </a:bodyPr>
              <a:lstStyle/>
              <a:p>
                <a:r>
                  <a:rPr lang="hy-AM" sz="1200" dirty="0">
                    <a:solidFill>
                      <a:schemeClr val="bg1">
                        <a:lumMod val="50000"/>
                      </a:schemeClr>
                    </a:solidFill>
                  </a:rPr>
                  <a:t>Երևան, Քաջազնունի 12</a:t>
                </a:r>
                <a:endParaRPr lang="en-US" sz="1200" dirty="0">
                  <a:solidFill>
                    <a:schemeClr val="bg1">
                      <a:lumMod val="50000"/>
                    </a:schemeClr>
                  </a:solidFill>
                </a:endParaRPr>
              </a:p>
            </p:txBody>
          </p:sp>
        </p:grpSp>
        <p:grpSp>
          <p:nvGrpSpPr>
            <p:cNvPr id="85" name="Group 84">
              <a:extLst>
                <a:ext uri="{FF2B5EF4-FFF2-40B4-BE49-F238E27FC236}">
                  <a16:creationId xmlns:a16="http://schemas.microsoft.com/office/drawing/2014/main" id="{0919915F-EE07-4FDD-86D3-92FB02DF964E}"/>
                </a:ext>
              </a:extLst>
            </p:cNvPr>
            <p:cNvGrpSpPr/>
            <p:nvPr/>
          </p:nvGrpSpPr>
          <p:grpSpPr>
            <a:xfrm>
              <a:off x="7102760" y="4724133"/>
              <a:ext cx="2041240" cy="461944"/>
              <a:chOff x="4344485" y="4694471"/>
              <a:chExt cx="2041240" cy="461944"/>
            </a:xfrm>
          </p:grpSpPr>
          <p:sp>
            <p:nvSpPr>
              <p:cNvPr id="95" name="Block Arc 6">
                <a:extLst>
                  <a:ext uri="{FF2B5EF4-FFF2-40B4-BE49-F238E27FC236}">
                    <a16:creationId xmlns:a16="http://schemas.microsoft.com/office/drawing/2014/main" id="{CBCDCC55-EFD8-4DF8-8C0C-068AE8320881}"/>
                  </a:ext>
                </a:extLst>
              </p:cNvPr>
              <p:cNvSpPr/>
              <p:nvPr/>
            </p:nvSpPr>
            <p:spPr>
              <a:xfrm>
                <a:off x="4344485" y="4694471"/>
                <a:ext cx="226800" cy="216000"/>
              </a:xfrm>
              <a:custGeom>
                <a:avLst/>
                <a:gdLst>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734726 w 3221102"/>
                  <a:gd name="connsiteY22" fmla="*/ 869255 h 3221116"/>
                  <a:gd name="connsiteX23" fmla="*/ 1956122 w 3221102"/>
                  <a:gd name="connsiteY23" fmla="*/ 1110076 h 3221116"/>
                  <a:gd name="connsiteX24" fmla="*/ 1973374 w 3221102"/>
                  <a:gd name="connsiteY24" fmla="*/ 875315 h 3221116"/>
                  <a:gd name="connsiteX25" fmla="*/ 2333414 w 3221102"/>
                  <a:gd name="connsiteY25" fmla="*/ 875315 h 3221116"/>
                  <a:gd name="connsiteX26" fmla="*/ 2324788 w 3221102"/>
                  <a:gd name="connsiteY26" fmla="*/ 2054049 h 3221116"/>
                  <a:gd name="connsiteX27" fmla="*/ 2661746 w 3221102"/>
                  <a:gd name="connsiteY27" fmla="*/ 2179658 h 3221116"/>
                  <a:gd name="connsiteX28" fmla="*/ 2691046 w 3221102"/>
                  <a:gd name="connsiteY28" fmla="*/ 2188689 h 3221116"/>
                  <a:gd name="connsiteX29" fmla="*/ 2667011 w 3221102"/>
                  <a:gd name="connsiteY29" fmla="*/ 2175828 h 3221116"/>
                  <a:gd name="connsiteX30" fmla="*/ 2332141 w 3221102"/>
                  <a:gd name="connsiteY30" fmla="*/ 653899 h 3221116"/>
                  <a:gd name="connsiteX31" fmla="*/ 776764 w 3221102"/>
                  <a:gd name="connsiteY31" fmla="*/ 749845 h 3221116"/>
                  <a:gd name="connsiteX32" fmla="*/ 631487 w 3221102"/>
                  <a:gd name="connsiteY32" fmla="*/ 2301392 h 3221116"/>
                  <a:gd name="connsiteX33" fmla="*/ 2142017 w 3221102"/>
                  <a:gd name="connsiteY33" fmla="*/ 2684410 h 3221116"/>
                  <a:gd name="connsiteX34" fmla="*/ 2324866 w 3221102"/>
                  <a:gd name="connsiteY34" fmla="*/ 3053856 h 3221116"/>
                  <a:gd name="connsiteX35" fmla="*/ 294693 w 3221102"/>
                  <a:gd name="connsiteY35" fmla="*/ 2539075 h 3221116"/>
                  <a:gd name="connsiteX36" fmla="*/ 489947 w 3221102"/>
                  <a:gd name="connsiteY36" fmla="*/ 453774 h 3221116"/>
                  <a:gd name="connsiteX37" fmla="*/ 1651152 w 3221102"/>
                  <a:gd name="connsiteY37"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91651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3004976 w 3221102"/>
                  <a:gd name="connsiteY13" fmla="*/ 2356675 h 3221116"/>
                  <a:gd name="connsiteX14" fmla="*/ 2585849 w 3221102"/>
                  <a:gd name="connsiteY14" fmla="*/ 2588887 h 3221116"/>
                  <a:gd name="connsiteX15" fmla="*/ 1973374 w 3221102"/>
                  <a:gd name="connsiteY15" fmla="*/ 2195096 h 3221116"/>
                  <a:gd name="connsiteX16" fmla="*/ 1390827 w 3221102"/>
                  <a:gd name="connsiteY16" fmla="*/ 2527630 h 3221116"/>
                  <a:gd name="connsiteX17" fmla="*/ 783896 w 3221102"/>
                  <a:gd name="connsiteY17" fmla="*/ 1665044 h 3221116"/>
                  <a:gd name="connsiteX18" fmla="*/ 1268509 w 3221102"/>
                  <a:gd name="connsiteY18" fmla="*/ 819983 h 3221116"/>
                  <a:gd name="connsiteX19" fmla="*/ 1328805 w 3221102"/>
                  <a:gd name="connsiteY19" fmla="*/ 807930 h 3221116"/>
                  <a:gd name="connsiteX20" fmla="*/ 1390827 w 3221102"/>
                  <a:gd name="connsiteY20" fmla="*/ 802457 h 3221116"/>
                  <a:gd name="connsiteX21" fmla="*/ 1462242 w 3221102"/>
                  <a:gd name="connsiteY21" fmla="*/ 801708 h 3221116"/>
                  <a:gd name="connsiteX22" fmla="*/ 1956122 w 3221102"/>
                  <a:gd name="connsiteY22" fmla="*/ 1110076 h 3221116"/>
                  <a:gd name="connsiteX23" fmla="*/ 1973374 w 3221102"/>
                  <a:gd name="connsiteY23" fmla="*/ 875315 h 3221116"/>
                  <a:gd name="connsiteX24" fmla="*/ 2333414 w 3221102"/>
                  <a:gd name="connsiteY24" fmla="*/ 875315 h 3221116"/>
                  <a:gd name="connsiteX25" fmla="*/ 2324788 w 3221102"/>
                  <a:gd name="connsiteY25" fmla="*/ 2054049 h 3221116"/>
                  <a:gd name="connsiteX26" fmla="*/ 2661746 w 3221102"/>
                  <a:gd name="connsiteY26" fmla="*/ 2179658 h 3221116"/>
                  <a:gd name="connsiteX27" fmla="*/ 2691046 w 3221102"/>
                  <a:gd name="connsiteY27" fmla="*/ 2188689 h 3221116"/>
                  <a:gd name="connsiteX28" fmla="*/ 2667011 w 3221102"/>
                  <a:gd name="connsiteY28" fmla="*/ 2175828 h 3221116"/>
                  <a:gd name="connsiteX29" fmla="*/ 2332141 w 3221102"/>
                  <a:gd name="connsiteY29" fmla="*/ 653899 h 3221116"/>
                  <a:gd name="connsiteX30" fmla="*/ 776764 w 3221102"/>
                  <a:gd name="connsiteY30" fmla="*/ 749845 h 3221116"/>
                  <a:gd name="connsiteX31" fmla="*/ 631487 w 3221102"/>
                  <a:gd name="connsiteY31" fmla="*/ 2301392 h 3221116"/>
                  <a:gd name="connsiteX32" fmla="*/ 2142017 w 3221102"/>
                  <a:gd name="connsiteY32" fmla="*/ 2684410 h 3221116"/>
                  <a:gd name="connsiteX33" fmla="*/ 2324866 w 3221102"/>
                  <a:gd name="connsiteY33" fmla="*/ 3053856 h 3221116"/>
                  <a:gd name="connsiteX34" fmla="*/ 294693 w 3221102"/>
                  <a:gd name="connsiteY34" fmla="*/ 2539075 h 3221116"/>
                  <a:gd name="connsiteX35" fmla="*/ 489947 w 3221102"/>
                  <a:gd name="connsiteY35" fmla="*/ 453774 h 3221116"/>
                  <a:gd name="connsiteX36" fmla="*/ 1651152 w 3221102"/>
                  <a:gd name="connsiteY36"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221102"/>
                  <a:gd name="connsiteY0" fmla="*/ 2175617 h 3221116"/>
                  <a:gd name="connsiteX1" fmla="*/ 2658205 w 3221102"/>
                  <a:gd name="connsiteY1" fmla="*/ 2178566 h 3221116"/>
                  <a:gd name="connsiteX2" fmla="*/ 2664630 w 3221102"/>
                  <a:gd name="connsiteY2" fmla="*/ 2175617 h 3221116"/>
                  <a:gd name="connsiteX3" fmla="*/ 1477043 w 3221102"/>
                  <a:gd name="connsiteY3" fmla="*/ 1144372 h 3221116"/>
                  <a:gd name="connsiteX4" fmla="*/ 1409070 w 3221102"/>
                  <a:gd name="connsiteY4" fmla="*/ 1159393 h 3221116"/>
                  <a:gd name="connsiteX5" fmla="*/ 1152384 w 3221102"/>
                  <a:gd name="connsiteY5" fmla="*/ 1703728 h 3221116"/>
                  <a:gd name="connsiteX6" fmla="*/ 1514013 w 3221102"/>
                  <a:gd name="connsiteY6" fmla="*/ 2152290 h 3221116"/>
                  <a:gd name="connsiteX7" fmla="*/ 1850815 w 3221102"/>
                  <a:gd name="connsiteY7" fmla="*/ 1654259 h 3221116"/>
                  <a:gd name="connsiteX8" fmla="*/ 1830467 w 3221102"/>
                  <a:gd name="connsiteY8" fmla="*/ 1515986 h 3221116"/>
                  <a:gd name="connsiteX9" fmla="*/ 1477043 w 3221102"/>
                  <a:gd name="connsiteY9" fmla="*/ 1144372 h 3221116"/>
                  <a:gd name="connsiteX10" fmla="*/ 1651152 w 3221102"/>
                  <a:gd name="connsiteY10" fmla="*/ 501 h 3221116"/>
                  <a:gd name="connsiteX11" fmla="*/ 2580395 w 3221102"/>
                  <a:gd name="connsiteY11" fmla="*/ 324821 h 3221116"/>
                  <a:gd name="connsiteX12" fmla="*/ 3030464 w 3221102"/>
                  <a:gd name="connsiteY12" fmla="*/ 2370314 h 3221116"/>
                  <a:gd name="connsiteX13" fmla="*/ 2585849 w 3221102"/>
                  <a:gd name="connsiteY13" fmla="*/ 2588887 h 3221116"/>
                  <a:gd name="connsiteX14" fmla="*/ 1973374 w 3221102"/>
                  <a:gd name="connsiteY14" fmla="*/ 2195096 h 3221116"/>
                  <a:gd name="connsiteX15" fmla="*/ 1390827 w 3221102"/>
                  <a:gd name="connsiteY15" fmla="*/ 2527630 h 3221116"/>
                  <a:gd name="connsiteX16" fmla="*/ 783896 w 3221102"/>
                  <a:gd name="connsiteY16" fmla="*/ 1665044 h 3221116"/>
                  <a:gd name="connsiteX17" fmla="*/ 1268509 w 3221102"/>
                  <a:gd name="connsiteY17" fmla="*/ 819983 h 3221116"/>
                  <a:gd name="connsiteX18" fmla="*/ 1328805 w 3221102"/>
                  <a:gd name="connsiteY18" fmla="*/ 807930 h 3221116"/>
                  <a:gd name="connsiteX19" fmla="*/ 1390827 w 3221102"/>
                  <a:gd name="connsiteY19" fmla="*/ 802457 h 3221116"/>
                  <a:gd name="connsiteX20" fmla="*/ 1462242 w 3221102"/>
                  <a:gd name="connsiteY20" fmla="*/ 801708 h 3221116"/>
                  <a:gd name="connsiteX21" fmla="*/ 1956122 w 3221102"/>
                  <a:gd name="connsiteY21" fmla="*/ 1110076 h 3221116"/>
                  <a:gd name="connsiteX22" fmla="*/ 1973374 w 3221102"/>
                  <a:gd name="connsiteY22" fmla="*/ 875315 h 3221116"/>
                  <a:gd name="connsiteX23" fmla="*/ 2333414 w 3221102"/>
                  <a:gd name="connsiteY23" fmla="*/ 875315 h 3221116"/>
                  <a:gd name="connsiteX24" fmla="*/ 2324788 w 3221102"/>
                  <a:gd name="connsiteY24" fmla="*/ 2054049 h 3221116"/>
                  <a:gd name="connsiteX25" fmla="*/ 2661746 w 3221102"/>
                  <a:gd name="connsiteY25" fmla="*/ 2179658 h 3221116"/>
                  <a:gd name="connsiteX26" fmla="*/ 2691046 w 3221102"/>
                  <a:gd name="connsiteY26" fmla="*/ 2188689 h 3221116"/>
                  <a:gd name="connsiteX27" fmla="*/ 2667011 w 3221102"/>
                  <a:gd name="connsiteY27" fmla="*/ 2175828 h 3221116"/>
                  <a:gd name="connsiteX28" fmla="*/ 2332141 w 3221102"/>
                  <a:gd name="connsiteY28" fmla="*/ 653899 h 3221116"/>
                  <a:gd name="connsiteX29" fmla="*/ 776764 w 3221102"/>
                  <a:gd name="connsiteY29" fmla="*/ 749845 h 3221116"/>
                  <a:gd name="connsiteX30" fmla="*/ 631487 w 3221102"/>
                  <a:gd name="connsiteY30" fmla="*/ 2301392 h 3221116"/>
                  <a:gd name="connsiteX31" fmla="*/ 2142017 w 3221102"/>
                  <a:gd name="connsiteY31" fmla="*/ 2684410 h 3221116"/>
                  <a:gd name="connsiteX32" fmla="*/ 2324866 w 3221102"/>
                  <a:gd name="connsiteY32" fmla="*/ 3053856 h 3221116"/>
                  <a:gd name="connsiteX33" fmla="*/ 294693 w 3221102"/>
                  <a:gd name="connsiteY33" fmla="*/ 2539075 h 3221116"/>
                  <a:gd name="connsiteX34" fmla="*/ 489947 w 3221102"/>
                  <a:gd name="connsiteY34" fmla="*/ 453774 h 3221116"/>
                  <a:gd name="connsiteX35" fmla="*/ 1651152 w 3221102"/>
                  <a:gd name="connsiteY35" fmla="*/ 501 h 3221116"/>
                  <a:gd name="connsiteX0" fmla="*/ 2664630 w 3151233"/>
                  <a:gd name="connsiteY0" fmla="*/ 2175617 h 3221116"/>
                  <a:gd name="connsiteX1" fmla="*/ 2658205 w 3151233"/>
                  <a:gd name="connsiteY1" fmla="*/ 2178566 h 3221116"/>
                  <a:gd name="connsiteX2" fmla="*/ 2664630 w 3151233"/>
                  <a:gd name="connsiteY2" fmla="*/ 2175617 h 3221116"/>
                  <a:gd name="connsiteX3" fmla="*/ 1477043 w 3151233"/>
                  <a:gd name="connsiteY3" fmla="*/ 1144372 h 3221116"/>
                  <a:gd name="connsiteX4" fmla="*/ 1409070 w 3151233"/>
                  <a:gd name="connsiteY4" fmla="*/ 1159393 h 3221116"/>
                  <a:gd name="connsiteX5" fmla="*/ 1152384 w 3151233"/>
                  <a:gd name="connsiteY5" fmla="*/ 1703728 h 3221116"/>
                  <a:gd name="connsiteX6" fmla="*/ 1514013 w 3151233"/>
                  <a:gd name="connsiteY6" fmla="*/ 2152290 h 3221116"/>
                  <a:gd name="connsiteX7" fmla="*/ 1850815 w 3151233"/>
                  <a:gd name="connsiteY7" fmla="*/ 1654259 h 3221116"/>
                  <a:gd name="connsiteX8" fmla="*/ 1830467 w 3151233"/>
                  <a:gd name="connsiteY8" fmla="*/ 1515986 h 3221116"/>
                  <a:gd name="connsiteX9" fmla="*/ 1477043 w 3151233"/>
                  <a:gd name="connsiteY9" fmla="*/ 1144372 h 3221116"/>
                  <a:gd name="connsiteX10" fmla="*/ 1651152 w 3151233"/>
                  <a:gd name="connsiteY10" fmla="*/ 501 h 3221116"/>
                  <a:gd name="connsiteX11" fmla="*/ 2580395 w 3151233"/>
                  <a:gd name="connsiteY11" fmla="*/ 324821 h 3221116"/>
                  <a:gd name="connsiteX12" fmla="*/ 3030464 w 3151233"/>
                  <a:gd name="connsiteY12" fmla="*/ 2249544 h 3221116"/>
                  <a:gd name="connsiteX13" fmla="*/ 2585849 w 3151233"/>
                  <a:gd name="connsiteY13" fmla="*/ 2588887 h 3221116"/>
                  <a:gd name="connsiteX14" fmla="*/ 1973374 w 3151233"/>
                  <a:gd name="connsiteY14" fmla="*/ 2195096 h 3221116"/>
                  <a:gd name="connsiteX15" fmla="*/ 1390827 w 3151233"/>
                  <a:gd name="connsiteY15" fmla="*/ 2527630 h 3221116"/>
                  <a:gd name="connsiteX16" fmla="*/ 783896 w 3151233"/>
                  <a:gd name="connsiteY16" fmla="*/ 1665044 h 3221116"/>
                  <a:gd name="connsiteX17" fmla="*/ 1268509 w 3151233"/>
                  <a:gd name="connsiteY17" fmla="*/ 819983 h 3221116"/>
                  <a:gd name="connsiteX18" fmla="*/ 1328805 w 3151233"/>
                  <a:gd name="connsiteY18" fmla="*/ 807930 h 3221116"/>
                  <a:gd name="connsiteX19" fmla="*/ 1390827 w 3151233"/>
                  <a:gd name="connsiteY19" fmla="*/ 802457 h 3221116"/>
                  <a:gd name="connsiteX20" fmla="*/ 1462242 w 3151233"/>
                  <a:gd name="connsiteY20" fmla="*/ 801708 h 3221116"/>
                  <a:gd name="connsiteX21" fmla="*/ 1956122 w 3151233"/>
                  <a:gd name="connsiteY21" fmla="*/ 1110076 h 3221116"/>
                  <a:gd name="connsiteX22" fmla="*/ 1973374 w 3151233"/>
                  <a:gd name="connsiteY22" fmla="*/ 875315 h 3221116"/>
                  <a:gd name="connsiteX23" fmla="*/ 2333414 w 3151233"/>
                  <a:gd name="connsiteY23" fmla="*/ 875315 h 3221116"/>
                  <a:gd name="connsiteX24" fmla="*/ 2324788 w 3151233"/>
                  <a:gd name="connsiteY24" fmla="*/ 2054049 h 3221116"/>
                  <a:gd name="connsiteX25" fmla="*/ 2661746 w 3151233"/>
                  <a:gd name="connsiteY25" fmla="*/ 2179658 h 3221116"/>
                  <a:gd name="connsiteX26" fmla="*/ 2691046 w 3151233"/>
                  <a:gd name="connsiteY26" fmla="*/ 2188689 h 3221116"/>
                  <a:gd name="connsiteX27" fmla="*/ 2667011 w 3151233"/>
                  <a:gd name="connsiteY27" fmla="*/ 2175828 h 3221116"/>
                  <a:gd name="connsiteX28" fmla="*/ 2332141 w 3151233"/>
                  <a:gd name="connsiteY28" fmla="*/ 653899 h 3221116"/>
                  <a:gd name="connsiteX29" fmla="*/ 776764 w 3151233"/>
                  <a:gd name="connsiteY29" fmla="*/ 749845 h 3221116"/>
                  <a:gd name="connsiteX30" fmla="*/ 631487 w 3151233"/>
                  <a:gd name="connsiteY30" fmla="*/ 2301392 h 3221116"/>
                  <a:gd name="connsiteX31" fmla="*/ 2142017 w 3151233"/>
                  <a:gd name="connsiteY31" fmla="*/ 2684410 h 3221116"/>
                  <a:gd name="connsiteX32" fmla="*/ 2324866 w 3151233"/>
                  <a:gd name="connsiteY32" fmla="*/ 3053856 h 3221116"/>
                  <a:gd name="connsiteX33" fmla="*/ 294693 w 3151233"/>
                  <a:gd name="connsiteY33" fmla="*/ 2539075 h 3221116"/>
                  <a:gd name="connsiteX34" fmla="*/ 489947 w 3151233"/>
                  <a:gd name="connsiteY34" fmla="*/ 453774 h 3221116"/>
                  <a:gd name="connsiteX35" fmla="*/ 1651152 w 3151233"/>
                  <a:gd name="connsiteY35" fmla="*/ 501 h 3221116"/>
                  <a:gd name="connsiteX0" fmla="*/ 2664630 w 3161851"/>
                  <a:gd name="connsiteY0" fmla="*/ 2175617 h 3221116"/>
                  <a:gd name="connsiteX1" fmla="*/ 2658205 w 3161851"/>
                  <a:gd name="connsiteY1" fmla="*/ 2178566 h 3221116"/>
                  <a:gd name="connsiteX2" fmla="*/ 2664630 w 3161851"/>
                  <a:gd name="connsiteY2" fmla="*/ 2175617 h 3221116"/>
                  <a:gd name="connsiteX3" fmla="*/ 1477043 w 3161851"/>
                  <a:gd name="connsiteY3" fmla="*/ 1144372 h 3221116"/>
                  <a:gd name="connsiteX4" fmla="*/ 1409070 w 3161851"/>
                  <a:gd name="connsiteY4" fmla="*/ 1159393 h 3221116"/>
                  <a:gd name="connsiteX5" fmla="*/ 1152384 w 3161851"/>
                  <a:gd name="connsiteY5" fmla="*/ 1703728 h 3221116"/>
                  <a:gd name="connsiteX6" fmla="*/ 1514013 w 3161851"/>
                  <a:gd name="connsiteY6" fmla="*/ 2152290 h 3221116"/>
                  <a:gd name="connsiteX7" fmla="*/ 1850815 w 3161851"/>
                  <a:gd name="connsiteY7" fmla="*/ 1654259 h 3221116"/>
                  <a:gd name="connsiteX8" fmla="*/ 1830467 w 3161851"/>
                  <a:gd name="connsiteY8" fmla="*/ 1515986 h 3221116"/>
                  <a:gd name="connsiteX9" fmla="*/ 1477043 w 3161851"/>
                  <a:gd name="connsiteY9" fmla="*/ 1144372 h 3221116"/>
                  <a:gd name="connsiteX10" fmla="*/ 1651152 w 3161851"/>
                  <a:gd name="connsiteY10" fmla="*/ 501 h 3221116"/>
                  <a:gd name="connsiteX11" fmla="*/ 2580395 w 3161851"/>
                  <a:gd name="connsiteY11" fmla="*/ 324821 h 3221116"/>
                  <a:gd name="connsiteX12" fmla="*/ 3030464 w 3161851"/>
                  <a:gd name="connsiteY12" fmla="*/ 2249544 h 3221116"/>
                  <a:gd name="connsiteX13" fmla="*/ 2585849 w 3161851"/>
                  <a:gd name="connsiteY13" fmla="*/ 2588887 h 3221116"/>
                  <a:gd name="connsiteX14" fmla="*/ 1973374 w 3161851"/>
                  <a:gd name="connsiteY14" fmla="*/ 2195096 h 3221116"/>
                  <a:gd name="connsiteX15" fmla="*/ 1390827 w 3161851"/>
                  <a:gd name="connsiteY15" fmla="*/ 2527630 h 3221116"/>
                  <a:gd name="connsiteX16" fmla="*/ 783896 w 3161851"/>
                  <a:gd name="connsiteY16" fmla="*/ 1665044 h 3221116"/>
                  <a:gd name="connsiteX17" fmla="*/ 1268509 w 3161851"/>
                  <a:gd name="connsiteY17" fmla="*/ 819983 h 3221116"/>
                  <a:gd name="connsiteX18" fmla="*/ 1328805 w 3161851"/>
                  <a:gd name="connsiteY18" fmla="*/ 807930 h 3221116"/>
                  <a:gd name="connsiteX19" fmla="*/ 1390827 w 3161851"/>
                  <a:gd name="connsiteY19" fmla="*/ 802457 h 3221116"/>
                  <a:gd name="connsiteX20" fmla="*/ 1462242 w 3161851"/>
                  <a:gd name="connsiteY20" fmla="*/ 801708 h 3221116"/>
                  <a:gd name="connsiteX21" fmla="*/ 1956122 w 3161851"/>
                  <a:gd name="connsiteY21" fmla="*/ 1110076 h 3221116"/>
                  <a:gd name="connsiteX22" fmla="*/ 1973374 w 3161851"/>
                  <a:gd name="connsiteY22" fmla="*/ 875315 h 3221116"/>
                  <a:gd name="connsiteX23" fmla="*/ 2333414 w 3161851"/>
                  <a:gd name="connsiteY23" fmla="*/ 875315 h 3221116"/>
                  <a:gd name="connsiteX24" fmla="*/ 2324788 w 3161851"/>
                  <a:gd name="connsiteY24" fmla="*/ 2054049 h 3221116"/>
                  <a:gd name="connsiteX25" fmla="*/ 2661746 w 3161851"/>
                  <a:gd name="connsiteY25" fmla="*/ 2179658 h 3221116"/>
                  <a:gd name="connsiteX26" fmla="*/ 2691046 w 3161851"/>
                  <a:gd name="connsiteY26" fmla="*/ 2188689 h 3221116"/>
                  <a:gd name="connsiteX27" fmla="*/ 2667011 w 3161851"/>
                  <a:gd name="connsiteY27" fmla="*/ 2175828 h 3221116"/>
                  <a:gd name="connsiteX28" fmla="*/ 2332141 w 3161851"/>
                  <a:gd name="connsiteY28" fmla="*/ 653899 h 3221116"/>
                  <a:gd name="connsiteX29" fmla="*/ 776764 w 3161851"/>
                  <a:gd name="connsiteY29" fmla="*/ 749845 h 3221116"/>
                  <a:gd name="connsiteX30" fmla="*/ 631487 w 3161851"/>
                  <a:gd name="connsiteY30" fmla="*/ 2301392 h 3221116"/>
                  <a:gd name="connsiteX31" fmla="*/ 2142017 w 3161851"/>
                  <a:gd name="connsiteY31" fmla="*/ 2684410 h 3221116"/>
                  <a:gd name="connsiteX32" fmla="*/ 2324866 w 3161851"/>
                  <a:gd name="connsiteY32" fmla="*/ 3053856 h 3221116"/>
                  <a:gd name="connsiteX33" fmla="*/ 294693 w 3161851"/>
                  <a:gd name="connsiteY33" fmla="*/ 2539075 h 3221116"/>
                  <a:gd name="connsiteX34" fmla="*/ 489947 w 3161851"/>
                  <a:gd name="connsiteY34" fmla="*/ 453774 h 3221116"/>
                  <a:gd name="connsiteX35" fmla="*/ 1651152 w 3161851"/>
                  <a:gd name="connsiteY35" fmla="*/ 501 h 3221116"/>
                  <a:gd name="connsiteX0" fmla="*/ 2664630 w 3182629"/>
                  <a:gd name="connsiteY0" fmla="*/ 2175617 h 3221116"/>
                  <a:gd name="connsiteX1" fmla="*/ 2658205 w 3182629"/>
                  <a:gd name="connsiteY1" fmla="*/ 2178566 h 3221116"/>
                  <a:gd name="connsiteX2" fmla="*/ 2664630 w 3182629"/>
                  <a:gd name="connsiteY2" fmla="*/ 2175617 h 3221116"/>
                  <a:gd name="connsiteX3" fmla="*/ 1477043 w 3182629"/>
                  <a:gd name="connsiteY3" fmla="*/ 1144372 h 3221116"/>
                  <a:gd name="connsiteX4" fmla="*/ 1409070 w 3182629"/>
                  <a:gd name="connsiteY4" fmla="*/ 1159393 h 3221116"/>
                  <a:gd name="connsiteX5" fmla="*/ 1152384 w 3182629"/>
                  <a:gd name="connsiteY5" fmla="*/ 1703728 h 3221116"/>
                  <a:gd name="connsiteX6" fmla="*/ 1514013 w 3182629"/>
                  <a:gd name="connsiteY6" fmla="*/ 2152290 h 3221116"/>
                  <a:gd name="connsiteX7" fmla="*/ 1850815 w 3182629"/>
                  <a:gd name="connsiteY7" fmla="*/ 1654259 h 3221116"/>
                  <a:gd name="connsiteX8" fmla="*/ 1830467 w 3182629"/>
                  <a:gd name="connsiteY8" fmla="*/ 1515986 h 3221116"/>
                  <a:gd name="connsiteX9" fmla="*/ 1477043 w 3182629"/>
                  <a:gd name="connsiteY9" fmla="*/ 1144372 h 3221116"/>
                  <a:gd name="connsiteX10" fmla="*/ 1651152 w 3182629"/>
                  <a:gd name="connsiteY10" fmla="*/ 501 h 3221116"/>
                  <a:gd name="connsiteX11" fmla="*/ 2580395 w 3182629"/>
                  <a:gd name="connsiteY11" fmla="*/ 324821 h 3221116"/>
                  <a:gd name="connsiteX12" fmla="*/ 3030464 w 3182629"/>
                  <a:gd name="connsiteY12" fmla="*/ 2249544 h 3221116"/>
                  <a:gd name="connsiteX13" fmla="*/ 2585849 w 3182629"/>
                  <a:gd name="connsiteY13" fmla="*/ 2588887 h 3221116"/>
                  <a:gd name="connsiteX14" fmla="*/ 1973374 w 3182629"/>
                  <a:gd name="connsiteY14" fmla="*/ 2195096 h 3221116"/>
                  <a:gd name="connsiteX15" fmla="*/ 1390827 w 3182629"/>
                  <a:gd name="connsiteY15" fmla="*/ 2527630 h 3221116"/>
                  <a:gd name="connsiteX16" fmla="*/ 783896 w 3182629"/>
                  <a:gd name="connsiteY16" fmla="*/ 1665044 h 3221116"/>
                  <a:gd name="connsiteX17" fmla="*/ 1268509 w 3182629"/>
                  <a:gd name="connsiteY17" fmla="*/ 819983 h 3221116"/>
                  <a:gd name="connsiteX18" fmla="*/ 1328805 w 3182629"/>
                  <a:gd name="connsiteY18" fmla="*/ 807930 h 3221116"/>
                  <a:gd name="connsiteX19" fmla="*/ 1390827 w 3182629"/>
                  <a:gd name="connsiteY19" fmla="*/ 802457 h 3221116"/>
                  <a:gd name="connsiteX20" fmla="*/ 1462242 w 3182629"/>
                  <a:gd name="connsiteY20" fmla="*/ 801708 h 3221116"/>
                  <a:gd name="connsiteX21" fmla="*/ 1956122 w 3182629"/>
                  <a:gd name="connsiteY21" fmla="*/ 1110076 h 3221116"/>
                  <a:gd name="connsiteX22" fmla="*/ 1973374 w 3182629"/>
                  <a:gd name="connsiteY22" fmla="*/ 875315 h 3221116"/>
                  <a:gd name="connsiteX23" fmla="*/ 2333414 w 3182629"/>
                  <a:gd name="connsiteY23" fmla="*/ 875315 h 3221116"/>
                  <a:gd name="connsiteX24" fmla="*/ 2324788 w 3182629"/>
                  <a:gd name="connsiteY24" fmla="*/ 2054049 h 3221116"/>
                  <a:gd name="connsiteX25" fmla="*/ 2661746 w 3182629"/>
                  <a:gd name="connsiteY25" fmla="*/ 2179658 h 3221116"/>
                  <a:gd name="connsiteX26" fmla="*/ 2691046 w 3182629"/>
                  <a:gd name="connsiteY26" fmla="*/ 2188689 h 3221116"/>
                  <a:gd name="connsiteX27" fmla="*/ 2667011 w 3182629"/>
                  <a:gd name="connsiteY27" fmla="*/ 2175828 h 3221116"/>
                  <a:gd name="connsiteX28" fmla="*/ 2332141 w 3182629"/>
                  <a:gd name="connsiteY28" fmla="*/ 653899 h 3221116"/>
                  <a:gd name="connsiteX29" fmla="*/ 776764 w 3182629"/>
                  <a:gd name="connsiteY29" fmla="*/ 749845 h 3221116"/>
                  <a:gd name="connsiteX30" fmla="*/ 631487 w 3182629"/>
                  <a:gd name="connsiteY30" fmla="*/ 2301392 h 3221116"/>
                  <a:gd name="connsiteX31" fmla="*/ 2142017 w 3182629"/>
                  <a:gd name="connsiteY31" fmla="*/ 2684410 h 3221116"/>
                  <a:gd name="connsiteX32" fmla="*/ 2324866 w 3182629"/>
                  <a:gd name="connsiteY32" fmla="*/ 3053856 h 3221116"/>
                  <a:gd name="connsiteX33" fmla="*/ 294693 w 3182629"/>
                  <a:gd name="connsiteY33" fmla="*/ 2539075 h 3221116"/>
                  <a:gd name="connsiteX34" fmla="*/ 489947 w 3182629"/>
                  <a:gd name="connsiteY34" fmla="*/ 453774 h 3221116"/>
                  <a:gd name="connsiteX35" fmla="*/ 1651152 w 3182629"/>
                  <a:gd name="connsiteY35" fmla="*/ 501 h 3221116"/>
                  <a:gd name="connsiteX0" fmla="*/ 2664630 w 3189723"/>
                  <a:gd name="connsiteY0" fmla="*/ 2175617 h 3221116"/>
                  <a:gd name="connsiteX1" fmla="*/ 2658205 w 3189723"/>
                  <a:gd name="connsiteY1" fmla="*/ 2178566 h 3221116"/>
                  <a:gd name="connsiteX2" fmla="*/ 2664630 w 3189723"/>
                  <a:gd name="connsiteY2" fmla="*/ 2175617 h 3221116"/>
                  <a:gd name="connsiteX3" fmla="*/ 1477043 w 3189723"/>
                  <a:gd name="connsiteY3" fmla="*/ 1144372 h 3221116"/>
                  <a:gd name="connsiteX4" fmla="*/ 1409070 w 3189723"/>
                  <a:gd name="connsiteY4" fmla="*/ 1159393 h 3221116"/>
                  <a:gd name="connsiteX5" fmla="*/ 1152384 w 3189723"/>
                  <a:gd name="connsiteY5" fmla="*/ 1703728 h 3221116"/>
                  <a:gd name="connsiteX6" fmla="*/ 1514013 w 3189723"/>
                  <a:gd name="connsiteY6" fmla="*/ 2152290 h 3221116"/>
                  <a:gd name="connsiteX7" fmla="*/ 1850815 w 3189723"/>
                  <a:gd name="connsiteY7" fmla="*/ 1654259 h 3221116"/>
                  <a:gd name="connsiteX8" fmla="*/ 1830467 w 3189723"/>
                  <a:gd name="connsiteY8" fmla="*/ 1515986 h 3221116"/>
                  <a:gd name="connsiteX9" fmla="*/ 1477043 w 3189723"/>
                  <a:gd name="connsiteY9" fmla="*/ 1144372 h 3221116"/>
                  <a:gd name="connsiteX10" fmla="*/ 1651152 w 3189723"/>
                  <a:gd name="connsiteY10" fmla="*/ 501 h 3221116"/>
                  <a:gd name="connsiteX11" fmla="*/ 2580395 w 3189723"/>
                  <a:gd name="connsiteY11" fmla="*/ 324821 h 3221116"/>
                  <a:gd name="connsiteX12" fmla="*/ 3030464 w 3189723"/>
                  <a:gd name="connsiteY12" fmla="*/ 2249544 h 3221116"/>
                  <a:gd name="connsiteX13" fmla="*/ 2585849 w 3189723"/>
                  <a:gd name="connsiteY13" fmla="*/ 2588887 h 3221116"/>
                  <a:gd name="connsiteX14" fmla="*/ 1973374 w 3189723"/>
                  <a:gd name="connsiteY14" fmla="*/ 2195096 h 3221116"/>
                  <a:gd name="connsiteX15" fmla="*/ 1390827 w 3189723"/>
                  <a:gd name="connsiteY15" fmla="*/ 2527630 h 3221116"/>
                  <a:gd name="connsiteX16" fmla="*/ 783896 w 3189723"/>
                  <a:gd name="connsiteY16" fmla="*/ 1665044 h 3221116"/>
                  <a:gd name="connsiteX17" fmla="*/ 1268509 w 3189723"/>
                  <a:gd name="connsiteY17" fmla="*/ 819983 h 3221116"/>
                  <a:gd name="connsiteX18" fmla="*/ 1328805 w 3189723"/>
                  <a:gd name="connsiteY18" fmla="*/ 807930 h 3221116"/>
                  <a:gd name="connsiteX19" fmla="*/ 1390827 w 3189723"/>
                  <a:gd name="connsiteY19" fmla="*/ 802457 h 3221116"/>
                  <a:gd name="connsiteX20" fmla="*/ 1462242 w 3189723"/>
                  <a:gd name="connsiteY20" fmla="*/ 801708 h 3221116"/>
                  <a:gd name="connsiteX21" fmla="*/ 1956122 w 3189723"/>
                  <a:gd name="connsiteY21" fmla="*/ 1110076 h 3221116"/>
                  <a:gd name="connsiteX22" fmla="*/ 1973374 w 3189723"/>
                  <a:gd name="connsiteY22" fmla="*/ 875315 h 3221116"/>
                  <a:gd name="connsiteX23" fmla="*/ 2333414 w 3189723"/>
                  <a:gd name="connsiteY23" fmla="*/ 875315 h 3221116"/>
                  <a:gd name="connsiteX24" fmla="*/ 2324788 w 3189723"/>
                  <a:gd name="connsiteY24" fmla="*/ 2054049 h 3221116"/>
                  <a:gd name="connsiteX25" fmla="*/ 2661746 w 3189723"/>
                  <a:gd name="connsiteY25" fmla="*/ 2179658 h 3221116"/>
                  <a:gd name="connsiteX26" fmla="*/ 2691046 w 3189723"/>
                  <a:gd name="connsiteY26" fmla="*/ 2188689 h 3221116"/>
                  <a:gd name="connsiteX27" fmla="*/ 2667011 w 3189723"/>
                  <a:gd name="connsiteY27" fmla="*/ 2175828 h 3221116"/>
                  <a:gd name="connsiteX28" fmla="*/ 2332141 w 3189723"/>
                  <a:gd name="connsiteY28" fmla="*/ 653899 h 3221116"/>
                  <a:gd name="connsiteX29" fmla="*/ 776764 w 3189723"/>
                  <a:gd name="connsiteY29" fmla="*/ 749845 h 3221116"/>
                  <a:gd name="connsiteX30" fmla="*/ 631487 w 3189723"/>
                  <a:gd name="connsiteY30" fmla="*/ 2301392 h 3221116"/>
                  <a:gd name="connsiteX31" fmla="*/ 2142017 w 3189723"/>
                  <a:gd name="connsiteY31" fmla="*/ 2684410 h 3221116"/>
                  <a:gd name="connsiteX32" fmla="*/ 2324866 w 3189723"/>
                  <a:gd name="connsiteY32" fmla="*/ 3053856 h 3221116"/>
                  <a:gd name="connsiteX33" fmla="*/ 294693 w 3189723"/>
                  <a:gd name="connsiteY33" fmla="*/ 2539075 h 3221116"/>
                  <a:gd name="connsiteX34" fmla="*/ 489947 w 3189723"/>
                  <a:gd name="connsiteY34" fmla="*/ 453774 h 3221116"/>
                  <a:gd name="connsiteX35" fmla="*/ 1651152 w 3189723"/>
                  <a:gd name="connsiteY35" fmla="*/ 501 h 322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89723" h="3221116">
                    <a:moveTo>
                      <a:pt x="2664630" y="2175617"/>
                    </a:moveTo>
                    <a:lnTo>
                      <a:pt x="2658205" y="2178566"/>
                    </a:lnTo>
                    <a:cubicBezTo>
                      <a:pt x="2662222" y="2175972"/>
                      <a:pt x="2664284" y="2175096"/>
                      <a:pt x="2664630" y="2175617"/>
                    </a:cubicBezTo>
                    <a:close/>
                    <a:moveTo>
                      <a:pt x="1477043" y="1144372"/>
                    </a:moveTo>
                    <a:lnTo>
                      <a:pt x="1409070" y="1159393"/>
                    </a:lnTo>
                    <a:cubicBezTo>
                      <a:pt x="1167974" y="1216277"/>
                      <a:pt x="1134894" y="1538245"/>
                      <a:pt x="1152384" y="1703728"/>
                    </a:cubicBezTo>
                    <a:cubicBezTo>
                      <a:pt x="1169874" y="1869211"/>
                      <a:pt x="1272747" y="2156947"/>
                      <a:pt x="1514013" y="2152290"/>
                    </a:cubicBezTo>
                    <a:cubicBezTo>
                      <a:pt x="1680659" y="2149073"/>
                      <a:pt x="1865876" y="1940767"/>
                      <a:pt x="1850815" y="1654259"/>
                    </a:cubicBezTo>
                    <a:cubicBezTo>
                      <a:pt x="1844015" y="1608142"/>
                      <a:pt x="1837162" y="1561942"/>
                      <a:pt x="1830467" y="1515986"/>
                    </a:cubicBezTo>
                    <a:cubicBezTo>
                      <a:pt x="1779361" y="1292438"/>
                      <a:pt x="1635542" y="1134285"/>
                      <a:pt x="1477043" y="1144372"/>
                    </a:cubicBezTo>
                    <a:close/>
                    <a:moveTo>
                      <a:pt x="1651152" y="501"/>
                    </a:moveTo>
                    <a:cubicBezTo>
                      <a:pt x="1977584" y="8635"/>
                      <a:pt x="2235425" y="52153"/>
                      <a:pt x="2580395" y="324821"/>
                    </a:cubicBezTo>
                    <a:cubicBezTo>
                      <a:pt x="3000061" y="656529"/>
                      <a:pt x="3430704" y="1549940"/>
                      <a:pt x="3030464" y="2249544"/>
                    </a:cubicBezTo>
                    <a:cubicBezTo>
                      <a:pt x="2882259" y="2451798"/>
                      <a:pt x="2785813" y="2507403"/>
                      <a:pt x="2585849" y="2588887"/>
                    </a:cubicBezTo>
                    <a:cubicBezTo>
                      <a:pt x="2194785" y="2615774"/>
                      <a:pt x="1984876" y="2478759"/>
                      <a:pt x="1973374" y="2195096"/>
                    </a:cubicBezTo>
                    <a:cubicBezTo>
                      <a:pt x="1841986" y="2496540"/>
                      <a:pt x="1610941" y="2555551"/>
                      <a:pt x="1390827" y="2527630"/>
                    </a:cubicBezTo>
                    <a:cubicBezTo>
                      <a:pt x="1131071" y="2494680"/>
                      <a:pt x="853863" y="2136270"/>
                      <a:pt x="783896" y="1665044"/>
                    </a:cubicBezTo>
                    <a:cubicBezTo>
                      <a:pt x="715204" y="1202409"/>
                      <a:pt x="991941" y="900416"/>
                      <a:pt x="1268509" y="819983"/>
                    </a:cubicBezTo>
                    <a:cubicBezTo>
                      <a:pt x="1288264" y="814237"/>
                      <a:pt x="1308391" y="810536"/>
                      <a:pt x="1328805" y="807930"/>
                    </a:cubicBezTo>
                    <a:cubicBezTo>
                      <a:pt x="1349219" y="805325"/>
                      <a:pt x="1369921" y="803817"/>
                      <a:pt x="1390827" y="802457"/>
                    </a:cubicBezTo>
                    <a:cubicBezTo>
                      <a:pt x="1416795" y="800769"/>
                      <a:pt x="1355770" y="788713"/>
                      <a:pt x="1462242" y="801708"/>
                    </a:cubicBezTo>
                    <a:cubicBezTo>
                      <a:pt x="1599590" y="818472"/>
                      <a:pt x="1776043" y="890774"/>
                      <a:pt x="1956122" y="1110076"/>
                    </a:cubicBezTo>
                    <a:lnTo>
                      <a:pt x="1973374" y="875315"/>
                    </a:lnTo>
                    <a:lnTo>
                      <a:pt x="2333414" y="875315"/>
                    </a:lnTo>
                    <a:cubicBezTo>
                      <a:pt x="2330539" y="1325736"/>
                      <a:pt x="2327663" y="1603628"/>
                      <a:pt x="2324788" y="2054049"/>
                    </a:cubicBezTo>
                    <a:cubicBezTo>
                      <a:pt x="2290850" y="2479718"/>
                      <a:pt x="2627788" y="2217580"/>
                      <a:pt x="2661746" y="2179658"/>
                    </a:cubicBezTo>
                    <a:lnTo>
                      <a:pt x="2691046" y="2188689"/>
                    </a:lnTo>
                    <a:lnTo>
                      <a:pt x="2667011" y="2175828"/>
                    </a:lnTo>
                    <a:cubicBezTo>
                      <a:pt x="2945550" y="1655295"/>
                      <a:pt x="2803444" y="1009445"/>
                      <a:pt x="2332141" y="653899"/>
                    </a:cubicBezTo>
                    <a:cubicBezTo>
                      <a:pt x="1860838" y="298353"/>
                      <a:pt x="1200794" y="339069"/>
                      <a:pt x="776764" y="749845"/>
                    </a:cubicBezTo>
                    <a:cubicBezTo>
                      <a:pt x="352733" y="1160621"/>
                      <a:pt x="291083" y="1819040"/>
                      <a:pt x="631487" y="2301392"/>
                    </a:cubicBezTo>
                    <a:cubicBezTo>
                      <a:pt x="971891" y="2783745"/>
                      <a:pt x="1612904" y="2946283"/>
                      <a:pt x="2142017" y="2684410"/>
                    </a:cubicBezTo>
                    <a:lnTo>
                      <a:pt x="2324866" y="3053856"/>
                    </a:lnTo>
                    <a:cubicBezTo>
                      <a:pt x="1613730" y="3405817"/>
                      <a:pt x="752200" y="3187363"/>
                      <a:pt x="294693" y="2539075"/>
                    </a:cubicBezTo>
                    <a:cubicBezTo>
                      <a:pt x="-162814" y="1890787"/>
                      <a:pt x="-79956" y="1005863"/>
                      <a:pt x="489947" y="453774"/>
                    </a:cubicBezTo>
                    <a:cubicBezTo>
                      <a:pt x="810518" y="143225"/>
                      <a:pt x="1231454" y="-9956"/>
                      <a:pt x="1651152" y="501"/>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dirty="0">
                  <a:solidFill>
                    <a:schemeClr val="tx1"/>
                  </a:solidFill>
                </a:endParaRPr>
              </a:p>
            </p:txBody>
          </p:sp>
          <p:sp>
            <p:nvSpPr>
              <p:cNvPr id="96" name="TextBox 95">
                <a:extLst>
                  <a:ext uri="{FF2B5EF4-FFF2-40B4-BE49-F238E27FC236}">
                    <a16:creationId xmlns:a16="http://schemas.microsoft.com/office/drawing/2014/main" id="{473E41F3-7FDC-4F88-A34C-DA80E343F94B}"/>
                  </a:ext>
                </a:extLst>
              </p:cNvPr>
              <p:cNvSpPr txBox="1"/>
              <p:nvPr/>
            </p:nvSpPr>
            <p:spPr>
              <a:xfrm>
                <a:off x="4622526" y="4694750"/>
                <a:ext cx="1763199" cy="461665"/>
              </a:xfrm>
              <a:prstGeom prst="rect">
                <a:avLst/>
              </a:prstGeom>
              <a:noFill/>
            </p:spPr>
            <p:txBody>
              <a:bodyPr wrap="square">
                <a:spAutoFit/>
              </a:bodyPr>
              <a:lstStyle/>
              <a:p>
                <a:r>
                  <a:rPr lang="en-US" sz="1200" dirty="0">
                    <a:solidFill>
                      <a:schemeClr val="bg1">
                        <a:lumMod val="50000"/>
                      </a:schemeClr>
                    </a:solidFill>
                  </a:rPr>
                  <a:t>info.hmkentron@gmail.com</a:t>
                </a:r>
              </a:p>
            </p:txBody>
          </p:sp>
        </p:grpSp>
        <p:sp>
          <p:nvSpPr>
            <p:cNvPr id="86" name="Block Arc 14">
              <a:extLst>
                <a:ext uri="{FF2B5EF4-FFF2-40B4-BE49-F238E27FC236}">
                  <a16:creationId xmlns:a16="http://schemas.microsoft.com/office/drawing/2014/main" id="{7AC967DC-11F0-4659-A5B8-94E838F44511}"/>
                </a:ext>
              </a:extLst>
            </p:cNvPr>
            <p:cNvSpPr/>
            <p:nvPr/>
          </p:nvSpPr>
          <p:spPr>
            <a:xfrm rot="16200000">
              <a:off x="2129209" y="4719674"/>
              <a:ext cx="230400" cy="248400"/>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solidFill>
                  <a:schemeClr val="tx1"/>
                </a:solidFill>
              </a:endParaRPr>
            </a:p>
          </p:txBody>
        </p:sp>
        <p:sp>
          <p:nvSpPr>
            <p:cNvPr id="87" name="TextBox 86">
              <a:extLst>
                <a:ext uri="{FF2B5EF4-FFF2-40B4-BE49-F238E27FC236}">
                  <a16:creationId xmlns:a16="http://schemas.microsoft.com/office/drawing/2014/main" id="{EC44A6F9-F180-4A57-83B4-888C6C35854C}"/>
                </a:ext>
              </a:extLst>
            </p:cNvPr>
            <p:cNvSpPr txBox="1"/>
            <p:nvPr/>
          </p:nvSpPr>
          <p:spPr>
            <a:xfrm>
              <a:off x="4599886" y="4737963"/>
              <a:ext cx="2069976" cy="461665"/>
            </a:xfrm>
            <a:prstGeom prst="rect">
              <a:avLst/>
            </a:prstGeom>
            <a:noFill/>
          </p:spPr>
          <p:txBody>
            <a:bodyPr wrap="square">
              <a:spAutoFit/>
            </a:bodyPr>
            <a:lstStyle/>
            <a:p>
              <a:r>
                <a:rPr lang="en-US" sz="1200" dirty="0">
                  <a:solidFill>
                    <a:schemeClr val="bg1">
                      <a:lumMod val="50000"/>
                    </a:schemeClr>
                  </a:solidFill>
                </a:rPr>
                <a:t>https://www.facebook.com/hmkyerevan</a:t>
              </a:r>
            </a:p>
          </p:txBody>
        </p:sp>
        <p:grpSp>
          <p:nvGrpSpPr>
            <p:cNvPr id="88" name="Group 87">
              <a:extLst>
                <a:ext uri="{FF2B5EF4-FFF2-40B4-BE49-F238E27FC236}">
                  <a16:creationId xmlns:a16="http://schemas.microsoft.com/office/drawing/2014/main" id="{0FEE068B-DB7E-4F5C-B3CE-8C03B42301D1}"/>
                </a:ext>
              </a:extLst>
            </p:cNvPr>
            <p:cNvGrpSpPr/>
            <p:nvPr/>
          </p:nvGrpSpPr>
          <p:grpSpPr>
            <a:xfrm>
              <a:off x="4304784" y="4398139"/>
              <a:ext cx="2445925" cy="277555"/>
              <a:chOff x="2183877" y="4739864"/>
              <a:chExt cx="2445925" cy="277555"/>
            </a:xfrm>
          </p:grpSpPr>
          <p:sp>
            <p:nvSpPr>
              <p:cNvPr id="93" name="Freeform 25">
                <a:extLst>
                  <a:ext uri="{FF2B5EF4-FFF2-40B4-BE49-F238E27FC236}">
                    <a16:creationId xmlns:a16="http://schemas.microsoft.com/office/drawing/2014/main" id="{F6E02756-AD04-494E-A316-30EDCFAB72DC}"/>
                  </a:ext>
                </a:extLst>
              </p:cNvPr>
              <p:cNvSpPr/>
              <p:nvPr/>
            </p:nvSpPr>
            <p:spPr>
              <a:xfrm>
                <a:off x="2183877" y="4739864"/>
                <a:ext cx="165600" cy="216000"/>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94" name="TextBox 93">
                <a:extLst>
                  <a:ext uri="{FF2B5EF4-FFF2-40B4-BE49-F238E27FC236}">
                    <a16:creationId xmlns:a16="http://schemas.microsoft.com/office/drawing/2014/main" id="{C0F1F049-9C85-448C-9808-90C1FD98BE81}"/>
                  </a:ext>
                </a:extLst>
              </p:cNvPr>
              <p:cNvSpPr txBox="1"/>
              <p:nvPr/>
            </p:nvSpPr>
            <p:spPr>
              <a:xfrm>
                <a:off x="2451000" y="4740420"/>
                <a:ext cx="2178802" cy="276999"/>
              </a:xfrm>
              <a:prstGeom prst="rect">
                <a:avLst/>
              </a:prstGeom>
              <a:noFill/>
            </p:spPr>
            <p:txBody>
              <a:bodyPr wrap="none" rtlCol="0">
                <a:spAutoFit/>
              </a:bodyPr>
              <a:lstStyle/>
              <a:p>
                <a:r>
                  <a:rPr lang="hy-AM" sz="1200" dirty="0">
                    <a:solidFill>
                      <a:schemeClr val="bg1">
                        <a:lumMod val="50000"/>
                      </a:schemeClr>
                    </a:solidFill>
                  </a:rPr>
                  <a:t>Տեղեկատու՝ </a:t>
                </a:r>
                <a:r>
                  <a:rPr lang="en-US" sz="1200" dirty="0">
                    <a:solidFill>
                      <a:schemeClr val="bg1">
                        <a:lumMod val="50000"/>
                      </a:schemeClr>
                    </a:solidFill>
                  </a:rPr>
                  <a:t>+37410 559536</a:t>
                </a:r>
              </a:p>
            </p:txBody>
          </p:sp>
        </p:grpSp>
        <p:grpSp>
          <p:nvGrpSpPr>
            <p:cNvPr id="89" name="Group 88">
              <a:extLst>
                <a:ext uri="{FF2B5EF4-FFF2-40B4-BE49-F238E27FC236}">
                  <a16:creationId xmlns:a16="http://schemas.microsoft.com/office/drawing/2014/main" id="{A2F8B8C2-DC8D-4880-BDB8-1ED3BC25F9CA}"/>
                </a:ext>
              </a:extLst>
            </p:cNvPr>
            <p:cNvGrpSpPr/>
            <p:nvPr/>
          </p:nvGrpSpPr>
          <p:grpSpPr>
            <a:xfrm>
              <a:off x="7092280" y="4391780"/>
              <a:ext cx="2202268" cy="277555"/>
              <a:chOff x="2183877" y="4739864"/>
              <a:chExt cx="2202268" cy="277555"/>
            </a:xfrm>
          </p:grpSpPr>
          <p:sp>
            <p:nvSpPr>
              <p:cNvPr id="91" name="Freeform 25">
                <a:extLst>
                  <a:ext uri="{FF2B5EF4-FFF2-40B4-BE49-F238E27FC236}">
                    <a16:creationId xmlns:a16="http://schemas.microsoft.com/office/drawing/2014/main" id="{29FABF8C-BD82-4680-9BFC-C96E9FF890CC}"/>
                  </a:ext>
                </a:extLst>
              </p:cNvPr>
              <p:cNvSpPr/>
              <p:nvPr/>
            </p:nvSpPr>
            <p:spPr>
              <a:xfrm>
                <a:off x="2183877" y="4739864"/>
                <a:ext cx="165600" cy="216000"/>
              </a:xfrm>
              <a:custGeom>
                <a:avLst/>
                <a:gdLst>
                  <a:gd name="connsiteX0" fmla="*/ 371475 w 1600200"/>
                  <a:gd name="connsiteY0" fmla="*/ 0 h 1857375"/>
                  <a:gd name="connsiteX1" fmla="*/ 628650 w 1600200"/>
                  <a:gd name="connsiteY1" fmla="*/ 523875 h 1857375"/>
                  <a:gd name="connsiteX2" fmla="*/ 400050 w 1600200"/>
                  <a:gd name="connsiteY2" fmla="*/ 561975 h 1857375"/>
                  <a:gd name="connsiteX3" fmla="*/ 1019175 w 1600200"/>
                  <a:gd name="connsiteY3" fmla="*/ 1438275 h 1857375"/>
                  <a:gd name="connsiteX4" fmla="*/ 1219200 w 1600200"/>
                  <a:gd name="connsiteY4" fmla="*/ 1238250 h 1857375"/>
                  <a:gd name="connsiteX5" fmla="*/ 1600200 w 1600200"/>
                  <a:gd name="connsiteY5" fmla="*/ 1666875 h 1857375"/>
                  <a:gd name="connsiteX6" fmla="*/ 1038225 w 1600200"/>
                  <a:gd name="connsiteY6" fmla="*/ 1857375 h 1857375"/>
                  <a:gd name="connsiteX7" fmla="*/ 0 w 1600200"/>
                  <a:gd name="connsiteY7" fmla="*/ 314325 h 1857375"/>
                  <a:gd name="connsiteX8" fmla="*/ 371475 w 1600200"/>
                  <a:gd name="connsiteY8" fmla="*/ 0 h 1857375"/>
                  <a:gd name="connsiteX0" fmla="*/ 371475 w 1600200"/>
                  <a:gd name="connsiteY0" fmla="*/ 0 h 1917951"/>
                  <a:gd name="connsiteX1" fmla="*/ 628650 w 1600200"/>
                  <a:gd name="connsiteY1" fmla="*/ 584451 h 1917951"/>
                  <a:gd name="connsiteX2" fmla="*/ 400050 w 1600200"/>
                  <a:gd name="connsiteY2" fmla="*/ 622551 h 1917951"/>
                  <a:gd name="connsiteX3" fmla="*/ 1019175 w 1600200"/>
                  <a:gd name="connsiteY3" fmla="*/ 1498851 h 1917951"/>
                  <a:gd name="connsiteX4" fmla="*/ 1219200 w 1600200"/>
                  <a:gd name="connsiteY4" fmla="*/ 1298826 h 1917951"/>
                  <a:gd name="connsiteX5" fmla="*/ 1600200 w 1600200"/>
                  <a:gd name="connsiteY5" fmla="*/ 1727451 h 1917951"/>
                  <a:gd name="connsiteX6" fmla="*/ 1038225 w 1600200"/>
                  <a:gd name="connsiteY6" fmla="*/ 1917951 h 1917951"/>
                  <a:gd name="connsiteX7" fmla="*/ 0 w 1600200"/>
                  <a:gd name="connsiteY7" fmla="*/ 374901 h 1917951"/>
                  <a:gd name="connsiteX8" fmla="*/ 371475 w 1600200"/>
                  <a:gd name="connsiteY8" fmla="*/ 0 h 1917951"/>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277 h 1919228"/>
                  <a:gd name="connsiteX1" fmla="*/ 628650 w 1600200"/>
                  <a:gd name="connsiteY1" fmla="*/ 585728 h 1919228"/>
                  <a:gd name="connsiteX2" fmla="*/ 400050 w 1600200"/>
                  <a:gd name="connsiteY2" fmla="*/ 623828 h 1919228"/>
                  <a:gd name="connsiteX3" fmla="*/ 1019175 w 1600200"/>
                  <a:gd name="connsiteY3" fmla="*/ 1500128 h 1919228"/>
                  <a:gd name="connsiteX4" fmla="*/ 1219200 w 1600200"/>
                  <a:gd name="connsiteY4" fmla="*/ 1300103 h 1919228"/>
                  <a:gd name="connsiteX5" fmla="*/ 1600200 w 1600200"/>
                  <a:gd name="connsiteY5" fmla="*/ 1728728 h 1919228"/>
                  <a:gd name="connsiteX6" fmla="*/ 1038225 w 1600200"/>
                  <a:gd name="connsiteY6" fmla="*/ 1919228 h 1919228"/>
                  <a:gd name="connsiteX7" fmla="*/ 0 w 1600200"/>
                  <a:gd name="connsiteY7" fmla="*/ 376178 h 1919228"/>
                  <a:gd name="connsiteX8" fmla="*/ 371475 w 1600200"/>
                  <a:gd name="connsiteY8" fmla="*/ 1277 h 1919228"/>
                  <a:gd name="connsiteX0" fmla="*/ 371475 w 1600200"/>
                  <a:gd name="connsiteY0" fmla="*/ 1544 h 1919495"/>
                  <a:gd name="connsiteX1" fmla="*/ 628650 w 1600200"/>
                  <a:gd name="connsiteY1" fmla="*/ 585995 h 1919495"/>
                  <a:gd name="connsiteX2" fmla="*/ 400050 w 1600200"/>
                  <a:gd name="connsiteY2" fmla="*/ 624095 h 1919495"/>
                  <a:gd name="connsiteX3" fmla="*/ 1019175 w 1600200"/>
                  <a:gd name="connsiteY3" fmla="*/ 1500395 h 1919495"/>
                  <a:gd name="connsiteX4" fmla="*/ 1219200 w 1600200"/>
                  <a:gd name="connsiteY4" fmla="*/ 1300370 h 1919495"/>
                  <a:gd name="connsiteX5" fmla="*/ 1600200 w 1600200"/>
                  <a:gd name="connsiteY5" fmla="*/ 1728995 h 1919495"/>
                  <a:gd name="connsiteX6" fmla="*/ 1038225 w 1600200"/>
                  <a:gd name="connsiteY6" fmla="*/ 1919495 h 1919495"/>
                  <a:gd name="connsiteX7" fmla="*/ 0 w 1600200"/>
                  <a:gd name="connsiteY7" fmla="*/ 376445 h 1919495"/>
                  <a:gd name="connsiteX8" fmla="*/ 371475 w 1600200"/>
                  <a:gd name="connsiteY8" fmla="*/ 1544 h 1919495"/>
                  <a:gd name="connsiteX0" fmla="*/ 371475 w 1600200"/>
                  <a:gd name="connsiteY0" fmla="*/ 1487 h 1919438"/>
                  <a:gd name="connsiteX1" fmla="*/ 568075 w 1600200"/>
                  <a:gd name="connsiteY1" fmla="*/ 603245 h 1919438"/>
                  <a:gd name="connsiteX2" fmla="*/ 400050 w 1600200"/>
                  <a:gd name="connsiteY2" fmla="*/ 624038 h 1919438"/>
                  <a:gd name="connsiteX3" fmla="*/ 1019175 w 1600200"/>
                  <a:gd name="connsiteY3" fmla="*/ 1500338 h 1919438"/>
                  <a:gd name="connsiteX4" fmla="*/ 1219200 w 1600200"/>
                  <a:gd name="connsiteY4" fmla="*/ 1300313 h 1919438"/>
                  <a:gd name="connsiteX5" fmla="*/ 1600200 w 1600200"/>
                  <a:gd name="connsiteY5" fmla="*/ 1728938 h 1919438"/>
                  <a:gd name="connsiteX6" fmla="*/ 1038225 w 1600200"/>
                  <a:gd name="connsiteY6" fmla="*/ 1919438 h 1919438"/>
                  <a:gd name="connsiteX7" fmla="*/ 0 w 1600200"/>
                  <a:gd name="connsiteY7" fmla="*/ 376388 h 1919438"/>
                  <a:gd name="connsiteX8" fmla="*/ 371475 w 1600200"/>
                  <a:gd name="connsiteY8" fmla="*/ 1487 h 1919438"/>
                  <a:gd name="connsiteX0" fmla="*/ 371475 w 1600200"/>
                  <a:gd name="connsiteY0" fmla="*/ 1032 h 1918983"/>
                  <a:gd name="connsiteX1" fmla="*/ 568075 w 1600200"/>
                  <a:gd name="connsiteY1" fmla="*/ 602790 h 1918983"/>
                  <a:gd name="connsiteX2" fmla="*/ 400050 w 1600200"/>
                  <a:gd name="connsiteY2" fmla="*/ 623583 h 1918983"/>
                  <a:gd name="connsiteX3" fmla="*/ 1019175 w 1600200"/>
                  <a:gd name="connsiteY3" fmla="*/ 1499883 h 1918983"/>
                  <a:gd name="connsiteX4" fmla="*/ 1219200 w 1600200"/>
                  <a:gd name="connsiteY4" fmla="*/ 1299858 h 1918983"/>
                  <a:gd name="connsiteX5" fmla="*/ 1600200 w 1600200"/>
                  <a:gd name="connsiteY5" fmla="*/ 1728483 h 1918983"/>
                  <a:gd name="connsiteX6" fmla="*/ 1038225 w 1600200"/>
                  <a:gd name="connsiteY6" fmla="*/ 1918983 h 1918983"/>
                  <a:gd name="connsiteX7" fmla="*/ 0 w 1600200"/>
                  <a:gd name="connsiteY7" fmla="*/ 375933 h 1918983"/>
                  <a:gd name="connsiteX8" fmla="*/ 371475 w 1600200"/>
                  <a:gd name="connsiteY8" fmla="*/ 1032 h 1918983"/>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088 h 1919039"/>
                  <a:gd name="connsiteX1" fmla="*/ 568075 w 1600200"/>
                  <a:gd name="connsiteY1" fmla="*/ 602846 h 1919039"/>
                  <a:gd name="connsiteX2" fmla="*/ 400050 w 1600200"/>
                  <a:gd name="connsiteY2" fmla="*/ 623639 h 1919039"/>
                  <a:gd name="connsiteX3" fmla="*/ 1019175 w 1600200"/>
                  <a:gd name="connsiteY3" fmla="*/ 1499939 h 1919039"/>
                  <a:gd name="connsiteX4" fmla="*/ 1219200 w 1600200"/>
                  <a:gd name="connsiteY4" fmla="*/ 1299914 h 1919039"/>
                  <a:gd name="connsiteX5" fmla="*/ 1600200 w 1600200"/>
                  <a:gd name="connsiteY5" fmla="*/ 1728539 h 1919039"/>
                  <a:gd name="connsiteX6" fmla="*/ 1038225 w 1600200"/>
                  <a:gd name="connsiteY6" fmla="*/ 1919039 h 1919039"/>
                  <a:gd name="connsiteX7" fmla="*/ 0 w 1600200"/>
                  <a:gd name="connsiteY7" fmla="*/ 375989 h 1919039"/>
                  <a:gd name="connsiteX8" fmla="*/ 371475 w 1600200"/>
                  <a:gd name="connsiteY8" fmla="*/ 1088 h 1919039"/>
                  <a:gd name="connsiteX0" fmla="*/ 371475 w 1600200"/>
                  <a:gd name="connsiteY0" fmla="*/ 1118 h 1919069"/>
                  <a:gd name="connsiteX1" fmla="*/ 568075 w 1600200"/>
                  <a:gd name="connsiteY1" fmla="*/ 602876 h 1919069"/>
                  <a:gd name="connsiteX2" fmla="*/ 400050 w 1600200"/>
                  <a:gd name="connsiteY2" fmla="*/ 623669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408703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59666 w 1600200"/>
                  <a:gd name="connsiteY2" fmla="*/ 643860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9175 w 1600200"/>
                  <a:gd name="connsiteY3" fmla="*/ 1499969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70138 w 1600200"/>
                  <a:gd name="connsiteY3" fmla="*/ 1517276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1010522 w 1600200"/>
                  <a:gd name="connsiteY3" fmla="*/ 1534584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96099 w 1600200"/>
                  <a:gd name="connsiteY3" fmla="*/ 1546122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219200 w 1600200"/>
                  <a:gd name="connsiteY4" fmla="*/ 1299944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600200"/>
                  <a:gd name="connsiteY0" fmla="*/ 1118 h 1919069"/>
                  <a:gd name="connsiteX1" fmla="*/ 568075 w 1600200"/>
                  <a:gd name="connsiteY1" fmla="*/ 602876 h 1919069"/>
                  <a:gd name="connsiteX2" fmla="*/ 374089 w 1600200"/>
                  <a:gd name="connsiteY2" fmla="*/ 646744 h 1919069"/>
                  <a:gd name="connsiteX3" fmla="*/ 987445 w 1600200"/>
                  <a:gd name="connsiteY3" fmla="*/ 1528815 h 1919069"/>
                  <a:gd name="connsiteX4" fmla="*/ 1173048 w 1600200"/>
                  <a:gd name="connsiteY4" fmla="*/ 1311482 h 1919069"/>
                  <a:gd name="connsiteX5" fmla="*/ 1600200 w 1600200"/>
                  <a:gd name="connsiteY5" fmla="*/ 1728569 h 1919069"/>
                  <a:gd name="connsiteX6" fmla="*/ 1038225 w 1600200"/>
                  <a:gd name="connsiteY6" fmla="*/ 1919069 h 1919069"/>
                  <a:gd name="connsiteX7" fmla="*/ 0 w 1600200"/>
                  <a:gd name="connsiteY7" fmla="*/ 376019 h 1919069"/>
                  <a:gd name="connsiteX8" fmla="*/ 371475 w 1600200"/>
                  <a:gd name="connsiteY8" fmla="*/ 1118 h 1919069"/>
                  <a:gd name="connsiteX0" fmla="*/ 371475 w 1588662"/>
                  <a:gd name="connsiteY0" fmla="*/ 1118 h 1919069"/>
                  <a:gd name="connsiteX1" fmla="*/ 568075 w 1588662"/>
                  <a:gd name="connsiteY1" fmla="*/ 602876 h 1919069"/>
                  <a:gd name="connsiteX2" fmla="*/ 374089 w 1588662"/>
                  <a:gd name="connsiteY2" fmla="*/ 646744 h 1919069"/>
                  <a:gd name="connsiteX3" fmla="*/ 987445 w 1588662"/>
                  <a:gd name="connsiteY3" fmla="*/ 1528815 h 1919069"/>
                  <a:gd name="connsiteX4" fmla="*/ 1173048 w 1588662"/>
                  <a:gd name="connsiteY4" fmla="*/ 1311482 h 1919069"/>
                  <a:gd name="connsiteX5" fmla="*/ 1588662 w 1588662"/>
                  <a:gd name="connsiteY5" fmla="*/ 1699723 h 1919069"/>
                  <a:gd name="connsiteX6" fmla="*/ 1038225 w 1588662"/>
                  <a:gd name="connsiteY6" fmla="*/ 1919069 h 1919069"/>
                  <a:gd name="connsiteX7" fmla="*/ 0 w 1588662"/>
                  <a:gd name="connsiteY7" fmla="*/ 376019 h 1919069"/>
                  <a:gd name="connsiteX8" fmla="*/ 371475 w 1588662"/>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600166"/>
                  <a:gd name="connsiteY0" fmla="*/ 1118 h 1919069"/>
                  <a:gd name="connsiteX1" fmla="*/ 568075 w 1600166"/>
                  <a:gd name="connsiteY1" fmla="*/ 602876 h 1919069"/>
                  <a:gd name="connsiteX2" fmla="*/ 374089 w 1600166"/>
                  <a:gd name="connsiteY2" fmla="*/ 646744 h 1919069"/>
                  <a:gd name="connsiteX3" fmla="*/ 987445 w 1600166"/>
                  <a:gd name="connsiteY3" fmla="*/ 1528815 h 1919069"/>
                  <a:gd name="connsiteX4" fmla="*/ 1173048 w 1600166"/>
                  <a:gd name="connsiteY4" fmla="*/ 1311482 h 1919069"/>
                  <a:gd name="connsiteX5" fmla="*/ 1588662 w 1600166"/>
                  <a:gd name="connsiteY5" fmla="*/ 1699723 h 1919069"/>
                  <a:gd name="connsiteX6" fmla="*/ 1038225 w 1600166"/>
                  <a:gd name="connsiteY6" fmla="*/ 1919069 h 1919069"/>
                  <a:gd name="connsiteX7" fmla="*/ 0 w 1600166"/>
                  <a:gd name="connsiteY7" fmla="*/ 376019 h 1919069"/>
                  <a:gd name="connsiteX8" fmla="*/ 371475 w 1600166"/>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19069"/>
                  <a:gd name="connsiteX1" fmla="*/ 568075 w 1596260"/>
                  <a:gd name="connsiteY1" fmla="*/ 602876 h 1919069"/>
                  <a:gd name="connsiteX2" fmla="*/ 374089 w 1596260"/>
                  <a:gd name="connsiteY2" fmla="*/ 646744 h 1919069"/>
                  <a:gd name="connsiteX3" fmla="*/ 987445 w 1596260"/>
                  <a:gd name="connsiteY3" fmla="*/ 1528815 h 1919069"/>
                  <a:gd name="connsiteX4" fmla="*/ 1173048 w 1596260"/>
                  <a:gd name="connsiteY4" fmla="*/ 1311482 h 1919069"/>
                  <a:gd name="connsiteX5" fmla="*/ 1588662 w 1596260"/>
                  <a:gd name="connsiteY5" fmla="*/ 1699723 h 1919069"/>
                  <a:gd name="connsiteX6" fmla="*/ 1038225 w 1596260"/>
                  <a:gd name="connsiteY6" fmla="*/ 1919069 h 1919069"/>
                  <a:gd name="connsiteX7" fmla="*/ 0 w 1596260"/>
                  <a:gd name="connsiteY7" fmla="*/ 376019 h 1919069"/>
                  <a:gd name="connsiteX8" fmla="*/ 371475 w 1596260"/>
                  <a:gd name="connsiteY8" fmla="*/ 1118 h 1919069"/>
                  <a:gd name="connsiteX0" fmla="*/ 371475 w 1596260"/>
                  <a:gd name="connsiteY0" fmla="*/ 1118 h 1946976"/>
                  <a:gd name="connsiteX1" fmla="*/ 568075 w 1596260"/>
                  <a:gd name="connsiteY1" fmla="*/ 602876 h 1946976"/>
                  <a:gd name="connsiteX2" fmla="*/ 374089 w 1596260"/>
                  <a:gd name="connsiteY2" fmla="*/ 646744 h 1946976"/>
                  <a:gd name="connsiteX3" fmla="*/ 987445 w 1596260"/>
                  <a:gd name="connsiteY3" fmla="*/ 1528815 h 1946976"/>
                  <a:gd name="connsiteX4" fmla="*/ 1173048 w 1596260"/>
                  <a:gd name="connsiteY4" fmla="*/ 1311482 h 1946976"/>
                  <a:gd name="connsiteX5" fmla="*/ 1588662 w 1596260"/>
                  <a:gd name="connsiteY5" fmla="*/ 1699723 h 1946976"/>
                  <a:gd name="connsiteX6" fmla="*/ 1038225 w 1596260"/>
                  <a:gd name="connsiteY6" fmla="*/ 1919069 h 1946976"/>
                  <a:gd name="connsiteX7" fmla="*/ 0 w 1596260"/>
                  <a:gd name="connsiteY7" fmla="*/ 376019 h 1946976"/>
                  <a:gd name="connsiteX8" fmla="*/ 371475 w 1596260"/>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57053 w 1581838"/>
                  <a:gd name="connsiteY0" fmla="*/ 1118 h 1946976"/>
                  <a:gd name="connsiteX1" fmla="*/ 553653 w 1581838"/>
                  <a:gd name="connsiteY1" fmla="*/ 602876 h 1946976"/>
                  <a:gd name="connsiteX2" fmla="*/ 359667 w 1581838"/>
                  <a:gd name="connsiteY2" fmla="*/ 646744 h 1946976"/>
                  <a:gd name="connsiteX3" fmla="*/ 973023 w 1581838"/>
                  <a:gd name="connsiteY3" fmla="*/ 1528815 h 1946976"/>
                  <a:gd name="connsiteX4" fmla="*/ 1158626 w 1581838"/>
                  <a:gd name="connsiteY4" fmla="*/ 1311482 h 1946976"/>
                  <a:gd name="connsiteX5" fmla="*/ 1574240 w 1581838"/>
                  <a:gd name="connsiteY5" fmla="*/ 1699723 h 1946976"/>
                  <a:gd name="connsiteX6" fmla="*/ 1023803 w 1581838"/>
                  <a:gd name="connsiteY6" fmla="*/ 1919069 h 1946976"/>
                  <a:gd name="connsiteX7" fmla="*/ 0 w 1581838"/>
                  <a:gd name="connsiteY7" fmla="*/ 378903 h 1946976"/>
                  <a:gd name="connsiteX8" fmla="*/ 357053 w 1581838"/>
                  <a:gd name="connsiteY8" fmla="*/ 1118 h 1946976"/>
                  <a:gd name="connsiteX0" fmla="*/ 333976 w 1558761"/>
                  <a:gd name="connsiteY0" fmla="*/ 1118 h 1946976"/>
                  <a:gd name="connsiteX1" fmla="*/ 530576 w 1558761"/>
                  <a:gd name="connsiteY1" fmla="*/ 602876 h 1946976"/>
                  <a:gd name="connsiteX2" fmla="*/ 336590 w 1558761"/>
                  <a:gd name="connsiteY2" fmla="*/ 646744 h 1946976"/>
                  <a:gd name="connsiteX3" fmla="*/ 949946 w 1558761"/>
                  <a:gd name="connsiteY3" fmla="*/ 1528815 h 1946976"/>
                  <a:gd name="connsiteX4" fmla="*/ 1135549 w 1558761"/>
                  <a:gd name="connsiteY4" fmla="*/ 1311482 h 1946976"/>
                  <a:gd name="connsiteX5" fmla="*/ 1551163 w 1558761"/>
                  <a:gd name="connsiteY5" fmla="*/ 1699723 h 1946976"/>
                  <a:gd name="connsiteX6" fmla="*/ 1000726 w 1558761"/>
                  <a:gd name="connsiteY6" fmla="*/ 1919069 h 1946976"/>
                  <a:gd name="connsiteX7" fmla="*/ 0 w 1558761"/>
                  <a:gd name="connsiteY7" fmla="*/ 390441 h 1946976"/>
                  <a:gd name="connsiteX8" fmla="*/ 333976 w 1558761"/>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38491 w 1560662"/>
                  <a:gd name="connsiteY2" fmla="*/ 646744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118 h 1946976"/>
                  <a:gd name="connsiteX1" fmla="*/ 532477 w 1560662"/>
                  <a:gd name="connsiteY1" fmla="*/ 602876 h 1946976"/>
                  <a:gd name="connsiteX2" fmla="*/ 344260 w 1560662"/>
                  <a:gd name="connsiteY2" fmla="*/ 655398 h 1946976"/>
                  <a:gd name="connsiteX3" fmla="*/ 951847 w 1560662"/>
                  <a:gd name="connsiteY3" fmla="*/ 1528815 h 1946976"/>
                  <a:gd name="connsiteX4" fmla="*/ 1137450 w 1560662"/>
                  <a:gd name="connsiteY4" fmla="*/ 1311482 h 1946976"/>
                  <a:gd name="connsiteX5" fmla="*/ 1553064 w 1560662"/>
                  <a:gd name="connsiteY5" fmla="*/ 1699723 h 1946976"/>
                  <a:gd name="connsiteX6" fmla="*/ 1002627 w 1560662"/>
                  <a:gd name="connsiteY6" fmla="*/ 1919069 h 1946976"/>
                  <a:gd name="connsiteX7" fmla="*/ 1901 w 1560662"/>
                  <a:gd name="connsiteY7" fmla="*/ 390441 h 1946976"/>
                  <a:gd name="connsiteX8" fmla="*/ 335877 w 1560662"/>
                  <a:gd name="connsiteY8" fmla="*/ 1118 h 1946976"/>
                  <a:gd name="connsiteX0" fmla="*/ 335877 w 1560662"/>
                  <a:gd name="connsiteY0" fmla="*/ 196 h 1946054"/>
                  <a:gd name="connsiteX1" fmla="*/ 532477 w 1560662"/>
                  <a:gd name="connsiteY1" fmla="*/ 601954 h 1946054"/>
                  <a:gd name="connsiteX2" fmla="*/ 344260 w 1560662"/>
                  <a:gd name="connsiteY2" fmla="*/ 654476 h 1946054"/>
                  <a:gd name="connsiteX3" fmla="*/ 951847 w 1560662"/>
                  <a:gd name="connsiteY3" fmla="*/ 1527893 h 1946054"/>
                  <a:gd name="connsiteX4" fmla="*/ 1137450 w 1560662"/>
                  <a:gd name="connsiteY4" fmla="*/ 1310560 h 1946054"/>
                  <a:gd name="connsiteX5" fmla="*/ 1553064 w 1560662"/>
                  <a:gd name="connsiteY5" fmla="*/ 1698801 h 1946054"/>
                  <a:gd name="connsiteX6" fmla="*/ 1002627 w 1560662"/>
                  <a:gd name="connsiteY6" fmla="*/ 1918147 h 1946054"/>
                  <a:gd name="connsiteX7" fmla="*/ 1901 w 1560662"/>
                  <a:gd name="connsiteY7" fmla="*/ 389519 h 1946054"/>
                  <a:gd name="connsiteX8" fmla="*/ 335877 w 1560662"/>
                  <a:gd name="connsiteY8" fmla="*/ 196 h 1946054"/>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0662"/>
                  <a:gd name="connsiteY0" fmla="*/ 199 h 1937121"/>
                  <a:gd name="connsiteX1" fmla="*/ 532477 w 1560662"/>
                  <a:gd name="connsiteY1" fmla="*/ 593021 h 1937121"/>
                  <a:gd name="connsiteX2" fmla="*/ 344260 w 1560662"/>
                  <a:gd name="connsiteY2" fmla="*/ 645543 h 1937121"/>
                  <a:gd name="connsiteX3" fmla="*/ 951847 w 1560662"/>
                  <a:gd name="connsiteY3" fmla="*/ 1518960 h 1937121"/>
                  <a:gd name="connsiteX4" fmla="*/ 1137450 w 1560662"/>
                  <a:gd name="connsiteY4" fmla="*/ 1301627 h 1937121"/>
                  <a:gd name="connsiteX5" fmla="*/ 1553064 w 1560662"/>
                  <a:gd name="connsiteY5" fmla="*/ 1689868 h 1937121"/>
                  <a:gd name="connsiteX6" fmla="*/ 1002627 w 1560662"/>
                  <a:gd name="connsiteY6" fmla="*/ 1909214 h 1937121"/>
                  <a:gd name="connsiteX7" fmla="*/ 1901 w 1560662"/>
                  <a:gd name="connsiteY7" fmla="*/ 380586 h 1937121"/>
                  <a:gd name="connsiteX8" fmla="*/ 332898 w 1560662"/>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 name="connsiteX0" fmla="*/ 332898 w 1565431"/>
                  <a:gd name="connsiteY0" fmla="*/ 199 h 1937121"/>
                  <a:gd name="connsiteX1" fmla="*/ 532477 w 1565431"/>
                  <a:gd name="connsiteY1" fmla="*/ 593021 h 1937121"/>
                  <a:gd name="connsiteX2" fmla="*/ 344260 w 1565431"/>
                  <a:gd name="connsiteY2" fmla="*/ 645543 h 1937121"/>
                  <a:gd name="connsiteX3" fmla="*/ 951847 w 1565431"/>
                  <a:gd name="connsiteY3" fmla="*/ 1518960 h 1937121"/>
                  <a:gd name="connsiteX4" fmla="*/ 1137450 w 1565431"/>
                  <a:gd name="connsiteY4" fmla="*/ 1301627 h 1937121"/>
                  <a:gd name="connsiteX5" fmla="*/ 1553064 w 1565431"/>
                  <a:gd name="connsiteY5" fmla="*/ 1689868 h 1937121"/>
                  <a:gd name="connsiteX6" fmla="*/ 1002627 w 1565431"/>
                  <a:gd name="connsiteY6" fmla="*/ 1909214 h 1937121"/>
                  <a:gd name="connsiteX7" fmla="*/ 1901 w 1565431"/>
                  <a:gd name="connsiteY7" fmla="*/ 380586 h 1937121"/>
                  <a:gd name="connsiteX8" fmla="*/ 332898 w 1565431"/>
                  <a:gd name="connsiteY8" fmla="*/ 199 h 193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5431" h="1937121">
                    <a:moveTo>
                      <a:pt x="332898" y="199"/>
                    </a:moveTo>
                    <a:cubicBezTo>
                      <a:pt x="480797" y="-12106"/>
                      <a:pt x="712130" y="551085"/>
                      <a:pt x="532477" y="593021"/>
                    </a:cubicBezTo>
                    <a:lnTo>
                      <a:pt x="344260" y="645543"/>
                    </a:lnTo>
                    <a:cubicBezTo>
                      <a:pt x="475639" y="1163599"/>
                      <a:pt x="690666" y="1300897"/>
                      <a:pt x="951847" y="1518960"/>
                    </a:cubicBezTo>
                    <a:cubicBezTo>
                      <a:pt x="1003138" y="1396518"/>
                      <a:pt x="1042046" y="1291100"/>
                      <a:pt x="1137450" y="1301627"/>
                    </a:cubicBezTo>
                    <a:cubicBezTo>
                      <a:pt x="1276950" y="1299313"/>
                      <a:pt x="1636332" y="1564228"/>
                      <a:pt x="1553064" y="1689868"/>
                    </a:cubicBezTo>
                    <a:cubicBezTo>
                      <a:pt x="1389777" y="1941825"/>
                      <a:pt x="1145722" y="1971673"/>
                      <a:pt x="1002627" y="1909214"/>
                    </a:cubicBezTo>
                    <a:cubicBezTo>
                      <a:pt x="545977" y="1690048"/>
                      <a:pt x="-37590" y="1110316"/>
                      <a:pt x="1901" y="380586"/>
                    </a:cubicBezTo>
                    <a:cubicBezTo>
                      <a:pt x="36305" y="148891"/>
                      <a:pt x="133416" y="23363"/>
                      <a:pt x="332898" y="199"/>
                    </a:cubicBezTo>
                    <a:close/>
                  </a:path>
                </a:pathLst>
              </a:cu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200"/>
              </a:p>
            </p:txBody>
          </p:sp>
          <p:sp>
            <p:nvSpPr>
              <p:cNvPr id="92" name="TextBox 91">
                <a:extLst>
                  <a:ext uri="{FF2B5EF4-FFF2-40B4-BE49-F238E27FC236}">
                    <a16:creationId xmlns:a16="http://schemas.microsoft.com/office/drawing/2014/main" id="{B23B8D20-C614-4BEE-BE69-311F2CA42558}"/>
                  </a:ext>
                </a:extLst>
              </p:cNvPr>
              <p:cNvSpPr txBox="1"/>
              <p:nvPr/>
            </p:nvSpPr>
            <p:spPr>
              <a:xfrm>
                <a:off x="2451000" y="4740420"/>
                <a:ext cx="1935145" cy="276999"/>
              </a:xfrm>
              <a:prstGeom prst="rect">
                <a:avLst/>
              </a:prstGeom>
              <a:noFill/>
            </p:spPr>
            <p:txBody>
              <a:bodyPr wrap="none" rtlCol="0">
                <a:spAutoFit/>
              </a:bodyPr>
              <a:lstStyle/>
              <a:p>
                <a:r>
                  <a:rPr lang="hy-AM" sz="1200" dirty="0">
                    <a:solidFill>
                      <a:schemeClr val="bg1">
                        <a:lumMod val="50000"/>
                      </a:schemeClr>
                    </a:solidFill>
                  </a:rPr>
                  <a:t>Թեժ գիծ՝ </a:t>
                </a:r>
                <a:r>
                  <a:rPr lang="en-US" sz="1200" dirty="0">
                    <a:solidFill>
                      <a:schemeClr val="bg1">
                        <a:lumMod val="50000"/>
                      </a:schemeClr>
                    </a:solidFill>
                  </a:rPr>
                  <a:t>+37410 559536</a:t>
                </a:r>
              </a:p>
            </p:txBody>
          </p:sp>
        </p:grpSp>
        <p:sp>
          <p:nvSpPr>
            <p:cNvPr id="90" name="TextBox 89">
              <a:extLst>
                <a:ext uri="{FF2B5EF4-FFF2-40B4-BE49-F238E27FC236}">
                  <a16:creationId xmlns:a16="http://schemas.microsoft.com/office/drawing/2014/main" id="{5107D30C-0FE5-4050-9247-D3F40EB146D9}"/>
                </a:ext>
              </a:extLst>
            </p:cNvPr>
            <p:cNvSpPr txBox="1"/>
            <p:nvPr/>
          </p:nvSpPr>
          <p:spPr>
            <a:xfrm>
              <a:off x="2471043" y="4732570"/>
              <a:ext cx="731290" cy="276999"/>
            </a:xfrm>
            <a:prstGeom prst="rect">
              <a:avLst/>
            </a:prstGeom>
            <a:noFill/>
          </p:spPr>
          <p:txBody>
            <a:bodyPr wrap="none" rtlCol="0">
              <a:spAutoFit/>
            </a:bodyPr>
            <a:lstStyle/>
            <a:p>
              <a:r>
                <a:rPr lang="en-US" sz="1200" dirty="0">
                  <a:solidFill>
                    <a:schemeClr val="bg1">
                      <a:lumMod val="50000"/>
                    </a:schemeClr>
                  </a:solidFill>
                </a:rPr>
                <a:t>hmk.am</a:t>
              </a:r>
            </a:p>
          </p:txBody>
        </p:sp>
      </p:grpSp>
      <p:pic>
        <p:nvPicPr>
          <p:cNvPr id="99" name="Picture 98">
            <a:extLst>
              <a:ext uri="{FF2B5EF4-FFF2-40B4-BE49-F238E27FC236}">
                <a16:creationId xmlns:a16="http://schemas.microsoft.com/office/drawing/2014/main" id="{32B75CE4-E87B-4B5E-8AEB-05A3F5AC1D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795" y="5525653"/>
            <a:ext cx="1264643" cy="815277"/>
          </a:xfrm>
          <a:prstGeom prst="rect">
            <a:avLst/>
          </a:prstGeom>
        </p:spPr>
      </p:pic>
    </p:spTree>
    <p:extLst>
      <p:ext uri="{BB962C8B-B14F-4D97-AF65-F5344CB8AC3E}">
        <p14:creationId xmlns:p14="http://schemas.microsoft.com/office/powerpoint/2010/main" val="699406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300660"/>
            <a:ext cx="12192000" cy="557339"/>
          </a:xfrm>
          <a:prstGeom prst="rect">
            <a:avLst/>
          </a:prstGeom>
          <a:solidFill>
            <a:srgbClr val="F4B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0" name="TextBox 14">
            <a:extLst>
              <a:ext uri="{FF2B5EF4-FFF2-40B4-BE49-F238E27FC236}">
                <a16:creationId xmlns:a16="http://schemas.microsoft.com/office/drawing/2014/main" id="{27BCAC90-3626-469D-9EB3-9997FDF8BDE6}"/>
              </a:ext>
            </a:extLst>
          </p:cNvPr>
          <p:cNvSpPr txBox="1"/>
          <p:nvPr/>
        </p:nvSpPr>
        <p:spPr>
          <a:xfrm>
            <a:off x="5711957" y="1684961"/>
            <a:ext cx="6048672" cy="4524187"/>
          </a:xfrm>
          <a:prstGeom prst="rect">
            <a:avLst/>
          </a:prstGeom>
        </p:spPr>
        <p:txBody>
          <a:bodyPr wrap="square" lIns="0" tIns="0" rIns="0" bIns="0" rtlCol="0" anchor="t">
            <a:spAutoFit/>
          </a:bodyPr>
          <a:lstStyle/>
          <a:p>
            <a:pPr algn="ctr">
              <a:lnSpc>
                <a:spcPct val="115000"/>
              </a:lnSpc>
              <a:spcBef>
                <a:spcPts val="667"/>
              </a:spcBef>
            </a:pPr>
            <a:r>
              <a:rPr lang="hy-AM" sz="1733" b="1" i="1" dirty="0">
                <a:solidFill>
                  <a:schemeClr val="accent3">
                    <a:lumMod val="75000"/>
                  </a:schemeClr>
                </a:solidFill>
                <a:latin typeface="GHEA Grapalat" panose="02000506050000020003" pitchFamily="50" charset="0"/>
                <a:ea typeface="GHEA Grapalat" panose="02000506050000020003" pitchFamily="50" charset="0"/>
                <a:cs typeface="Tahoma" panose="020B0604030504040204" pitchFamily="34" charset="0"/>
              </a:rPr>
              <a:t>ՖԻԶԻԿԱԿԱՆ ՄԻՋԱՎԱՅՐԻ ԱՆՎՏԱՆԳՈՒԹՅՈՒՆ</a:t>
            </a:r>
          </a:p>
          <a:p>
            <a:pPr algn="ctr">
              <a:lnSpc>
                <a:spcPct val="115000"/>
              </a:lnSpc>
              <a:spcBef>
                <a:spcPts val="667"/>
              </a:spcBef>
            </a:pPr>
            <a:endParaRPr lang="hy-AM" sz="267" b="1" i="1" dirty="0">
              <a:solidFill>
                <a:schemeClr val="accent3">
                  <a:lumMod val="75000"/>
                </a:schemeClr>
              </a:solidFill>
              <a:latin typeface="GHEA Grapalat" panose="02000506050000020003" pitchFamily="50" charset="0"/>
              <a:ea typeface="GHEA Grapalat" panose="02000506050000020003" pitchFamily="50" charset="0"/>
              <a:cs typeface="Tahoma" panose="020B0604030504040204" pitchFamily="34" charset="0"/>
            </a:endParaRPr>
          </a:p>
          <a:p>
            <a:pPr marL="831830" indent="-304792">
              <a:lnSpc>
                <a:spcPct val="115000"/>
              </a:lnSpc>
              <a:spcBef>
                <a:spcPts val="667"/>
              </a:spcBef>
              <a:buFont typeface="Arial" panose="020B0604020202020204" pitchFamily="34" charset="0"/>
              <a:buChar char="•"/>
            </a:pPr>
            <a:r>
              <a:rPr lang="hy-AM" sz="1600" b="1" i="1" dirty="0">
                <a:solidFill>
                  <a:schemeClr val="tx1">
                    <a:lumMod val="75000"/>
                    <a:lumOff val="25000"/>
                  </a:schemeClr>
                </a:solidFill>
                <a:latin typeface="GHEA Grapalat" panose="02000506050000020003" pitchFamily="50" charset="0"/>
                <a:ea typeface="MS Gothic" panose="020B0609070205080204" pitchFamily="49" charset="-128"/>
                <a:cs typeface="Tahoma" panose="020B0604030504040204" pitchFamily="34" charset="0"/>
              </a:rPr>
              <a:t>Դպրոցի մուտք</a:t>
            </a: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Անցուղիներ</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և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թեքահարթակներ</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Ցանկապատ</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սահման</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Խաղահրապարակ</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Դպրոցի</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շենք</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և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տարածք</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Դասասենյակներ</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և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այլ</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ուսումնական</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տարածքներ</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Սանհանգույցներ</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զուգարաններ</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Խոհանոց</a:t>
            </a:r>
            <a:endParaRPr lang="hy-AM"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Անվտանգ</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խմելու</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ջուր</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Ռեսուրս</a:t>
            </a:r>
            <a:r>
              <a:rPr lang="ru-RU"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r>
              <a:rPr lang="ru-RU" sz="1600" b="1" i="1" dirty="0" err="1">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սենյակ</a:t>
            </a:r>
            <a:endParaRPr lang="en-US" sz="1600"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831830" indent="-304792">
              <a:lnSpc>
                <a:spcPct val="115000"/>
              </a:lnSpc>
              <a:spcBef>
                <a:spcPts val="667"/>
              </a:spcBef>
              <a:buFont typeface="Arial" panose="020B0604020202020204" pitchFamily="34" charset="0"/>
              <a:buChar char="•"/>
            </a:pPr>
            <a:r>
              <a:rPr lang="hy-AM" sz="1600" b="1" i="1" dirty="0">
                <a:solidFill>
                  <a:schemeClr val="tx1">
                    <a:lumMod val="75000"/>
                    <a:lumOff val="25000"/>
                  </a:schemeClr>
                </a:solidFill>
                <a:latin typeface="GHEA Grapalat" panose="02000506050000020003" pitchFamily="50" charset="0"/>
                <a:ea typeface="Calibri" panose="020F0502020204030204" pitchFamily="34" charset="0"/>
                <a:cs typeface="Tahoma" panose="020B0604030504040204" pitchFamily="34" charset="0"/>
              </a:rPr>
              <a:t>Ապաստարան</a:t>
            </a:r>
          </a:p>
        </p:txBody>
      </p:sp>
      <p:sp>
        <p:nvSpPr>
          <p:cNvPr id="11" name="TextBox 14">
            <a:extLst>
              <a:ext uri="{FF2B5EF4-FFF2-40B4-BE49-F238E27FC236}">
                <a16:creationId xmlns:a16="http://schemas.microsoft.com/office/drawing/2014/main" id="{F502AE09-1CB4-4E18-9803-1D4F0ADCC72C}"/>
              </a:ext>
            </a:extLst>
          </p:cNvPr>
          <p:cNvSpPr txBox="1"/>
          <p:nvPr/>
        </p:nvSpPr>
        <p:spPr>
          <a:xfrm>
            <a:off x="719403" y="1678161"/>
            <a:ext cx="4992555" cy="2290563"/>
          </a:xfrm>
          <a:prstGeom prst="rect">
            <a:avLst/>
          </a:prstGeom>
        </p:spPr>
        <p:txBody>
          <a:bodyPr wrap="square" lIns="0" tIns="0" rIns="0" bIns="0" rtlCol="0" anchor="t">
            <a:spAutoFit/>
          </a:bodyPr>
          <a:lstStyle/>
          <a:p>
            <a:pPr algn="ctr">
              <a:lnSpc>
                <a:spcPct val="115000"/>
              </a:lnSpc>
              <a:spcBef>
                <a:spcPts val="667"/>
              </a:spcBef>
            </a:pPr>
            <a:r>
              <a:rPr lang="hy-AM" sz="1733" b="1" i="1" dirty="0">
                <a:solidFill>
                  <a:schemeClr val="accent3">
                    <a:lumMod val="75000"/>
                  </a:schemeClr>
                </a:solidFill>
                <a:latin typeface="GHEA Grapalat" panose="02000506050000020003" pitchFamily="50" charset="0"/>
                <a:ea typeface="GHEA Grapalat" panose="02000506050000020003" pitchFamily="50" charset="0"/>
                <a:cs typeface="Tahoma" panose="020B0604030504040204" pitchFamily="34" charset="0"/>
              </a:rPr>
              <a:t>ՀՈԳԵԲԱՆԱԿԱՆ  ԱՆՎՏԱՆԳՈՒԹՅՈՒՆ</a:t>
            </a:r>
          </a:p>
          <a:p>
            <a:pPr algn="ctr">
              <a:lnSpc>
                <a:spcPct val="115000"/>
              </a:lnSpc>
              <a:spcBef>
                <a:spcPts val="667"/>
              </a:spcBef>
            </a:pPr>
            <a:endParaRPr lang="hy-AM" sz="267" b="1" i="1" dirty="0">
              <a:solidFill>
                <a:schemeClr val="accent3">
                  <a:lumMod val="75000"/>
                </a:schemeClr>
              </a:solidFill>
              <a:latin typeface="GHEA Grapalat" panose="02000506050000020003" pitchFamily="50" charset="0"/>
              <a:ea typeface="GHEA Grapalat" panose="02000506050000020003" pitchFamily="50" charset="0"/>
              <a:cs typeface="Tahoma" panose="020B0604030504040204" pitchFamily="34" charset="0"/>
            </a:endParaRPr>
          </a:p>
          <a:p>
            <a:pPr marL="304792" indent="-304792">
              <a:lnSpc>
                <a:spcPct val="115000"/>
              </a:lnSpc>
              <a:spcBef>
                <a:spcPts val="667"/>
              </a:spcBef>
              <a:buFont typeface="Arial" panose="020B0604020202020204" pitchFamily="34" charset="0"/>
              <a:buChar char="•"/>
            </a:pPr>
            <a:r>
              <a:rPr lang="hy-AM"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Վերաբերմունք</a:t>
            </a:r>
            <a:r>
              <a:rPr lang="hy-AM" sz="1600" i="1" dirty="0">
                <a:solidFill>
                  <a:schemeClr val="tx1">
                    <a:lumMod val="75000"/>
                    <a:lumOff val="25000"/>
                  </a:schemeClr>
                </a:solidFill>
                <a:latin typeface="GHEA Grapalat" panose="02000506050000020003" pitchFamily="50" charset="0"/>
                <a:ea typeface="Times New Roman" panose="02020603050405020304" pitchFamily="18" charset="0"/>
                <a:cs typeface="Times New Roman" panose="02020603050405020304" pitchFamily="18" charset="0"/>
              </a:rPr>
              <a:t> </a:t>
            </a:r>
          </a:p>
          <a:p>
            <a:pPr marL="304792" indent="-304792">
              <a:lnSpc>
                <a:spcPct val="115000"/>
              </a:lnSpc>
              <a:spcBef>
                <a:spcPts val="667"/>
              </a:spcBef>
              <a:buFont typeface="Arial" panose="020B0604020202020204" pitchFamily="34" charset="0"/>
              <a:buChar char="•"/>
            </a:pPr>
            <a:r>
              <a:rPr lang="hy-AM"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Հարգանք և վստահություն</a:t>
            </a:r>
          </a:p>
          <a:p>
            <a:pPr marL="304792" indent="-304792">
              <a:lnSpc>
                <a:spcPct val="115000"/>
              </a:lnSpc>
              <a:spcBef>
                <a:spcPts val="667"/>
              </a:spcBef>
              <a:buFont typeface="Arial" panose="020B0604020202020204" pitchFamily="34" charset="0"/>
              <a:buChar char="•"/>
            </a:pPr>
            <a:r>
              <a:rPr lang="hy-AM"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Հավասարություն և արդարություն</a:t>
            </a:r>
            <a:r>
              <a:rPr lang="hy-AM" sz="1600"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 </a:t>
            </a:r>
            <a:endParaRPr lang="en-US" sz="1600" i="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304792" indent="-304792">
              <a:lnSpc>
                <a:spcPct val="115000"/>
              </a:lnSpc>
              <a:spcBef>
                <a:spcPts val="667"/>
              </a:spcBef>
              <a:buFont typeface="Arial" panose="020B0604020202020204" pitchFamily="34" charset="0"/>
              <a:buChar char="•"/>
            </a:pPr>
            <a:r>
              <a:rPr lang="hy-AM"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Բազմազանություն և հանդուրժողականություն</a:t>
            </a:r>
            <a:endParaRPr lang="en-US" sz="1600" i="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marL="304792" indent="-304792">
              <a:lnSpc>
                <a:spcPct val="115000"/>
              </a:lnSpc>
              <a:spcBef>
                <a:spcPts val="667"/>
              </a:spcBef>
              <a:buFont typeface="Arial" panose="020B0604020202020204" pitchFamily="34" charset="0"/>
              <a:buChar char="•"/>
            </a:pPr>
            <a:r>
              <a:rPr lang="hy-AM" sz="1600" b="1" i="1" dirty="0">
                <a:solidFill>
                  <a:schemeClr val="tx1">
                    <a:lumMod val="75000"/>
                    <a:lumOff val="25000"/>
                  </a:schemeClr>
                </a:solidFill>
                <a:latin typeface="GHEA Grapalat" panose="02000506050000020003" pitchFamily="50" charset="0"/>
                <a:ea typeface="GHEA Grapalat" panose="02000506050000020003" pitchFamily="50" charset="0"/>
                <a:cs typeface="Tahoma" panose="020B0604030504040204" pitchFamily="34" charset="0"/>
              </a:rPr>
              <a:t>Բռնության բացառում</a:t>
            </a:r>
            <a:endParaRPr lang="en-US" sz="2133" b="1" i="1" dirty="0">
              <a:solidFill>
                <a:schemeClr val="tx1">
                  <a:lumMod val="75000"/>
                  <a:lumOff val="25000"/>
                </a:schemeClr>
              </a:solidFill>
              <a:latin typeface="Calibri Light" panose="020F0302020204030204" pitchFamily="34" charset="0"/>
              <a:ea typeface="MS Gothic" panose="020B0609070205080204" pitchFamily="49" charset="-128"/>
              <a:cs typeface="Times New Roman" panose="02020603050405020304" pitchFamily="18" charset="0"/>
            </a:endParaRPr>
          </a:p>
        </p:txBody>
      </p:sp>
      <p:sp>
        <p:nvSpPr>
          <p:cNvPr id="20" name="Google Shape;204;p26">
            <a:extLst>
              <a:ext uri="{FF2B5EF4-FFF2-40B4-BE49-F238E27FC236}">
                <a16:creationId xmlns:a16="http://schemas.microsoft.com/office/drawing/2014/main" id="{4F373386-A6DE-4625-8585-656AA9929F87}"/>
              </a:ext>
            </a:extLst>
          </p:cNvPr>
          <p:cNvSpPr txBox="1">
            <a:spLocks/>
          </p:cNvSpPr>
          <p:nvPr/>
        </p:nvSpPr>
        <p:spPr>
          <a:xfrm>
            <a:off x="1295467" y="202979"/>
            <a:ext cx="9360303" cy="866093"/>
          </a:xfrm>
          <a:prstGeom prst="rect">
            <a:avLst/>
          </a:prstGeom>
          <a:noFill/>
          <a:ln>
            <a:noFill/>
          </a:ln>
        </p:spPr>
        <p:txBody>
          <a:bodyPr spcFirstLastPara="1" wrap="square" lIns="91425" tIns="45700" rIns="91425" bIns="45700" anchor="ctr"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1341405" indent="-1341405" algn="ctr">
              <a:spcBef>
                <a:spcPts val="600"/>
              </a:spcBef>
              <a:spcAft>
                <a:spcPts val="0"/>
              </a:spcAft>
              <a:buSzPts val="1840"/>
              <a:buNone/>
            </a:pPr>
            <a:r>
              <a:rPr lang="hy-AM" sz="2667" b="1" dirty="0">
                <a:solidFill>
                  <a:schemeClr val="bg2">
                    <a:lumMod val="25000"/>
                  </a:schemeClr>
                </a:solidFill>
              </a:rPr>
              <a:t>Ի՞նչ է ապահով և անվտանգ դպրոցական միջավայրը</a:t>
            </a:r>
          </a:p>
        </p:txBody>
      </p:sp>
    </p:spTree>
    <p:extLst>
      <p:ext uri="{BB962C8B-B14F-4D97-AF65-F5344CB8AC3E}">
        <p14:creationId xmlns:p14="http://schemas.microsoft.com/office/powerpoint/2010/main" val="195040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0">
            <a:extLst>
              <a:ext uri="{FF2B5EF4-FFF2-40B4-BE49-F238E27FC236}">
                <a16:creationId xmlns:a16="http://schemas.microsoft.com/office/drawing/2014/main" id="{591D7154-7104-477A-A267-29B7F59277CF}"/>
              </a:ext>
            </a:extLst>
          </p:cNvPr>
          <p:cNvGrpSpPr/>
          <p:nvPr/>
        </p:nvGrpSpPr>
        <p:grpSpPr>
          <a:xfrm>
            <a:off x="493060" y="1841248"/>
            <a:ext cx="1945340" cy="2560423"/>
            <a:chOff x="1804364" y="1266266"/>
            <a:chExt cx="3605836" cy="4242506"/>
          </a:xfrm>
        </p:grpSpPr>
        <p:grpSp>
          <p:nvGrpSpPr>
            <p:cNvPr id="4" name="Group 14">
              <a:extLst>
                <a:ext uri="{FF2B5EF4-FFF2-40B4-BE49-F238E27FC236}">
                  <a16:creationId xmlns:a16="http://schemas.microsoft.com/office/drawing/2014/main" id="{48B83C53-B05F-482A-82A1-BE0464743B39}"/>
                </a:ext>
              </a:extLst>
            </p:cNvPr>
            <p:cNvGrpSpPr/>
            <p:nvPr/>
          </p:nvGrpSpPr>
          <p:grpSpPr>
            <a:xfrm>
              <a:off x="1804364" y="1266266"/>
              <a:ext cx="3605836" cy="4242506"/>
              <a:chOff x="5103682" y="2312988"/>
              <a:chExt cx="1860681" cy="2189215"/>
            </a:xfrm>
          </p:grpSpPr>
          <p:sp>
            <p:nvSpPr>
              <p:cNvPr id="12" name="Freeform 6">
                <a:extLst>
                  <a:ext uri="{FF2B5EF4-FFF2-40B4-BE49-F238E27FC236}">
                    <a16:creationId xmlns:a16="http://schemas.microsoft.com/office/drawing/2014/main" id="{9BA7F78A-5B92-4949-8F8C-8ECC299BC8FB}"/>
                  </a:ext>
                </a:extLst>
              </p:cNvPr>
              <p:cNvSpPr>
                <a:spLocks/>
              </p:cNvSpPr>
              <p:nvPr/>
            </p:nvSpPr>
            <p:spPr bwMode="auto">
              <a:xfrm>
                <a:off x="5243513" y="4191001"/>
                <a:ext cx="41275" cy="60325"/>
              </a:xfrm>
              <a:custGeom>
                <a:avLst/>
                <a:gdLst>
                  <a:gd name="T0" fmla="*/ 0 w 13"/>
                  <a:gd name="T1" fmla="*/ 3 h 19"/>
                  <a:gd name="T2" fmla="*/ 4 w 13"/>
                  <a:gd name="T3" fmla="*/ 0 h 19"/>
                  <a:gd name="T4" fmla="*/ 10 w 13"/>
                  <a:gd name="T5" fmla="*/ 5 h 19"/>
                  <a:gd name="T6" fmla="*/ 5 w 13"/>
                  <a:gd name="T7" fmla="*/ 18 h 19"/>
                  <a:gd name="T8" fmla="*/ 0 w 13"/>
                  <a:gd name="T9" fmla="*/ 15 h 19"/>
                  <a:gd name="T10" fmla="*/ 0 w 13"/>
                  <a:gd name="T11" fmla="*/ 3 h 19"/>
                </a:gdLst>
                <a:ahLst/>
                <a:cxnLst>
                  <a:cxn ang="0">
                    <a:pos x="T0" y="T1"/>
                  </a:cxn>
                  <a:cxn ang="0">
                    <a:pos x="T2" y="T3"/>
                  </a:cxn>
                  <a:cxn ang="0">
                    <a:pos x="T4" y="T5"/>
                  </a:cxn>
                  <a:cxn ang="0">
                    <a:pos x="T6" y="T7"/>
                  </a:cxn>
                  <a:cxn ang="0">
                    <a:pos x="T8" y="T9"/>
                  </a:cxn>
                  <a:cxn ang="0">
                    <a:pos x="T10" y="T11"/>
                  </a:cxn>
                </a:cxnLst>
                <a:rect l="0" t="0" r="r" b="b"/>
                <a:pathLst>
                  <a:path w="13" h="19">
                    <a:moveTo>
                      <a:pt x="0" y="3"/>
                    </a:moveTo>
                    <a:cubicBezTo>
                      <a:pt x="2" y="2"/>
                      <a:pt x="3" y="1"/>
                      <a:pt x="4" y="0"/>
                    </a:cubicBezTo>
                    <a:cubicBezTo>
                      <a:pt x="6" y="2"/>
                      <a:pt x="8" y="3"/>
                      <a:pt x="10" y="5"/>
                    </a:cubicBezTo>
                    <a:cubicBezTo>
                      <a:pt x="13" y="10"/>
                      <a:pt x="11" y="17"/>
                      <a:pt x="5" y="18"/>
                    </a:cubicBezTo>
                    <a:cubicBezTo>
                      <a:pt x="4" y="19"/>
                      <a:pt x="2" y="17"/>
                      <a:pt x="0" y="15"/>
                    </a:cubicBezTo>
                    <a:cubicBezTo>
                      <a:pt x="7" y="11"/>
                      <a:pt x="5" y="7"/>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F5C40D60-8578-40FF-BE1E-194917DCCA2D}"/>
                  </a:ext>
                </a:extLst>
              </p:cNvPr>
              <p:cNvSpPr>
                <a:spLocks/>
              </p:cNvSpPr>
              <p:nvPr/>
            </p:nvSpPr>
            <p:spPr bwMode="auto">
              <a:xfrm>
                <a:off x="6575426" y="2944813"/>
                <a:ext cx="28575" cy="34925"/>
              </a:xfrm>
              <a:custGeom>
                <a:avLst/>
                <a:gdLst>
                  <a:gd name="T0" fmla="*/ 0 w 9"/>
                  <a:gd name="T1" fmla="*/ 10 h 11"/>
                  <a:gd name="T2" fmla="*/ 2 w 9"/>
                  <a:gd name="T3" fmla="*/ 1 h 11"/>
                  <a:gd name="T4" fmla="*/ 8 w 9"/>
                  <a:gd name="T5" fmla="*/ 1 h 11"/>
                  <a:gd name="T6" fmla="*/ 9 w 9"/>
                  <a:gd name="T7" fmla="*/ 3 h 11"/>
                  <a:gd name="T8" fmla="*/ 8 w 9"/>
                  <a:gd name="T9" fmla="*/ 4 h 11"/>
                  <a:gd name="T10" fmla="*/ 2 w 9"/>
                  <a:gd name="T11" fmla="*/ 11 h 11"/>
                  <a:gd name="T12" fmla="*/ 0 w 9"/>
                  <a:gd name="T13" fmla="*/ 10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0" y="10"/>
                    </a:moveTo>
                    <a:cubicBezTo>
                      <a:pt x="1" y="7"/>
                      <a:pt x="1" y="4"/>
                      <a:pt x="2" y="1"/>
                    </a:cubicBezTo>
                    <a:cubicBezTo>
                      <a:pt x="2" y="0"/>
                      <a:pt x="6" y="1"/>
                      <a:pt x="8" y="1"/>
                    </a:cubicBezTo>
                    <a:cubicBezTo>
                      <a:pt x="9" y="1"/>
                      <a:pt x="9" y="2"/>
                      <a:pt x="9" y="3"/>
                    </a:cubicBezTo>
                    <a:cubicBezTo>
                      <a:pt x="9" y="3"/>
                      <a:pt x="8" y="4"/>
                      <a:pt x="8" y="4"/>
                    </a:cubicBezTo>
                    <a:cubicBezTo>
                      <a:pt x="3" y="3"/>
                      <a:pt x="2" y="7"/>
                      <a:pt x="2" y="11"/>
                    </a:cubicBezTo>
                    <a:cubicBezTo>
                      <a:pt x="1" y="11"/>
                      <a:pt x="1" y="10"/>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C390EA27-1FE2-4756-A3F0-21C98E0E46D7}"/>
                  </a:ext>
                </a:extLst>
              </p:cNvPr>
              <p:cNvSpPr>
                <a:spLocks/>
              </p:cNvSpPr>
              <p:nvPr/>
            </p:nvSpPr>
            <p:spPr bwMode="auto">
              <a:xfrm>
                <a:off x="6007101" y="3649663"/>
                <a:ext cx="622300" cy="611188"/>
              </a:xfrm>
              <a:custGeom>
                <a:avLst/>
                <a:gdLst>
                  <a:gd name="T0" fmla="*/ 145 w 195"/>
                  <a:gd name="T1" fmla="*/ 111 h 192"/>
                  <a:gd name="T2" fmla="*/ 109 w 195"/>
                  <a:gd name="T3" fmla="*/ 179 h 192"/>
                  <a:gd name="T4" fmla="*/ 82 w 195"/>
                  <a:gd name="T5" fmla="*/ 183 h 192"/>
                  <a:gd name="T6" fmla="*/ 7 w 195"/>
                  <a:gd name="T7" fmla="*/ 107 h 192"/>
                  <a:gd name="T8" fmla="*/ 6 w 195"/>
                  <a:gd name="T9" fmla="*/ 84 h 192"/>
                  <a:gd name="T10" fmla="*/ 30 w 195"/>
                  <a:gd name="T11" fmla="*/ 85 h 192"/>
                  <a:gd name="T12" fmla="*/ 87 w 195"/>
                  <a:gd name="T13" fmla="*/ 142 h 192"/>
                  <a:gd name="T14" fmla="*/ 91 w 195"/>
                  <a:gd name="T15" fmla="*/ 146 h 192"/>
                  <a:gd name="T16" fmla="*/ 102 w 195"/>
                  <a:gd name="T17" fmla="*/ 124 h 192"/>
                  <a:gd name="T18" fmla="*/ 148 w 195"/>
                  <a:gd name="T19" fmla="*/ 39 h 192"/>
                  <a:gd name="T20" fmla="*/ 163 w 195"/>
                  <a:gd name="T21" fmla="*/ 11 h 192"/>
                  <a:gd name="T22" fmla="*/ 185 w 195"/>
                  <a:gd name="T23" fmla="*/ 3 h 192"/>
                  <a:gd name="T24" fmla="*/ 191 w 195"/>
                  <a:gd name="T25" fmla="*/ 26 h 192"/>
                  <a:gd name="T26" fmla="*/ 162 w 195"/>
                  <a:gd name="T27" fmla="*/ 79 h 192"/>
                  <a:gd name="T28" fmla="*/ 145 w 195"/>
                  <a:gd name="T29" fmla="*/ 11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5" h="192">
                    <a:moveTo>
                      <a:pt x="145" y="111"/>
                    </a:moveTo>
                    <a:cubicBezTo>
                      <a:pt x="133" y="134"/>
                      <a:pt x="121" y="157"/>
                      <a:pt x="109" y="179"/>
                    </a:cubicBezTo>
                    <a:cubicBezTo>
                      <a:pt x="103" y="190"/>
                      <a:pt x="91" y="192"/>
                      <a:pt x="82" y="183"/>
                    </a:cubicBezTo>
                    <a:cubicBezTo>
                      <a:pt x="57" y="158"/>
                      <a:pt x="32" y="132"/>
                      <a:pt x="7" y="107"/>
                    </a:cubicBezTo>
                    <a:cubicBezTo>
                      <a:pt x="0" y="100"/>
                      <a:pt x="1" y="89"/>
                      <a:pt x="6" y="84"/>
                    </a:cubicBezTo>
                    <a:cubicBezTo>
                      <a:pt x="13" y="77"/>
                      <a:pt x="23" y="78"/>
                      <a:pt x="30" y="85"/>
                    </a:cubicBezTo>
                    <a:cubicBezTo>
                      <a:pt x="49" y="104"/>
                      <a:pt x="68" y="123"/>
                      <a:pt x="87" y="142"/>
                    </a:cubicBezTo>
                    <a:cubicBezTo>
                      <a:pt x="88" y="143"/>
                      <a:pt x="89" y="144"/>
                      <a:pt x="91" y="146"/>
                    </a:cubicBezTo>
                    <a:cubicBezTo>
                      <a:pt x="95" y="138"/>
                      <a:pt x="98" y="131"/>
                      <a:pt x="102" y="124"/>
                    </a:cubicBezTo>
                    <a:cubicBezTo>
                      <a:pt x="117" y="96"/>
                      <a:pt x="132" y="68"/>
                      <a:pt x="148" y="39"/>
                    </a:cubicBezTo>
                    <a:cubicBezTo>
                      <a:pt x="153" y="30"/>
                      <a:pt x="158" y="20"/>
                      <a:pt x="163" y="11"/>
                    </a:cubicBezTo>
                    <a:cubicBezTo>
                      <a:pt x="168" y="1"/>
                      <a:pt x="178" y="0"/>
                      <a:pt x="185" y="3"/>
                    </a:cubicBezTo>
                    <a:cubicBezTo>
                      <a:pt x="193" y="7"/>
                      <a:pt x="195" y="18"/>
                      <a:pt x="191" y="26"/>
                    </a:cubicBezTo>
                    <a:cubicBezTo>
                      <a:pt x="182" y="44"/>
                      <a:pt x="172" y="62"/>
                      <a:pt x="162" y="79"/>
                    </a:cubicBezTo>
                    <a:cubicBezTo>
                      <a:pt x="161" y="82"/>
                      <a:pt x="149" y="105"/>
                      <a:pt x="145" y="11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Freeform 9">
                <a:extLst>
                  <a:ext uri="{FF2B5EF4-FFF2-40B4-BE49-F238E27FC236}">
                    <a16:creationId xmlns:a16="http://schemas.microsoft.com/office/drawing/2014/main" id="{9AEF8173-5C3F-4A95-AFA5-151718BC3682}"/>
                  </a:ext>
                </a:extLst>
              </p:cNvPr>
              <p:cNvSpPr>
                <a:spLocks noEditPoints="1"/>
              </p:cNvSpPr>
              <p:nvPr/>
            </p:nvSpPr>
            <p:spPr bwMode="auto">
              <a:xfrm>
                <a:off x="5103682" y="2312988"/>
                <a:ext cx="1860681" cy="2189215"/>
              </a:xfrm>
              <a:custGeom>
                <a:avLst/>
                <a:gdLst>
                  <a:gd name="T0" fmla="*/ 519 w 543"/>
                  <a:gd name="T1" fmla="*/ 420 h 700"/>
                  <a:gd name="T2" fmla="*/ 452 w 543"/>
                  <a:gd name="T3" fmla="*/ 344 h 700"/>
                  <a:gd name="T4" fmla="*/ 451 w 543"/>
                  <a:gd name="T5" fmla="*/ 131 h 700"/>
                  <a:gd name="T6" fmla="*/ 353 w 543"/>
                  <a:gd name="T7" fmla="*/ 120 h 700"/>
                  <a:gd name="T8" fmla="*/ 350 w 543"/>
                  <a:gd name="T9" fmla="*/ 120 h 700"/>
                  <a:gd name="T10" fmla="*/ 347 w 543"/>
                  <a:gd name="T11" fmla="*/ 93 h 700"/>
                  <a:gd name="T12" fmla="*/ 309 w 543"/>
                  <a:gd name="T13" fmla="*/ 76 h 700"/>
                  <a:gd name="T14" fmla="*/ 273 w 543"/>
                  <a:gd name="T15" fmla="*/ 18 h 700"/>
                  <a:gd name="T16" fmla="*/ 261 w 543"/>
                  <a:gd name="T17" fmla="*/ 10 h 700"/>
                  <a:gd name="T18" fmla="*/ 234 w 543"/>
                  <a:gd name="T19" fmla="*/ 2 h 700"/>
                  <a:gd name="T20" fmla="*/ 231 w 543"/>
                  <a:gd name="T21" fmla="*/ 2 h 700"/>
                  <a:gd name="T22" fmla="*/ 150 w 543"/>
                  <a:gd name="T23" fmla="*/ 69 h 700"/>
                  <a:gd name="T24" fmla="*/ 123 w 543"/>
                  <a:gd name="T25" fmla="*/ 75 h 700"/>
                  <a:gd name="T26" fmla="*/ 105 w 543"/>
                  <a:gd name="T27" fmla="*/ 114 h 700"/>
                  <a:gd name="T28" fmla="*/ 18 w 543"/>
                  <a:gd name="T29" fmla="*/ 120 h 700"/>
                  <a:gd name="T30" fmla="*/ 0 w 543"/>
                  <a:gd name="T31" fmla="*/ 371 h 700"/>
                  <a:gd name="T32" fmla="*/ 0 w 543"/>
                  <a:gd name="T33" fmla="*/ 606 h 700"/>
                  <a:gd name="T34" fmla="*/ 0 w 543"/>
                  <a:gd name="T35" fmla="*/ 607 h 700"/>
                  <a:gd name="T36" fmla="*/ 19 w 543"/>
                  <a:gd name="T37" fmla="*/ 621 h 700"/>
                  <a:gd name="T38" fmla="*/ 206 w 543"/>
                  <a:gd name="T39" fmla="*/ 625 h 700"/>
                  <a:gd name="T40" fmla="*/ 321 w 543"/>
                  <a:gd name="T41" fmla="*/ 695 h 700"/>
                  <a:gd name="T42" fmla="*/ 478 w 543"/>
                  <a:gd name="T43" fmla="*/ 651 h 700"/>
                  <a:gd name="T44" fmla="*/ 538 w 543"/>
                  <a:gd name="T45" fmla="*/ 473 h 700"/>
                  <a:gd name="T46" fmla="*/ 215 w 543"/>
                  <a:gd name="T47" fmla="*/ 35 h 700"/>
                  <a:gd name="T48" fmla="*/ 255 w 543"/>
                  <a:gd name="T49" fmla="*/ 45 h 700"/>
                  <a:gd name="T50" fmla="*/ 261 w 543"/>
                  <a:gd name="T51" fmla="*/ 51 h 700"/>
                  <a:gd name="T52" fmla="*/ 271 w 543"/>
                  <a:gd name="T53" fmla="*/ 76 h 700"/>
                  <a:gd name="T54" fmla="*/ 181 w 543"/>
                  <a:gd name="T55" fmla="*/ 75 h 700"/>
                  <a:gd name="T56" fmla="*/ 137 w 543"/>
                  <a:gd name="T57" fmla="*/ 107 h 700"/>
                  <a:gd name="T58" fmla="*/ 309 w 543"/>
                  <a:gd name="T59" fmla="*/ 108 h 700"/>
                  <a:gd name="T60" fmla="*/ 315 w 543"/>
                  <a:gd name="T61" fmla="*/ 160 h 700"/>
                  <a:gd name="T62" fmla="*/ 261 w 543"/>
                  <a:gd name="T63" fmla="*/ 166 h 700"/>
                  <a:gd name="T64" fmla="*/ 136 w 543"/>
                  <a:gd name="T65" fmla="*/ 160 h 700"/>
                  <a:gd name="T66" fmla="*/ 183 w 543"/>
                  <a:gd name="T67" fmla="*/ 588 h 700"/>
                  <a:gd name="T68" fmla="*/ 32 w 543"/>
                  <a:gd name="T69" fmla="*/ 290 h 700"/>
                  <a:gd name="T70" fmla="*/ 38 w 543"/>
                  <a:gd name="T71" fmla="*/ 152 h 700"/>
                  <a:gd name="T72" fmla="*/ 105 w 543"/>
                  <a:gd name="T73" fmla="*/ 158 h 700"/>
                  <a:gd name="T74" fmla="*/ 123 w 543"/>
                  <a:gd name="T75" fmla="*/ 197 h 700"/>
                  <a:gd name="T76" fmla="*/ 329 w 543"/>
                  <a:gd name="T77" fmla="*/ 197 h 700"/>
                  <a:gd name="T78" fmla="*/ 347 w 543"/>
                  <a:gd name="T79" fmla="*/ 158 h 700"/>
                  <a:gd name="T80" fmla="*/ 382 w 543"/>
                  <a:gd name="T81" fmla="*/ 152 h 700"/>
                  <a:gd name="T82" fmla="*/ 420 w 543"/>
                  <a:gd name="T83" fmla="*/ 157 h 700"/>
                  <a:gd name="T84" fmla="*/ 420 w 543"/>
                  <a:gd name="T85" fmla="*/ 327 h 700"/>
                  <a:gd name="T86" fmla="*/ 404 w 543"/>
                  <a:gd name="T87" fmla="*/ 329 h 700"/>
                  <a:gd name="T88" fmla="*/ 276 w 543"/>
                  <a:gd name="T89" fmla="*/ 339 h 700"/>
                  <a:gd name="T90" fmla="*/ 175 w 543"/>
                  <a:gd name="T91" fmla="*/ 452 h 700"/>
                  <a:gd name="T92" fmla="*/ 507 w 543"/>
                  <a:gd name="T93" fmla="*/ 536 h 700"/>
                  <a:gd name="T94" fmla="*/ 391 w 543"/>
                  <a:gd name="T95" fmla="*/ 661 h 700"/>
                  <a:gd name="T96" fmla="*/ 282 w 543"/>
                  <a:gd name="T97" fmla="*/ 648 h 700"/>
                  <a:gd name="T98" fmla="*/ 211 w 543"/>
                  <a:gd name="T99" fmla="*/ 572 h 700"/>
                  <a:gd name="T100" fmla="*/ 278 w 543"/>
                  <a:gd name="T101" fmla="*/ 374 h 700"/>
                  <a:gd name="T102" fmla="*/ 481 w 543"/>
                  <a:gd name="T103" fmla="*/ 421 h 700"/>
                  <a:gd name="T104" fmla="*/ 507 w 543"/>
                  <a:gd name="T105" fmla="*/ 536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3" h="700">
                    <a:moveTo>
                      <a:pt x="538" y="473"/>
                    </a:moveTo>
                    <a:cubicBezTo>
                      <a:pt x="534" y="454"/>
                      <a:pt x="528" y="437"/>
                      <a:pt x="519" y="420"/>
                    </a:cubicBezTo>
                    <a:cubicBezTo>
                      <a:pt x="504" y="393"/>
                      <a:pt x="483" y="370"/>
                      <a:pt x="457" y="353"/>
                    </a:cubicBezTo>
                    <a:cubicBezTo>
                      <a:pt x="453" y="351"/>
                      <a:pt x="452" y="348"/>
                      <a:pt x="452" y="344"/>
                    </a:cubicBezTo>
                    <a:cubicBezTo>
                      <a:pt x="452" y="276"/>
                      <a:pt x="452" y="208"/>
                      <a:pt x="452" y="140"/>
                    </a:cubicBezTo>
                    <a:cubicBezTo>
                      <a:pt x="452" y="137"/>
                      <a:pt x="452" y="134"/>
                      <a:pt x="451" y="131"/>
                    </a:cubicBezTo>
                    <a:cubicBezTo>
                      <a:pt x="448" y="123"/>
                      <a:pt x="442" y="120"/>
                      <a:pt x="434" y="120"/>
                    </a:cubicBezTo>
                    <a:cubicBezTo>
                      <a:pt x="407" y="120"/>
                      <a:pt x="380" y="120"/>
                      <a:pt x="353" y="120"/>
                    </a:cubicBezTo>
                    <a:cubicBezTo>
                      <a:pt x="352" y="120"/>
                      <a:pt x="351" y="120"/>
                      <a:pt x="350" y="120"/>
                    </a:cubicBezTo>
                    <a:cubicBezTo>
                      <a:pt x="350" y="120"/>
                      <a:pt x="350" y="120"/>
                      <a:pt x="350" y="120"/>
                    </a:cubicBezTo>
                    <a:cubicBezTo>
                      <a:pt x="347" y="120"/>
                      <a:pt x="347" y="119"/>
                      <a:pt x="347" y="114"/>
                    </a:cubicBezTo>
                    <a:cubicBezTo>
                      <a:pt x="347" y="107"/>
                      <a:pt x="347" y="100"/>
                      <a:pt x="347" y="93"/>
                    </a:cubicBezTo>
                    <a:cubicBezTo>
                      <a:pt x="347" y="81"/>
                      <a:pt x="341" y="76"/>
                      <a:pt x="329" y="76"/>
                    </a:cubicBezTo>
                    <a:cubicBezTo>
                      <a:pt x="322" y="75"/>
                      <a:pt x="316" y="75"/>
                      <a:pt x="309" y="76"/>
                    </a:cubicBezTo>
                    <a:cubicBezTo>
                      <a:pt x="304" y="76"/>
                      <a:pt x="303" y="74"/>
                      <a:pt x="302" y="69"/>
                    </a:cubicBezTo>
                    <a:cubicBezTo>
                      <a:pt x="300" y="48"/>
                      <a:pt x="290" y="31"/>
                      <a:pt x="273" y="18"/>
                    </a:cubicBezTo>
                    <a:cubicBezTo>
                      <a:pt x="269" y="15"/>
                      <a:pt x="265" y="13"/>
                      <a:pt x="261" y="10"/>
                    </a:cubicBezTo>
                    <a:cubicBezTo>
                      <a:pt x="261" y="10"/>
                      <a:pt x="261" y="10"/>
                      <a:pt x="261" y="10"/>
                    </a:cubicBezTo>
                    <a:cubicBezTo>
                      <a:pt x="259" y="9"/>
                      <a:pt x="257" y="8"/>
                      <a:pt x="255" y="8"/>
                    </a:cubicBezTo>
                    <a:cubicBezTo>
                      <a:pt x="249" y="5"/>
                      <a:pt x="242" y="3"/>
                      <a:pt x="234" y="2"/>
                    </a:cubicBezTo>
                    <a:cubicBezTo>
                      <a:pt x="233" y="2"/>
                      <a:pt x="232" y="2"/>
                      <a:pt x="231" y="2"/>
                    </a:cubicBezTo>
                    <a:cubicBezTo>
                      <a:pt x="231" y="2"/>
                      <a:pt x="231" y="2"/>
                      <a:pt x="231" y="2"/>
                    </a:cubicBezTo>
                    <a:cubicBezTo>
                      <a:pt x="212" y="0"/>
                      <a:pt x="194" y="6"/>
                      <a:pt x="179" y="18"/>
                    </a:cubicBezTo>
                    <a:cubicBezTo>
                      <a:pt x="162" y="31"/>
                      <a:pt x="152" y="48"/>
                      <a:pt x="150" y="69"/>
                    </a:cubicBezTo>
                    <a:cubicBezTo>
                      <a:pt x="149" y="74"/>
                      <a:pt x="148" y="76"/>
                      <a:pt x="143" y="75"/>
                    </a:cubicBezTo>
                    <a:cubicBezTo>
                      <a:pt x="136" y="75"/>
                      <a:pt x="129" y="75"/>
                      <a:pt x="123" y="75"/>
                    </a:cubicBezTo>
                    <a:cubicBezTo>
                      <a:pt x="111" y="75"/>
                      <a:pt x="105" y="81"/>
                      <a:pt x="105" y="93"/>
                    </a:cubicBezTo>
                    <a:cubicBezTo>
                      <a:pt x="105" y="100"/>
                      <a:pt x="105" y="107"/>
                      <a:pt x="105" y="114"/>
                    </a:cubicBezTo>
                    <a:cubicBezTo>
                      <a:pt x="105" y="120"/>
                      <a:pt x="105" y="120"/>
                      <a:pt x="98" y="120"/>
                    </a:cubicBezTo>
                    <a:cubicBezTo>
                      <a:pt x="72" y="120"/>
                      <a:pt x="45" y="121"/>
                      <a:pt x="18" y="120"/>
                    </a:cubicBezTo>
                    <a:cubicBezTo>
                      <a:pt x="7" y="120"/>
                      <a:pt x="0" y="127"/>
                      <a:pt x="0" y="139"/>
                    </a:cubicBezTo>
                    <a:cubicBezTo>
                      <a:pt x="0" y="216"/>
                      <a:pt x="0" y="293"/>
                      <a:pt x="0" y="371"/>
                    </a:cubicBezTo>
                    <a:cubicBezTo>
                      <a:pt x="0" y="448"/>
                      <a:pt x="0" y="526"/>
                      <a:pt x="0" y="603"/>
                    </a:cubicBezTo>
                    <a:cubicBezTo>
                      <a:pt x="0" y="604"/>
                      <a:pt x="0" y="605"/>
                      <a:pt x="0" y="606"/>
                    </a:cubicBezTo>
                    <a:cubicBezTo>
                      <a:pt x="0" y="607"/>
                      <a:pt x="0" y="607"/>
                      <a:pt x="0" y="607"/>
                    </a:cubicBezTo>
                    <a:cubicBezTo>
                      <a:pt x="0" y="607"/>
                      <a:pt x="0" y="607"/>
                      <a:pt x="0" y="607"/>
                    </a:cubicBezTo>
                    <a:cubicBezTo>
                      <a:pt x="1" y="609"/>
                      <a:pt x="1" y="610"/>
                      <a:pt x="1" y="611"/>
                    </a:cubicBezTo>
                    <a:cubicBezTo>
                      <a:pt x="4" y="619"/>
                      <a:pt x="11" y="621"/>
                      <a:pt x="19" y="621"/>
                    </a:cubicBezTo>
                    <a:cubicBezTo>
                      <a:pt x="78" y="621"/>
                      <a:pt x="138" y="621"/>
                      <a:pt x="197" y="621"/>
                    </a:cubicBezTo>
                    <a:cubicBezTo>
                      <a:pt x="201" y="621"/>
                      <a:pt x="203" y="622"/>
                      <a:pt x="206" y="625"/>
                    </a:cubicBezTo>
                    <a:cubicBezTo>
                      <a:pt x="216" y="636"/>
                      <a:pt x="226" y="647"/>
                      <a:pt x="237" y="657"/>
                    </a:cubicBezTo>
                    <a:cubicBezTo>
                      <a:pt x="261" y="677"/>
                      <a:pt x="290" y="689"/>
                      <a:pt x="321" y="695"/>
                    </a:cubicBezTo>
                    <a:cubicBezTo>
                      <a:pt x="350" y="700"/>
                      <a:pt x="378" y="698"/>
                      <a:pt x="406" y="690"/>
                    </a:cubicBezTo>
                    <a:cubicBezTo>
                      <a:pt x="433" y="682"/>
                      <a:pt x="457" y="669"/>
                      <a:pt x="478" y="651"/>
                    </a:cubicBezTo>
                    <a:cubicBezTo>
                      <a:pt x="511" y="621"/>
                      <a:pt x="532" y="584"/>
                      <a:pt x="539" y="540"/>
                    </a:cubicBezTo>
                    <a:cubicBezTo>
                      <a:pt x="543" y="518"/>
                      <a:pt x="542" y="495"/>
                      <a:pt x="538" y="473"/>
                    </a:cubicBezTo>
                    <a:close/>
                    <a:moveTo>
                      <a:pt x="197" y="44"/>
                    </a:moveTo>
                    <a:cubicBezTo>
                      <a:pt x="202" y="40"/>
                      <a:pt x="209" y="36"/>
                      <a:pt x="215" y="35"/>
                    </a:cubicBezTo>
                    <a:cubicBezTo>
                      <a:pt x="215" y="35"/>
                      <a:pt x="215" y="35"/>
                      <a:pt x="215" y="35"/>
                    </a:cubicBezTo>
                    <a:cubicBezTo>
                      <a:pt x="229" y="32"/>
                      <a:pt x="244" y="35"/>
                      <a:pt x="255" y="45"/>
                    </a:cubicBezTo>
                    <a:cubicBezTo>
                      <a:pt x="257" y="46"/>
                      <a:pt x="259" y="48"/>
                      <a:pt x="261" y="50"/>
                    </a:cubicBezTo>
                    <a:cubicBezTo>
                      <a:pt x="261" y="50"/>
                      <a:pt x="261" y="51"/>
                      <a:pt x="261" y="51"/>
                    </a:cubicBezTo>
                    <a:cubicBezTo>
                      <a:pt x="261" y="51"/>
                      <a:pt x="261" y="51"/>
                      <a:pt x="261" y="51"/>
                    </a:cubicBezTo>
                    <a:cubicBezTo>
                      <a:pt x="267" y="57"/>
                      <a:pt x="270" y="65"/>
                      <a:pt x="271" y="76"/>
                    </a:cubicBezTo>
                    <a:cubicBezTo>
                      <a:pt x="268" y="76"/>
                      <a:pt x="212" y="75"/>
                      <a:pt x="188" y="75"/>
                    </a:cubicBezTo>
                    <a:cubicBezTo>
                      <a:pt x="186" y="75"/>
                      <a:pt x="184" y="75"/>
                      <a:pt x="181" y="75"/>
                    </a:cubicBezTo>
                    <a:cubicBezTo>
                      <a:pt x="182" y="62"/>
                      <a:pt x="188" y="52"/>
                      <a:pt x="197" y="44"/>
                    </a:cubicBezTo>
                    <a:close/>
                    <a:moveTo>
                      <a:pt x="137" y="107"/>
                    </a:moveTo>
                    <a:cubicBezTo>
                      <a:pt x="139" y="107"/>
                      <a:pt x="141" y="107"/>
                      <a:pt x="142" y="107"/>
                    </a:cubicBezTo>
                    <a:cubicBezTo>
                      <a:pt x="167" y="107"/>
                      <a:pt x="278" y="108"/>
                      <a:pt x="309" y="108"/>
                    </a:cubicBezTo>
                    <a:cubicBezTo>
                      <a:pt x="311" y="108"/>
                      <a:pt x="313" y="108"/>
                      <a:pt x="315" y="108"/>
                    </a:cubicBezTo>
                    <a:cubicBezTo>
                      <a:pt x="315" y="110"/>
                      <a:pt x="315" y="145"/>
                      <a:pt x="315" y="160"/>
                    </a:cubicBezTo>
                    <a:cubicBezTo>
                      <a:pt x="315" y="165"/>
                      <a:pt x="314" y="166"/>
                      <a:pt x="310" y="166"/>
                    </a:cubicBezTo>
                    <a:cubicBezTo>
                      <a:pt x="293" y="166"/>
                      <a:pt x="261" y="166"/>
                      <a:pt x="261" y="166"/>
                    </a:cubicBezTo>
                    <a:cubicBezTo>
                      <a:pt x="221" y="165"/>
                      <a:pt x="182" y="165"/>
                      <a:pt x="142" y="166"/>
                    </a:cubicBezTo>
                    <a:cubicBezTo>
                      <a:pt x="138" y="166"/>
                      <a:pt x="136" y="165"/>
                      <a:pt x="136" y="160"/>
                    </a:cubicBezTo>
                    <a:cubicBezTo>
                      <a:pt x="137" y="144"/>
                      <a:pt x="137" y="123"/>
                      <a:pt x="137" y="107"/>
                    </a:cubicBezTo>
                    <a:close/>
                    <a:moveTo>
                      <a:pt x="183" y="588"/>
                    </a:moveTo>
                    <a:cubicBezTo>
                      <a:pt x="159" y="589"/>
                      <a:pt x="31" y="587"/>
                      <a:pt x="31" y="587"/>
                    </a:cubicBezTo>
                    <a:cubicBezTo>
                      <a:pt x="31" y="587"/>
                      <a:pt x="32" y="374"/>
                      <a:pt x="32" y="290"/>
                    </a:cubicBezTo>
                    <a:cubicBezTo>
                      <a:pt x="32" y="246"/>
                      <a:pt x="32" y="202"/>
                      <a:pt x="32" y="158"/>
                    </a:cubicBezTo>
                    <a:cubicBezTo>
                      <a:pt x="32" y="154"/>
                      <a:pt x="33" y="152"/>
                      <a:pt x="38" y="152"/>
                    </a:cubicBezTo>
                    <a:cubicBezTo>
                      <a:pt x="58" y="152"/>
                      <a:pt x="79" y="152"/>
                      <a:pt x="99" y="152"/>
                    </a:cubicBezTo>
                    <a:cubicBezTo>
                      <a:pt x="104" y="152"/>
                      <a:pt x="105" y="154"/>
                      <a:pt x="105" y="158"/>
                    </a:cubicBezTo>
                    <a:cubicBezTo>
                      <a:pt x="105" y="165"/>
                      <a:pt x="105" y="173"/>
                      <a:pt x="105" y="180"/>
                    </a:cubicBezTo>
                    <a:cubicBezTo>
                      <a:pt x="105" y="190"/>
                      <a:pt x="113" y="197"/>
                      <a:pt x="123" y="197"/>
                    </a:cubicBezTo>
                    <a:cubicBezTo>
                      <a:pt x="154" y="197"/>
                      <a:pt x="184" y="197"/>
                      <a:pt x="215" y="197"/>
                    </a:cubicBezTo>
                    <a:cubicBezTo>
                      <a:pt x="215" y="197"/>
                      <a:pt x="291" y="197"/>
                      <a:pt x="329" y="197"/>
                    </a:cubicBezTo>
                    <a:cubicBezTo>
                      <a:pt x="339" y="197"/>
                      <a:pt x="347" y="191"/>
                      <a:pt x="347" y="180"/>
                    </a:cubicBezTo>
                    <a:cubicBezTo>
                      <a:pt x="347" y="173"/>
                      <a:pt x="347" y="165"/>
                      <a:pt x="347" y="158"/>
                    </a:cubicBezTo>
                    <a:cubicBezTo>
                      <a:pt x="347" y="154"/>
                      <a:pt x="348" y="152"/>
                      <a:pt x="352" y="152"/>
                    </a:cubicBezTo>
                    <a:cubicBezTo>
                      <a:pt x="362" y="152"/>
                      <a:pt x="382" y="152"/>
                      <a:pt x="382" y="152"/>
                    </a:cubicBezTo>
                    <a:cubicBezTo>
                      <a:pt x="393" y="152"/>
                      <a:pt x="404" y="152"/>
                      <a:pt x="416" y="152"/>
                    </a:cubicBezTo>
                    <a:cubicBezTo>
                      <a:pt x="419" y="152"/>
                      <a:pt x="420" y="153"/>
                      <a:pt x="420" y="157"/>
                    </a:cubicBezTo>
                    <a:cubicBezTo>
                      <a:pt x="420" y="168"/>
                      <a:pt x="420" y="179"/>
                      <a:pt x="420" y="190"/>
                    </a:cubicBezTo>
                    <a:cubicBezTo>
                      <a:pt x="420" y="235"/>
                      <a:pt x="420" y="281"/>
                      <a:pt x="420" y="327"/>
                    </a:cubicBezTo>
                    <a:cubicBezTo>
                      <a:pt x="420" y="329"/>
                      <a:pt x="420" y="331"/>
                      <a:pt x="420" y="334"/>
                    </a:cubicBezTo>
                    <a:cubicBezTo>
                      <a:pt x="414" y="332"/>
                      <a:pt x="409" y="331"/>
                      <a:pt x="404" y="329"/>
                    </a:cubicBezTo>
                    <a:cubicBezTo>
                      <a:pt x="378" y="321"/>
                      <a:pt x="351" y="321"/>
                      <a:pt x="324" y="324"/>
                    </a:cubicBezTo>
                    <a:cubicBezTo>
                      <a:pt x="308" y="327"/>
                      <a:pt x="292" y="332"/>
                      <a:pt x="276" y="339"/>
                    </a:cubicBezTo>
                    <a:cubicBezTo>
                      <a:pt x="275" y="339"/>
                      <a:pt x="261" y="346"/>
                      <a:pt x="261" y="346"/>
                    </a:cubicBezTo>
                    <a:cubicBezTo>
                      <a:pt x="220" y="371"/>
                      <a:pt x="190" y="406"/>
                      <a:pt x="175" y="452"/>
                    </a:cubicBezTo>
                    <a:cubicBezTo>
                      <a:pt x="160" y="498"/>
                      <a:pt x="164" y="544"/>
                      <a:pt x="183" y="588"/>
                    </a:cubicBezTo>
                    <a:close/>
                    <a:moveTo>
                      <a:pt x="507" y="536"/>
                    </a:moveTo>
                    <a:cubicBezTo>
                      <a:pt x="501" y="572"/>
                      <a:pt x="484" y="603"/>
                      <a:pt x="456" y="627"/>
                    </a:cubicBezTo>
                    <a:cubicBezTo>
                      <a:pt x="437" y="644"/>
                      <a:pt x="415" y="655"/>
                      <a:pt x="391" y="661"/>
                    </a:cubicBezTo>
                    <a:cubicBezTo>
                      <a:pt x="376" y="665"/>
                      <a:pt x="361" y="666"/>
                      <a:pt x="346" y="666"/>
                    </a:cubicBezTo>
                    <a:cubicBezTo>
                      <a:pt x="324" y="665"/>
                      <a:pt x="302" y="659"/>
                      <a:pt x="282" y="648"/>
                    </a:cubicBezTo>
                    <a:cubicBezTo>
                      <a:pt x="280" y="647"/>
                      <a:pt x="270" y="641"/>
                      <a:pt x="268" y="640"/>
                    </a:cubicBezTo>
                    <a:cubicBezTo>
                      <a:pt x="242" y="623"/>
                      <a:pt x="224" y="600"/>
                      <a:pt x="211" y="572"/>
                    </a:cubicBezTo>
                    <a:cubicBezTo>
                      <a:pt x="198" y="544"/>
                      <a:pt x="195" y="514"/>
                      <a:pt x="200" y="484"/>
                    </a:cubicBezTo>
                    <a:cubicBezTo>
                      <a:pt x="209" y="435"/>
                      <a:pt x="235" y="398"/>
                      <a:pt x="278" y="374"/>
                    </a:cubicBezTo>
                    <a:cubicBezTo>
                      <a:pt x="304" y="359"/>
                      <a:pt x="331" y="352"/>
                      <a:pt x="360" y="354"/>
                    </a:cubicBezTo>
                    <a:cubicBezTo>
                      <a:pt x="411" y="357"/>
                      <a:pt x="452" y="379"/>
                      <a:pt x="481" y="421"/>
                    </a:cubicBezTo>
                    <a:cubicBezTo>
                      <a:pt x="493" y="437"/>
                      <a:pt x="501" y="455"/>
                      <a:pt x="506" y="475"/>
                    </a:cubicBezTo>
                    <a:cubicBezTo>
                      <a:pt x="510" y="495"/>
                      <a:pt x="511" y="515"/>
                      <a:pt x="507" y="536"/>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dirty="0"/>
              </a:p>
            </p:txBody>
          </p:sp>
        </p:grpSp>
        <p:cxnSp>
          <p:nvCxnSpPr>
            <p:cNvPr id="5" name="Straight Connector 2">
              <a:extLst>
                <a:ext uri="{FF2B5EF4-FFF2-40B4-BE49-F238E27FC236}">
                  <a16:creationId xmlns:a16="http://schemas.microsoft.com/office/drawing/2014/main" id="{055FD339-6624-469D-9E75-56140C89AEE5}"/>
                </a:ext>
              </a:extLst>
            </p:cNvPr>
            <p:cNvCxnSpPr/>
            <p:nvPr/>
          </p:nvCxnSpPr>
          <p:spPr>
            <a:xfrm>
              <a:off x="2489200" y="2743200"/>
              <a:ext cx="1859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21">
              <a:extLst>
                <a:ext uri="{FF2B5EF4-FFF2-40B4-BE49-F238E27FC236}">
                  <a16:creationId xmlns:a16="http://schemas.microsoft.com/office/drawing/2014/main" id="{8612B0EC-E1FC-452C-8A5D-8A96934ACE96}"/>
                </a:ext>
              </a:extLst>
            </p:cNvPr>
            <p:cNvCxnSpPr/>
            <p:nvPr/>
          </p:nvCxnSpPr>
          <p:spPr>
            <a:xfrm>
              <a:off x="2489200" y="3063240"/>
              <a:ext cx="185928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22">
              <a:extLst>
                <a:ext uri="{FF2B5EF4-FFF2-40B4-BE49-F238E27FC236}">
                  <a16:creationId xmlns:a16="http://schemas.microsoft.com/office/drawing/2014/main" id="{E1043069-413C-49D4-8B80-40AF0EAE5EE9}"/>
                </a:ext>
              </a:extLst>
            </p:cNvPr>
            <p:cNvCxnSpPr>
              <a:cxnSpLocks/>
            </p:cNvCxnSpPr>
            <p:nvPr/>
          </p:nvCxnSpPr>
          <p:spPr>
            <a:xfrm>
              <a:off x="2489200" y="3383280"/>
              <a:ext cx="85344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27">
              <a:extLst>
                <a:ext uri="{FF2B5EF4-FFF2-40B4-BE49-F238E27FC236}">
                  <a16:creationId xmlns:a16="http://schemas.microsoft.com/office/drawing/2014/main" id="{397EB301-14C4-4DFE-B42B-473BC0BCD6F9}"/>
                </a:ext>
              </a:extLst>
            </p:cNvPr>
            <p:cNvCxnSpPr>
              <a:cxnSpLocks/>
            </p:cNvCxnSpPr>
            <p:nvPr/>
          </p:nvCxnSpPr>
          <p:spPr>
            <a:xfrm>
              <a:off x="2489200" y="3693160"/>
              <a:ext cx="635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28">
              <a:extLst>
                <a:ext uri="{FF2B5EF4-FFF2-40B4-BE49-F238E27FC236}">
                  <a16:creationId xmlns:a16="http://schemas.microsoft.com/office/drawing/2014/main" id="{FBC917EB-9D8B-4B59-A3AC-3DB6C8C02DE6}"/>
                </a:ext>
              </a:extLst>
            </p:cNvPr>
            <p:cNvCxnSpPr>
              <a:cxnSpLocks/>
            </p:cNvCxnSpPr>
            <p:nvPr/>
          </p:nvCxnSpPr>
          <p:spPr>
            <a:xfrm>
              <a:off x="2489200" y="4013200"/>
              <a:ext cx="4775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29">
              <a:extLst>
                <a:ext uri="{FF2B5EF4-FFF2-40B4-BE49-F238E27FC236}">
                  <a16:creationId xmlns:a16="http://schemas.microsoft.com/office/drawing/2014/main" id="{7521A0EA-AC72-4870-82E3-4972FC968A8C}"/>
                </a:ext>
              </a:extLst>
            </p:cNvPr>
            <p:cNvCxnSpPr>
              <a:cxnSpLocks/>
            </p:cNvCxnSpPr>
            <p:nvPr/>
          </p:nvCxnSpPr>
          <p:spPr>
            <a:xfrm>
              <a:off x="2489200" y="4333240"/>
              <a:ext cx="4267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F8334326-78D0-4D4C-A570-C3A654DA6E92}"/>
                </a:ext>
              </a:extLst>
            </p:cNvPr>
            <p:cNvCxnSpPr>
              <a:cxnSpLocks/>
            </p:cNvCxnSpPr>
            <p:nvPr/>
          </p:nvCxnSpPr>
          <p:spPr>
            <a:xfrm>
              <a:off x="2489200" y="4638040"/>
              <a:ext cx="4267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Прямоугольник 15"/>
          <p:cNvSpPr/>
          <p:nvPr/>
        </p:nvSpPr>
        <p:spPr>
          <a:xfrm>
            <a:off x="1595718" y="398396"/>
            <a:ext cx="6665845" cy="954107"/>
          </a:xfrm>
          <a:prstGeom prst="rect">
            <a:avLst/>
          </a:prstGeom>
        </p:spPr>
        <p:txBody>
          <a:bodyPr wrap="square">
            <a:spAutoFit/>
          </a:bodyPr>
          <a:lstStyle/>
          <a:p>
            <a:pPr algn="ctr"/>
            <a:r>
              <a:rPr lang="en-US" sz="2800" b="1" dirty="0" err="1">
                <a:solidFill>
                  <a:schemeClr val="accent3">
                    <a:lumMod val="75000"/>
                  </a:schemeClr>
                </a:solidFill>
              </a:rPr>
              <a:t>Ճանաչում</a:t>
            </a:r>
            <a:r>
              <a:rPr lang="en-US" sz="2800" b="1" dirty="0">
                <a:solidFill>
                  <a:schemeClr val="accent3">
                    <a:lumMod val="75000"/>
                  </a:schemeClr>
                </a:solidFill>
              </a:rPr>
              <a:t> </a:t>
            </a:r>
            <a:r>
              <a:rPr lang="en-US" sz="2800" b="1" dirty="0" err="1">
                <a:solidFill>
                  <a:schemeClr val="accent3">
                    <a:lumMod val="75000"/>
                  </a:schemeClr>
                </a:solidFill>
              </a:rPr>
              <a:t>ենք</a:t>
            </a:r>
            <a:r>
              <a:rPr lang="ru-RU" sz="2800" b="1" dirty="0">
                <a:solidFill>
                  <a:schemeClr val="accent3">
                    <a:lumMod val="75000"/>
                  </a:schemeClr>
                </a:solidFill>
              </a:rPr>
              <a:t> </a:t>
            </a:r>
            <a:r>
              <a:rPr lang="en-US" sz="2800" b="1" dirty="0" err="1">
                <a:solidFill>
                  <a:schemeClr val="accent3">
                    <a:lumMod val="75000"/>
                  </a:schemeClr>
                </a:solidFill>
              </a:rPr>
              <a:t>երեխաների</a:t>
            </a:r>
            <a:r>
              <a:rPr lang="en-US" sz="2800" b="1" dirty="0">
                <a:solidFill>
                  <a:schemeClr val="accent3">
                    <a:lumMod val="75000"/>
                  </a:schemeClr>
                </a:solidFill>
              </a:rPr>
              <a:t> </a:t>
            </a:r>
            <a:r>
              <a:rPr lang="en-US" sz="2800" b="1" dirty="0" err="1">
                <a:solidFill>
                  <a:schemeClr val="accent3">
                    <a:lumMod val="75000"/>
                  </a:schemeClr>
                </a:solidFill>
              </a:rPr>
              <a:t>հանդեպ</a:t>
            </a:r>
            <a:r>
              <a:rPr lang="en-US" sz="2800" b="1" dirty="0">
                <a:solidFill>
                  <a:schemeClr val="accent3">
                    <a:lumMod val="75000"/>
                  </a:schemeClr>
                </a:solidFill>
              </a:rPr>
              <a:t> </a:t>
            </a:r>
            <a:r>
              <a:rPr lang="hy-AM" sz="2800" b="1" dirty="0">
                <a:solidFill>
                  <a:schemeClr val="accent3">
                    <a:lumMod val="75000"/>
                  </a:schemeClr>
                </a:solidFill>
              </a:rPr>
              <a:t>բ</a:t>
            </a:r>
            <a:r>
              <a:rPr lang="en-US" sz="2800" b="1" dirty="0" err="1">
                <a:solidFill>
                  <a:schemeClr val="accent3">
                    <a:lumMod val="75000"/>
                  </a:schemeClr>
                </a:solidFill>
              </a:rPr>
              <a:t>ռնությունը</a:t>
            </a:r>
            <a:endParaRPr lang="hy-AM" sz="2800" b="1" dirty="0">
              <a:solidFill>
                <a:schemeClr val="accent3">
                  <a:lumMod val="75000"/>
                </a:schemeClr>
              </a:solidFill>
            </a:endParaRPr>
          </a:p>
        </p:txBody>
      </p:sp>
      <p:pic>
        <p:nvPicPr>
          <p:cNvPr id="18" name="Picture 6">
            <a:extLst>
              <a:ext uri="{FF2B5EF4-FFF2-40B4-BE49-F238E27FC236}">
                <a16:creationId xmlns:a16="http://schemas.microsoft.com/office/drawing/2014/main" id="{44BF3CDB-48A1-451D-87E2-011581ADF6E6}"/>
              </a:ext>
            </a:extLst>
          </p:cNvPr>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8630626" y="283256"/>
            <a:ext cx="818433" cy="711121"/>
          </a:xfrm>
          <a:prstGeom prst="rect">
            <a:avLst/>
          </a:prstGeom>
        </p:spPr>
      </p:pic>
      <p:sp>
        <p:nvSpPr>
          <p:cNvPr id="19" name="Прямоугольник 18"/>
          <p:cNvSpPr/>
          <p:nvPr/>
        </p:nvSpPr>
        <p:spPr>
          <a:xfrm>
            <a:off x="9449059" y="681100"/>
            <a:ext cx="891591" cy="307777"/>
          </a:xfrm>
          <a:prstGeom prst="rect">
            <a:avLst/>
          </a:prstGeom>
        </p:spPr>
        <p:txBody>
          <a:bodyPr wrap="none">
            <a:spAutoFit/>
          </a:bodyPr>
          <a:lstStyle/>
          <a:p>
            <a:r>
              <a:rPr lang="hy-AM" sz="1400" dirty="0">
                <a:latin typeface="GHEA Grapalat" panose="02000506050000020003" pitchFamily="50" charset="0"/>
                <a:ea typeface="Calibri" panose="020F0502020204030204" pitchFamily="34" charset="0"/>
                <a:cs typeface="Times New Roman" panose="02020603050405020304" pitchFamily="18" charset="0"/>
              </a:rPr>
              <a:t>20 րոպե</a:t>
            </a:r>
            <a:endParaRPr lang="ru-RU" sz="1400" dirty="0"/>
          </a:p>
        </p:txBody>
      </p:sp>
      <p:sp>
        <p:nvSpPr>
          <p:cNvPr id="20" name="Прямоугольник 19"/>
          <p:cNvSpPr/>
          <p:nvPr/>
        </p:nvSpPr>
        <p:spPr>
          <a:xfrm>
            <a:off x="2807866" y="2472947"/>
            <a:ext cx="7332829" cy="1213666"/>
          </a:xfrm>
          <a:prstGeom prst="rect">
            <a:avLst/>
          </a:prstGeom>
        </p:spPr>
        <p:txBody>
          <a:bodyPr wrap="square">
            <a:spAutoFit/>
          </a:bodyPr>
          <a:lstStyle/>
          <a:p>
            <a:pPr marL="1006079" indent="-1006079" algn="just">
              <a:lnSpc>
                <a:spcPct val="115000"/>
              </a:lnSpc>
              <a:spcBef>
                <a:spcPts val="0"/>
              </a:spcBef>
              <a:spcAft>
                <a:spcPts val="0"/>
              </a:spcAft>
              <a:buSzPts val="1840"/>
              <a:buNone/>
            </a:pPr>
            <a:r>
              <a:rPr lang="hy-AM" b="1" dirty="0">
                <a:solidFill>
                  <a:schemeClr val="bg2">
                    <a:lumMod val="25000"/>
                  </a:schemeClr>
                </a:solidFill>
              </a:rPr>
              <a:t>Հրահանգ</a:t>
            </a:r>
            <a:r>
              <a:rPr lang="ru-RU" b="1" dirty="0">
                <a:solidFill>
                  <a:schemeClr val="bg2">
                    <a:lumMod val="25000"/>
                  </a:schemeClr>
                </a:solidFill>
              </a:rPr>
              <a:t>՝</a:t>
            </a:r>
            <a:endParaRPr lang="en-US" b="1" dirty="0">
              <a:solidFill>
                <a:schemeClr val="bg2">
                  <a:lumMod val="25000"/>
                </a:schemeClr>
              </a:solidFill>
            </a:endParaRPr>
          </a:p>
          <a:p>
            <a:pPr marL="1006079" indent="-1006079">
              <a:lnSpc>
                <a:spcPct val="150000"/>
              </a:lnSpc>
              <a:spcBef>
                <a:spcPts val="450"/>
              </a:spcBef>
              <a:spcAft>
                <a:spcPts val="0"/>
              </a:spcAft>
              <a:buSzPts val="1840"/>
              <a:buNone/>
            </a:pPr>
            <a:r>
              <a:rPr lang="hy-AM" sz="1500" b="1" dirty="0">
                <a:solidFill>
                  <a:schemeClr val="bg2">
                    <a:lumMod val="25000"/>
                  </a:schemeClr>
                </a:solidFill>
                <a:latin typeface="GHEA Grapalat" panose="02000506050000020003" pitchFamily="50" charset="0"/>
              </a:rPr>
              <a:t> </a:t>
            </a:r>
            <a:r>
              <a:rPr lang="en-US" sz="1600" dirty="0" err="1">
                <a:solidFill>
                  <a:schemeClr val="bg2">
                    <a:lumMod val="25000"/>
                  </a:schemeClr>
                </a:solidFill>
                <a:latin typeface="GHEA Grapalat" panose="02000506050000020003" pitchFamily="50" charset="0"/>
              </a:rPr>
              <a:t>Լրացր</a:t>
            </a:r>
            <a:r>
              <a:rPr lang="hy-AM" sz="1600" dirty="0">
                <a:solidFill>
                  <a:schemeClr val="bg2">
                    <a:lumMod val="25000"/>
                  </a:schemeClr>
                </a:solidFill>
                <a:latin typeface="GHEA Grapalat" panose="02000506050000020003" pitchFamily="50" charset="0"/>
              </a:rPr>
              <a:t>ե՛ք </a:t>
            </a:r>
            <a:r>
              <a:rPr lang="en-US" sz="1600" dirty="0" err="1">
                <a:solidFill>
                  <a:schemeClr val="bg2">
                    <a:lumMod val="25000"/>
                  </a:schemeClr>
                </a:solidFill>
                <a:latin typeface="GHEA Grapalat" panose="02000506050000020003" pitchFamily="50" charset="0"/>
              </a:rPr>
              <a:t>հարցաթերթիկը</a:t>
            </a:r>
            <a:r>
              <a:rPr lang="ru-RU" sz="1600" dirty="0">
                <a:solidFill>
                  <a:schemeClr val="bg2">
                    <a:lumMod val="25000"/>
                  </a:schemeClr>
                </a:solidFill>
                <a:latin typeface="GHEA Grapalat" panose="02000506050000020003" pitchFamily="50" charset="0"/>
              </a:rPr>
              <a:t> </a:t>
            </a:r>
            <a:r>
              <a:rPr lang="en-US" sz="1600" dirty="0">
                <a:solidFill>
                  <a:schemeClr val="bg2">
                    <a:lumMod val="25000"/>
                  </a:schemeClr>
                </a:solidFill>
                <a:latin typeface="GHEA Grapalat" panose="02000506050000020003" pitchFamily="50" charset="0"/>
              </a:rPr>
              <a:t>(</a:t>
            </a:r>
            <a:r>
              <a:rPr lang="ru-RU" sz="1600" dirty="0">
                <a:latin typeface="GHEA Grapalat" panose="02000506050000020003" pitchFamily="50" charset="0"/>
                <a:cs typeface="Times New Roman" panose="02020603050405020304" pitchFamily="18" charset="0"/>
              </a:rPr>
              <a:t>բ</a:t>
            </a:r>
            <a:r>
              <a:rPr lang="hy-AM" sz="1600" dirty="0">
                <a:latin typeface="GHEA Grapalat" panose="02000506050000020003" pitchFamily="50" charset="0"/>
                <a:ea typeface="Times New Roman" panose="02020603050405020304" pitchFamily="18" charset="0"/>
                <a:cs typeface="Times New Roman" panose="02020603050405020304" pitchFamily="18" charset="0"/>
              </a:rPr>
              <a:t>աշխման նյութ 1)</a:t>
            </a:r>
            <a:r>
              <a:rPr lang="en-US" sz="1600" dirty="0">
                <a:solidFill>
                  <a:schemeClr val="bg2">
                    <a:lumMod val="25000"/>
                  </a:schemeClr>
                </a:solidFill>
                <a:latin typeface="GHEA Grapalat" panose="02000506050000020003" pitchFamily="50" charset="0"/>
              </a:rPr>
              <a:t>, </a:t>
            </a:r>
            <a:r>
              <a:rPr lang="ru-RU" sz="1600" dirty="0" err="1">
                <a:solidFill>
                  <a:schemeClr val="bg2">
                    <a:lumMod val="25000"/>
                  </a:schemeClr>
                </a:solidFill>
                <a:latin typeface="GHEA Grapalat" panose="02000506050000020003" pitchFamily="50" charset="0"/>
              </a:rPr>
              <a:t>ապա</a:t>
            </a:r>
            <a:r>
              <a:rPr lang="ru-RU" sz="1600" dirty="0">
                <a:solidFill>
                  <a:schemeClr val="bg2">
                    <a:lumMod val="25000"/>
                  </a:schemeClr>
                </a:solidFill>
                <a:latin typeface="GHEA Grapalat" panose="02000506050000020003" pitchFamily="50" charset="0"/>
              </a:rPr>
              <a:t> </a:t>
            </a:r>
            <a:r>
              <a:rPr lang="en-US" sz="1600" dirty="0" err="1">
                <a:solidFill>
                  <a:schemeClr val="bg2">
                    <a:lumMod val="25000"/>
                  </a:schemeClr>
                </a:solidFill>
                <a:latin typeface="GHEA Grapalat" panose="02000506050000020003" pitchFamily="50" charset="0"/>
              </a:rPr>
              <a:t>զույգերով</a:t>
            </a:r>
            <a:r>
              <a:rPr lang="en-US" sz="1600" dirty="0">
                <a:solidFill>
                  <a:schemeClr val="bg2">
                    <a:lumMod val="25000"/>
                  </a:schemeClr>
                </a:solidFill>
                <a:latin typeface="GHEA Grapalat" panose="02000506050000020003" pitchFamily="50" charset="0"/>
              </a:rPr>
              <a:t> </a:t>
            </a:r>
            <a:r>
              <a:rPr lang="en-US" sz="1600" dirty="0" err="1">
                <a:solidFill>
                  <a:schemeClr val="bg2">
                    <a:lumMod val="25000"/>
                  </a:schemeClr>
                </a:solidFill>
                <a:latin typeface="GHEA Grapalat" panose="02000506050000020003" pitchFamily="50" charset="0"/>
              </a:rPr>
              <a:t>քննարկե</a:t>
            </a:r>
            <a:r>
              <a:rPr lang="hy-AM" sz="1600" dirty="0">
                <a:solidFill>
                  <a:schemeClr val="bg2">
                    <a:lumMod val="25000"/>
                  </a:schemeClr>
                </a:solidFill>
                <a:latin typeface="GHEA Grapalat" panose="02000506050000020003" pitchFamily="50" charset="0"/>
              </a:rPr>
              <a:t>՛</a:t>
            </a:r>
            <a:r>
              <a:rPr lang="en-US" sz="1600" dirty="0">
                <a:solidFill>
                  <a:schemeClr val="bg2">
                    <a:lumMod val="25000"/>
                  </a:schemeClr>
                </a:solidFill>
                <a:latin typeface="GHEA Grapalat" panose="02000506050000020003" pitchFamily="50" charset="0"/>
              </a:rPr>
              <a:t>ք</a:t>
            </a:r>
            <a:r>
              <a:rPr lang="ru-RU" sz="1600" dirty="0">
                <a:solidFill>
                  <a:schemeClr val="bg2">
                    <a:lumMod val="25000"/>
                  </a:schemeClr>
                </a:solidFill>
                <a:latin typeface="GHEA Grapalat" panose="02000506050000020003" pitchFamily="50" charset="0"/>
              </a:rPr>
              <a:t> </a:t>
            </a:r>
            <a:r>
              <a:rPr lang="en-US" sz="1600" dirty="0" err="1">
                <a:solidFill>
                  <a:schemeClr val="bg2">
                    <a:lumMod val="25000"/>
                  </a:schemeClr>
                </a:solidFill>
                <a:latin typeface="GHEA Grapalat" panose="02000506050000020003" pitchFamily="50" charset="0"/>
              </a:rPr>
              <a:t>տարբերությունները</a:t>
            </a:r>
            <a:r>
              <a:rPr lang="hy-AM" sz="1600" dirty="0">
                <a:solidFill>
                  <a:schemeClr val="bg2">
                    <a:lumMod val="25000"/>
                  </a:schemeClr>
                </a:solidFill>
                <a:latin typeface="GHEA Grapalat" panose="02000506050000020003" pitchFamily="50" charset="0"/>
              </a:rPr>
              <a:t> </a:t>
            </a:r>
            <a:r>
              <a:rPr lang="en-US" sz="1600" dirty="0" err="1">
                <a:solidFill>
                  <a:schemeClr val="bg2">
                    <a:lumMod val="25000"/>
                  </a:schemeClr>
                </a:solidFill>
                <a:latin typeface="GHEA Grapalat" panose="02000506050000020003" pitchFamily="50" charset="0"/>
              </a:rPr>
              <a:t>պատասխանների</a:t>
            </a:r>
            <a:r>
              <a:rPr lang="en-US" sz="1600" dirty="0">
                <a:solidFill>
                  <a:schemeClr val="bg2">
                    <a:lumMod val="25000"/>
                  </a:schemeClr>
                </a:solidFill>
                <a:latin typeface="GHEA Grapalat" panose="02000506050000020003" pitchFamily="50" charset="0"/>
              </a:rPr>
              <a:t> </a:t>
            </a:r>
            <a:r>
              <a:rPr lang="en-US" sz="1600" dirty="0" err="1">
                <a:solidFill>
                  <a:schemeClr val="bg2">
                    <a:lumMod val="25000"/>
                  </a:schemeClr>
                </a:solidFill>
                <a:latin typeface="GHEA Grapalat" panose="02000506050000020003" pitchFamily="50" charset="0"/>
              </a:rPr>
              <a:t>մեջ</a:t>
            </a:r>
            <a:r>
              <a:rPr lang="hy-AM" sz="1600" dirty="0">
                <a:solidFill>
                  <a:schemeClr val="bg2">
                    <a:lumMod val="25000"/>
                  </a:schemeClr>
                </a:solidFill>
              </a:rPr>
              <a:t>: </a:t>
            </a:r>
          </a:p>
        </p:txBody>
      </p:sp>
      <p:sp>
        <p:nvSpPr>
          <p:cNvPr id="23" name="Rectangle 4"/>
          <p:cNvSpPr/>
          <p:nvPr/>
        </p:nvSpPr>
        <p:spPr>
          <a:xfrm>
            <a:off x="10434918" y="5988424"/>
            <a:ext cx="1757082" cy="8695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b="1" dirty="0"/>
          </a:p>
        </p:txBody>
      </p:sp>
      <p:sp>
        <p:nvSpPr>
          <p:cNvPr id="24" name="Rectangle 4"/>
          <p:cNvSpPr/>
          <p:nvPr/>
        </p:nvSpPr>
        <p:spPr>
          <a:xfrm>
            <a:off x="5290" y="5888672"/>
            <a:ext cx="1851350" cy="92658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b="1" dirty="0"/>
          </a:p>
        </p:txBody>
      </p:sp>
      <p:sp>
        <p:nvSpPr>
          <p:cNvPr id="2" name="TextBox 1"/>
          <p:cNvSpPr txBox="1"/>
          <p:nvPr/>
        </p:nvSpPr>
        <p:spPr>
          <a:xfrm>
            <a:off x="9449059" y="325540"/>
            <a:ext cx="2474717" cy="307777"/>
          </a:xfrm>
          <a:prstGeom prst="rect">
            <a:avLst/>
          </a:prstGeom>
          <a:noFill/>
        </p:spPr>
        <p:txBody>
          <a:bodyPr wrap="square" rtlCol="0">
            <a:spAutoFit/>
          </a:bodyPr>
          <a:lstStyle/>
          <a:p>
            <a:r>
              <a:rPr lang="ru-RU" sz="1400" dirty="0" err="1"/>
              <a:t>Գործնական</a:t>
            </a:r>
            <a:r>
              <a:rPr lang="ru-RU" sz="1400" dirty="0"/>
              <a:t> </a:t>
            </a:r>
            <a:r>
              <a:rPr lang="ru-RU" sz="1400" dirty="0" err="1"/>
              <a:t>աշխատանք</a:t>
            </a:r>
            <a:r>
              <a:rPr lang="ru-RU" sz="1400" dirty="0"/>
              <a:t> 1</a:t>
            </a:r>
          </a:p>
        </p:txBody>
      </p:sp>
    </p:spTree>
    <p:extLst>
      <p:ext uri="{BB962C8B-B14F-4D97-AF65-F5344CB8AC3E}">
        <p14:creationId xmlns:p14="http://schemas.microsoft.com/office/powerpoint/2010/main" val="350434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088225" y="490936"/>
            <a:ext cx="6096000" cy="646331"/>
          </a:xfrm>
          <a:prstGeom prst="rect">
            <a:avLst/>
          </a:prstGeom>
        </p:spPr>
        <p:txBody>
          <a:bodyPr>
            <a:spAutoFit/>
          </a:bodyPr>
          <a:lstStyle/>
          <a:p>
            <a:pPr algn="ctr"/>
            <a:r>
              <a:rPr lang="hy-AM" b="1" dirty="0">
                <a:solidFill>
                  <a:schemeClr val="accent3">
                    <a:lumMod val="75000"/>
                  </a:schemeClr>
                </a:solidFill>
                <a:latin typeface="GHEA Grapalat" panose="02000506050000020003" pitchFamily="50" charset="0"/>
                <a:ea typeface="GHEA Grapalat" panose="02000506050000020003" pitchFamily="50" charset="0"/>
                <a:cs typeface="Tahoma" panose="020B0604030504040204" pitchFamily="34" charset="0"/>
              </a:rPr>
              <a:t>«Տարբերակում ենք փաստերը անհատական կարծիքներից/միֆերից»</a:t>
            </a:r>
            <a:endParaRPr lang="ru-RU" b="1" dirty="0">
              <a:solidFill>
                <a:schemeClr val="accent3">
                  <a:lumMod val="75000"/>
                </a:schemeClr>
              </a:solidFill>
            </a:endParaRPr>
          </a:p>
        </p:txBody>
      </p:sp>
      <p:sp>
        <p:nvSpPr>
          <p:cNvPr id="4" name="Прямоугольник 3"/>
          <p:cNvSpPr/>
          <p:nvPr/>
        </p:nvSpPr>
        <p:spPr>
          <a:xfrm>
            <a:off x="9228841" y="312353"/>
            <a:ext cx="2480166" cy="307777"/>
          </a:xfrm>
          <a:prstGeom prst="rect">
            <a:avLst/>
          </a:prstGeom>
        </p:spPr>
        <p:txBody>
          <a:bodyPr wrap="none">
            <a:spAutoFit/>
          </a:bodyPr>
          <a:lstStyle/>
          <a:p>
            <a:r>
              <a:rPr lang="ru-RU" sz="1400" dirty="0" err="1"/>
              <a:t>Գործնական</a:t>
            </a:r>
            <a:r>
              <a:rPr lang="ru-RU" sz="1400" dirty="0"/>
              <a:t> </a:t>
            </a:r>
            <a:r>
              <a:rPr lang="ru-RU" sz="1400" dirty="0" err="1"/>
              <a:t>աշխատանք</a:t>
            </a:r>
            <a:r>
              <a:rPr lang="ru-RU" sz="1400" dirty="0"/>
              <a:t> </a:t>
            </a:r>
            <a:r>
              <a:rPr lang="hy-AM" sz="1400" dirty="0"/>
              <a:t>2.</a:t>
            </a:r>
            <a:endParaRPr lang="ru-RU" sz="1400" dirty="0"/>
          </a:p>
        </p:txBody>
      </p:sp>
      <p:pic>
        <p:nvPicPr>
          <p:cNvPr id="5" name="Picture 6">
            <a:extLst>
              <a:ext uri="{FF2B5EF4-FFF2-40B4-BE49-F238E27FC236}">
                <a16:creationId xmlns:a16="http://schemas.microsoft.com/office/drawing/2014/main" id="{44BF3CDB-48A1-451D-87E2-011581ADF6E6}"/>
              </a:ext>
            </a:extLst>
          </p:cNvPr>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a:xfrm>
            <a:off x="8325567" y="194964"/>
            <a:ext cx="818433" cy="711121"/>
          </a:xfrm>
          <a:prstGeom prst="rect">
            <a:avLst/>
          </a:prstGeom>
        </p:spPr>
      </p:pic>
      <p:sp>
        <p:nvSpPr>
          <p:cNvPr id="6" name="Прямоугольник 5"/>
          <p:cNvSpPr/>
          <p:nvPr/>
        </p:nvSpPr>
        <p:spPr>
          <a:xfrm>
            <a:off x="1177056" y="3405601"/>
            <a:ext cx="8570259" cy="2640723"/>
          </a:xfrm>
          <a:prstGeom prst="rect">
            <a:avLst/>
          </a:prstGeom>
        </p:spPr>
        <p:txBody>
          <a:bodyPr wrap="square">
            <a:spAutoFit/>
          </a:bodyPr>
          <a:lstStyle/>
          <a:p>
            <a:pPr marL="342900" lvl="0" indent="-342900" algn="just">
              <a:lnSpc>
                <a:spcPct val="115000"/>
              </a:lnSpc>
              <a:spcAft>
                <a:spcPts val="0"/>
              </a:spcAft>
              <a:buFont typeface="Wingdings" panose="05000000000000000000" pitchFamily="2" charset="2"/>
              <a:buChar char="v"/>
            </a:pPr>
            <a:r>
              <a:rPr lang="hy-AM" kern="100" dirty="0">
                <a:latin typeface="GHEA Grapalat" panose="02000506050000020003" pitchFamily="50" charset="0"/>
                <a:ea typeface="Calibri" panose="020F0502020204030204" pitchFamily="34" charset="0"/>
                <a:cs typeface="Calibri" panose="020F0502020204030204" pitchFamily="34" charset="0"/>
              </a:rPr>
              <a:t>Նշված միֆերից որո՞նք են դեռևս լայնորեն տարածված, իսկ որո՞նք են փոխվել:</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v"/>
            </a:pPr>
            <a:r>
              <a:rPr lang="hy-AM" kern="100" dirty="0">
                <a:latin typeface="GHEA Grapalat" panose="02000506050000020003" pitchFamily="50" charset="0"/>
                <a:ea typeface="Calibri" panose="020F0502020204030204" pitchFamily="34" charset="0"/>
                <a:cs typeface="Calibri" panose="020F0502020204030204" pitchFamily="34" charset="0"/>
              </a:rPr>
              <a:t>Ի՞նչ եք կարծում ինչու՞ են որոշ միֆերի վերաբերյալ  կարծիքները փոխվել:</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v"/>
            </a:pPr>
            <a:r>
              <a:rPr lang="hy-AM" kern="100" dirty="0">
                <a:latin typeface="GHEA Grapalat" panose="02000506050000020003" pitchFamily="50" charset="0"/>
                <a:ea typeface="Calibri" panose="020F0502020204030204" pitchFamily="34" charset="0"/>
                <a:cs typeface="Calibri" panose="020F0502020204030204" pitchFamily="34" charset="0"/>
              </a:rPr>
              <a:t>Արդյո՞ք նոր միֆերը կարող են ի հայտ եկած նոր վախերի, առաջացած խնիրների, կամ փոփոխությունների հիման վրա:</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v"/>
            </a:pPr>
            <a:r>
              <a:rPr lang="hy-AM" kern="100" dirty="0">
                <a:latin typeface="GHEA Grapalat" panose="02000506050000020003" pitchFamily="50" charset="0"/>
                <a:ea typeface="Calibri" panose="020F0502020204030204" pitchFamily="34" charset="0"/>
                <a:cs typeface="Calibri" panose="020F0502020204030204" pitchFamily="34" charset="0"/>
              </a:rPr>
              <a:t>Ի՞նչ եք կարծում նման միֆերը կարող են վտանգավոր լինել, ինչու՞ այո/ոչ:</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Wingdings" panose="05000000000000000000" pitchFamily="2" charset="2"/>
              <a:buChar char="v"/>
            </a:pPr>
            <a:r>
              <a:rPr lang="hy-AM" kern="100" dirty="0">
                <a:latin typeface="GHEA Grapalat" panose="02000506050000020003" pitchFamily="50" charset="0"/>
                <a:ea typeface="Calibri" panose="020F0502020204030204" pitchFamily="34" charset="0"/>
                <a:cs typeface="Calibri" panose="020F0502020204030204" pitchFamily="34" charset="0"/>
              </a:rPr>
              <a:t>Ի՞նչպես կարող ենք օգնել փոխել միֆերը, որոնք մեր կարծիքով վտանգավոր են երեխաների բարեկեցության համար:</a:t>
            </a:r>
            <a:endParaRPr lang="ru-RU"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9449059" y="681100"/>
            <a:ext cx="891591" cy="307777"/>
          </a:xfrm>
          <a:prstGeom prst="rect">
            <a:avLst/>
          </a:prstGeom>
        </p:spPr>
        <p:txBody>
          <a:bodyPr wrap="none">
            <a:spAutoFit/>
          </a:bodyPr>
          <a:lstStyle/>
          <a:p>
            <a:r>
              <a:rPr lang="hy-AM" sz="1400" dirty="0">
                <a:latin typeface="GHEA Grapalat" panose="02000506050000020003" pitchFamily="50" charset="0"/>
                <a:ea typeface="Calibri" panose="020F0502020204030204" pitchFamily="34" charset="0"/>
                <a:cs typeface="Times New Roman" panose="02020603050405020304" pitchFamily="18" charset="0"/>
              </a:rPr>
              <a:t>20 րոպե</a:t>
            </a:r>
            <a:endParaRPr lang="ru-RU" sz="1400" dirty="0"/>
          </a:p>
        </p:txBody>
      </p:sp>
      <p:sp>
        <p:nvSpPr>
          <p:cNvPr id="8" name="Isosceles Triangle 5"/>
          <p:cNvSpPr/>
          <p:nvPr/>
        </p:nvSpPr>
        <p:spPr>
          <a:xfrm rot="18920757">
            <a:off x="-691507" y="-127222"/>
            <a:ext cx="2200288" cy="1083013"/>
          </a:xfrm>
          <a:prstGeom prst="triangl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9" name="Isosceles Triangle 6"/>
          <p:cNvSpPr/>
          <p:nvPr/>
        </p:nvSpPr>
        <p:spPr>
          <a:xfrm rot="8179162">
            <a:off x="11215128" y="6244420"/>
            <a:ext cx="1414272" cy="739147"/>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0" name="Isosceles Triangle 6"/>
          <p:cNvSpPr/>
          <p:nvPr/>
        </p:nvSpPr>
        <p:spPr>
          <a:xfrm rot="19073035">
            <a:off x="-298499" y="44710"/>
            <a:ext cx="1414272" cy="739147"/>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sp>
        <p:nvSpPr>
          <p:cNvPr id="12" name="Прямоугольник 11"/>
          <p:cNvSpPr/>
          <p:nvPr/>
        </p:nvSpPr>
        <p:spPr>
          <a:xfrm>
            <a:off x="1020796" y="2248144"/>
            <a:ext cx="8726519" cy="1477328"/>
          </a:xfrm>
          <a:prstGeom prst="rect">
            <a:avLst/>
          </a:prstGeom>
        </p:spPr>
        <p:txBody>
          <a:bodyPr wrap="square">
            <a:spAutoFit/>
          </a:bodyPr>
          <a:lstStyle/>
          <a:p>
            <a:pPr marL="285750" indent="-285750">
              <a:buFont typeface="Arial" panose="020B0604020202020204" pitchFamily="34" charset="0"/>
              <a:buChar char="•"/>
            </a:pPr>
            <a:r>
              <a:rPr lang="ru-RU" kern="100" dirty="0">
                <a:latin typeface="GHEA Grapalat" panose="02000506050000020003" pitchFamily="50" charset="0"/>
                <a:ea typeface="Calibri" panose="020F0502020204030204" pitchFamily="34" charset="0"/>
                <a:cs typeface="Calibri" panose="020F0502020204030204" pitchFamily="34" charset="0"/>
              </a:rPr>
              <a:t>Ք</a:t>
            </a:r>
            <a:r>
              <a:rPr lang="hy-AM" kern="100" dirty="0">
                <a:latin typeface="GHEA Grapalat" panose="02000506050000020003" pitchFamily="50" charset="0"/>
                <a:ea typeface="Calibri" panose="020F0502020204030204" pitchFamily="34" charset="0"/>
                <a:cs typeface="Calibri" panose="020F0502020204030204" pitchFamily="34" charset="0"/>
              </a:rPr>
              <a:t>ննարկե</a:t>
            </a:r>
            <a:r>
              <a:rPr lang="en-US" kern="100" dirty="0">
                <a:latin typeface="GHEA Grapalat" panose="02000506050000020003" pitchFamily="50" charset="0"/>
                <a:ea typeface="Calibri" panose="020F0502020204030204" pitchFamily="34" charset="0"/>
                <a:cs typeface="Calibri" panose="020F0502020204030204" pitchFamily="34" charset="0"/>
              </a:rPr>
              <a:t>՛ք</a:t>
            </a:r>
            <a:r>
              <a:rPr lang="hy-AM" kern="100" dirty="0">
                <a:latin typeface="GHEA Grapalat" panose="02000506050000020003" pitchFamily="50" charset="0"/>
                <a:ea typeface="Calibri" panose="020F0502020204030204" pitchFamily="34" charset="0"/>
                <a:cs typeface="Calibri" panose="020F0502020204030204" pitchFamily="34" charset="0"/>
              </a:rPr>
              <a:t> միֆերի վերաբերյալ </a:t>
            </a:r>
            <a:r>
              <a:rPr lang="ru-RU" kern="100" dirty="0" err="1">
                <a:latin typeface="GHEA Grapalat" panose="02000506050000020003" pitchFamily="50" charset="0"/>
                <a:ea typeface="Calibri" panose="020F0502020204030204" pitchFamily="34" charset="0"/>
                <a:cs typeface="Calibri" panose="020F0502020204030204" pitchFamily="34" charset="0"/>
              </a:rPr>
              <a:t>Ձեր</a:t>
            </a:r>
            <a:r>
              <a:rPr lang="hy-AM" kern="100" dirty="0">
                <a:latin typeface="GHEA Grapalat" panose="02000506050000020003" pitchFamily="50" charset="0"/>
                <a:ea typeface="Calibri" panose="020F0502020204030204" pitchFamily="34" charset="0"/>
                <a:cs typeface="Calibri" panose="020F0502020204030204" pitchFamily="34" charset="0"/>
              </a:rPr>
              <a:t> մոտեցումները</a:t>
            </a:r>
            <a:r>
              <a:rPr lang="ru-RU" kern="100" dirty="0">
                <a:latin typeface="GHEA Grapalat" panose="02000506050000020003" pitchFamily="50" charset="0"/>
                <a:ea typeface="Calibri" panose="020F0502020204030204" pitchFamily="34" charset="0"/>
                <a:cs typeface="Calibri" panose="020F0502020204030204" pitchFamily="34" charset="0"/>
              </a:rPr>
              <a:t> </a:t>
            </a:r>
            <a:r>
              <a:rPr lang="hy-AM" dirty="0">
                <a:latin typeface="GHEA Grapalat" panose="02000506050000020003" pitchFamily="50" charset="0"/>
                <a:ea typeface="Calibri" panose="020F0502020204030204" pitchFamily="34" charset="0"/>
                <a:cs typeface="Calibri" panose="020F0502020204030204" pitchFamily="34" charset="0"/>
              </a:rPr>
              <a:t>(բաշխման նյութ 2)</a:t>
            </a:r>
            <a:r>
              <a:rPr lang="ru-RU" dirty="0">
                <a:latin typeface="GHEA Grapalat" panose="02000506050000020003" pitchFamily="50" charset="0"/>
                <a:ea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kern="100" dirty="0">
                <a:latin typeface="GHEA Grapalat" panose="02000506050000020003" pitchFamily="50" charset="0"/>
                <a:ea typeface="Calibri" panose="020F0502020204030204" pitchFamily="34" charset="0"/>
                <a:cs typeface="Calibri" panose="020F0502020204030204" pitchFamily="34" charset="0"/>
              </a:rPr>
              <a:t>Ն</a:t>
            </a:r>
            <a:r>
              <a:rPr lang="hy-AM" kern="100" dirty="0">
                <a:latin typeface="GHEA Grapalat" panose="02000506050000020003" pitchFamily="50" charset="0"/>
                <a:ea typeface="Calibri" panose="020F0502020204030204" pitchFamily="34" charset="0"/>
                <a:cs typeface="Calibri" panose="020F0502020204030204" pitchFamily="34" charset="0"/>
              </a:rPr>
              <a:t>երկայաց</a:t>
            </a:r>
            <a:r>
              <a:rPr lang="en-US" kern="100" dirty="0" err="1">
                <a:latin typeface="GHEA Grapalat" panose="02000506050000020003" pitchFamily="50" charset="0"/>
                <a:ea typeface="Calibri" panose="020F0502020204030204" pitchFamily="34" charset="0"/>
                <a:cs typeface="Calibri" panose="020F0502020204030204" pitchFamily="34" charset="0"/>
              </a:rPr>
              <a:t>րեքք</a:t>
            </a:r>
            <a:r>
              <a:rPr lang="hy-AM" kern="100" dirty="0">
                <a:latin typeface="GHEA Grapalat" panose="02000506050000020003" pitchFamily="50" charset="0"/>
                <a:ea typeface="Calibri" panose="020F0502020204030204" pitchFamily="34" charset="0"/>
                <a:cs typeface="Calibri" panose="020F0502020204030204" pitchFamily="34" charset="0"/>
              </a:rPr>
              <a:t> խմբի քննարկման արդյունքները՝ պատասխանելով հետևյալ հարցերին:</a:t>
            </a:r>
            <a:endParaRPr lang="ru-RU"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ru-RU" dirty="0"/>
          </a:p>
          <a:p>
            <a:r>
              <a:rPr lang="hy-AM" kern="100" dirty="0">
                <a:latin typeface="GHEA Grapalat" panose="02000506050000020003" pitchFamily="50" charset="0"/>
                <a:ea typeface="Calibri" panose="020F0502020204030204" pitchFamily="34" charset="0"/>
                <a:cs typeface="Calibri" panose="020F0502020204030204" pitchFamily="34" charset="0"/>
              </a:rPr>
              <a:t> </a:t>
            </a:r>
            <a:endParaRPr lang="ru-RU" dirty="0"/>
          </a:p>
        </p:txBody>
      </p:sp>
      <p:sp>
        <p:nvSpPr>
          <p:cNvPr id="13" name="TextBox 12"/>
          <p:cNvSpPr txBox="1"/>
          <p:nvPr/>
        </p:nvSpPr>
        <p:spPr>
          <a:xfrm>
            <a:off x="1158761" y="1793163"/>
            <a:ext cx="1667541" cy="400110"/>
          </a:xfrm>
          <a:prstGeom prst="rect">
            <a:avLst/>
          </a:prstGeom>
          <a:noFill/>
        </p:spPr>
        <p:txBody>
          <a:bodyPr wrap="square" rtlCol="0">
            <a:spAutoFit/>
          </a:bodyPr>
          <a:lstStyle/>
          <a:p>
            <a:r>
              <a:rPr lang="ru-RU" sz="2000" b="1" dirty="0" err="1"/>
              <a:t>Հրահանգ</a:t>
            </a:r>
            <a:r>
              <a:rPr lang="ru-RU" dirty="0"/>
              <a:t>՝</a:t>
            </a:r>
          </a:p>
        </p:txBody>
      </p:sp>
    </p:spTree>
    <p:extLst>
      <p:ext uri="{BB962C8B-B14F-4D97-AF65-F5344CB8AC3E}">
        <p14:creationId xmlns:p14="http://schemas.microsoft.com/office/powerpoint/2010/main" val="688839347"/>
      </p:ext>
    </p:extLst>
  </p:cSld>
  <p:clrMapOvr>
    <a:masterClrMapping/>
  </p:clrMapOvr>
</p:sld>
</file>

<file path=ppt/theme/theme1.xml><?xml version="1.0" encoding="utf-8"?>
<a:theme xmlns:a="http://schemas.openxmlformats.org/drawingml/2006/main" name="Contents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22671</TotalTime>
  <Words>4738</Words>
  <Application>Microsoft Office PowerPoint</Application>
  <PresentationFormat>Widescreen</PresentationFormat>
  <Paragraphs>670</Paragraphs>
  <Slides>64</Slides>
  <Notes>7</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64</vt:i4>
      </vt:variant>
    </vt:vector>
  </HeadingPairs>
  <TitlesOfParts>
    <vt:vector size="80" baseType="lpstr">
      <vt:lpstr>Arial</vt:lpstr>
      <vt:lpstr>Arial (Body)</vt:lpstr>
      <vt:lpstr>Calibri</vt:lpstr>
      <vt:lpstr>Calibri Light</vt:lpstr>
      <vt:lpstr>Cambria Math</vt:lpstr>
      <vt:lpstr>GHEA Grapalat</vt:lpstr>
      <vt:lpstr>Gill Sans</vt:lpstr>
      <vt:lpstr>Linux Biolinum</vt:lpstr>
      <vt:lpstr>Noto Sans Light</vt:lpstr>
      <vt:lpstr>Sylfaen</vt:lpstr>
      <vt:lpstr>Symbol</vt:lpstr>
      <vt:lpstr>Times New Roman</vt:lpstr>
      <vt:lpstr>Wingdings</vt:lpstr>
      <vt:lpstr>Wingdings 2</vt:lpstr>
      <vt:lpstr>Contents Slide Master</vt:lpstr>
      <vt:lpstr>Section Break Slide Master</vt:lpstr>
      <vt:lpstr>PowerPoint Presentation</vt:lpstr>
      <vt:lpstr>PowerPoint Presentation</vt:lpstr>
      <vt:lpstr>ՄԻԱՍԻՆ ԱՇԽԱՏԵԼՈՒ ՆԱԽԱՊԱՅՄԱՆՆԵՐԸ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Ֆիզիկակա բռնության նշանները  </vt:lpstr>
      <vt:lpstr>Սեռական բռնության նշանները  </vt:lpstr>
      <vt:lpstr>PowerPoint Presentation</vt:lpstr>
      <vt:lpstr>PowerPoint Presentation</vt:lpstr>
      <vt:lpstr>PowerPoint Presentation</vt:lpstr>
      <vt:lpstr>Դեպքերի քննարկում</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Երեխայի իրավունքների մասին կոնվենցիայի հիմնական սկզբունքներ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Արձագանքում ենք բռնության դեպքերին</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Ծնողական հանդիպումներ</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Անի Գարեգինյան</cp:lastModifiedBy>
  <cp:revision>450</cp:revision>
  <dcterms:created xsi:type="dcterms:W3CDTF">2020-01-20T05:08:25Z</dcterms:created>
  <dcterms:modified xsi:type="dcterms:W3CDTF">2025-02-26T18:43:50Z</dcterms:modified>
</cp:coreProperties>
</file>